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700632-93A6-405E-8B62-81F6152E5A43}" type="datetimeFigureOut">
              <a:rPr lang="ru-RU" smtClean="0"/>
              <a:t>09.01.2013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B48835-4217-42F1-8DEF-06A0F355261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216024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Calibri" pitchFamily="34" charset="0"/>
              </a:rPr>
              <a:t>Употребление предлогов в речи.</a:t>
            </a:r>
            <a:br>
              <a:rPr lang="ru-RU" sz="5400" b="1" dirty="0" smtClean="0">
                <a:latin typeface="Calibri" pitchFamily="34" charset="0"/>
              </a:rPr>
            </a:br>
            <a:r>
              <a:rPr lang="ru-RU" sz="5400" b="1" dirty="0" smtClean="0">
                <a:latin typeface="Calibri" pitchFamily="34" charset="0"/>
              </a:rPr>
              <a:t>Раздельное написание предлогов с другими словами</a:t>
            </a:r>
            <a:br>
              <a:rPr lang="ru-RU" sz="5400" b="1" dirty="0" smtClean="0">
                <a:latin typeface="Calibri" pitchFamily="34" charset="0"/>
              </a:rPr>
            </a:br>
            <a:endParaRPr lang="ru-RU" sz="5400" b="1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09765" y="5013176"/>
            <a:ext cx="6334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Свешникова Ольга Владимировна</a:t>
            </a:r>
          </a:p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Учитель начальных классов</a:t>
            </a:r>
          </a:p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ГБОУ лицей №470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980728"/>
            <a:ext cx="754283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Больше всех на свете он, </a:t>
            </a:r>
          </a:p>
          <a:p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Очень, очень добрый слон.</a:t>
            </a:r>
          </a:p>
          <a:p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Видно, даже у зверей</a:t>
            </a:r>
          </a:p>
          <a:p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Тот и больше, кто добрей.</a:t>
            </a:r>
          </a:p>
          <a:p>
            <a:r>
              <a:rPr lang="ru-RU" sz="4800" b="1" dirty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                  (Б. </a:t>
            </a:r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Заходер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)</a:t>
            </a:r>
            <a:endParaRPr lang="ru-RU" sz="4800" b="1" dirty="0">
              <a:solidFill>
                <a:schemeClr val="accent5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836712"/>
            <a:ext cx="813273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Бол_ш_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 всех (на)свете он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,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</a:p>
          <a:p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Очен_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,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очен_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 добрый </a:t>
            </a:r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слон_</a:t>
            </a:r>
            <a:endParaRPr lang="ru-RU" sz="4800" b="1" dirty="0" smtClean="0">
              <a:solidFill>
                <a:schemeClr val="accent5"/>
              </a:solidFill>
              <a:latin typeface="Calibri" pitchFamily="34" charset="0"/>
            </a:endParaRPr>
          </a:p>
          <a:p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Видн_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,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даж_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 (у) </a:t>
            </a:r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зв_рей</a:t>
            </a:r>
            <a:endParaRPr lang="ru-RU" sz="4800" b="1" dirty="0" smtClean="0">
              <a:solidFill>
                <a:schemeClr val="accent5"/>
              </a:solidFill>
              <a:latin typeface="Calibri" pitchFamily="34" charset="0"/>
            </a:endParaRPr>
          </a:p>
          <a:p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Тот и </a:t>
            </a:r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бол_ш_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,</a:t>
            </a:r>
            <a:r>
              <a:rPr lang="ru-RU" sz="4800" b="1" dirty="0" smtClean="0">
                <a:solidFill>
                  <a:schemeClr val="accent5"/>
                </a:solidFill>
                <a:latin typeface="Calibri" pitchFamily="34" charset="0"/>
              </a:rPr>
              <a:t> кто </a:t>
            </a:r>
            <a:r>
              <a:rPr lang="ru-RU" sz="4800" b="1" dirty="0" err="1" smtClean="0">
                <a:solidFill>
                  <a:schemeClr val="accent5"/>
                </a:solidFill>
                <a:latin typeface="Calibri" pitchFamily="34" charset="0"/>
              </a:rPr>
              <a:t>д_брей_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3563888" y="2996952"/>
            <a:ext cx="489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>
                <a:solidFill>
                  <a:srgbClr val="FF0000"/>
                </a:solidFill>
                <a:latin typeface="Calibri" pitchFamily="34" charset="0"/>
              </a:rPr>
              <a:t>ь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9992" y="1556792"/>
            <a:ext cx="489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>
                <a:solidFill>
                  <a:srgbClr val="FF0000"/>
                </a:solidFill>
                <a:latin typeface="Calibri" pitchFamily="34" charset="0"/>
              </a:rPr>
              <a:t>ь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5776" y="1556792"/>
            <a:ext cx="489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>
                <a:solidFill>
                  <a:srgbClr val="FF0000"/>
                </a:solidFill>
                <a:latin typeface="Calibri" pitchFamily="34" charset="0"/>
              </a:rPr>
              <a:t>ь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836712"/>
            <a:ext cx="489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>
                <a:solidFill>
                  <a:srgbClr val="FF0000"/>
                </a:solidFill>
                <a:latin typeface="Calibri" pitchFamily="34" charset="0"/>
              </a:rPr>
              <a:t>ь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836712"/>
            <a:ext cx="4940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Calibri" pitchFamily="34" charset="0"/>
              </a:rPr>
              <a:t>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5776" y="2276872"/>
            <a:ext cx="5148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о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2996952"/>
            <a:ext cx="5148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>
                <a:solidFill>
                  <a:srgbClr val="FF0000"/>
                </a:solidFill>
                <a:latin typeface="Calibri" pitchFamily="34" charset="0"/>
              </a:rPr>
              <a:t>о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2276872"/>
            <a:ext cx="4940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  <a:latin typeface="Calibri" pitchFamily="34" charset="0"/>
              </a:rPr>
              <a:t>е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5976" y="2996952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е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8024" y="836712"/>
            <a:ext cx="1103187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 на 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4048" y="2348880"/>
            <a:ext cx="75533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 у 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244408" y="350100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0192" y="2276872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е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8748464" y="206084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7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260648"/>
            <a:ext cx="27776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Calibri" pitchFamily="34" charset="0"/>
              </a:rPr>
              <a:t>Предлоги</a:t>
            </a:r>
            <a:endParaRPr lang="ru-RU" sz="48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980728"/>
            <a:ext cx="1327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 smtClean="0">
                <a:solidFill>
                  <a:schemeClr val="accent3"/>
                </a:solidFill>
                <a:latin typeface="Calibri" pitchFamily="34" charset="0"/>
              </a:rPr>
              <a:t>На,у</a:t>
            </a:r>
            <a:endParaRPr lang="ru-RU" sz="4800" b="1" dirty="0">
              <a:solidFill>
                <a:schemeClr val="accent3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980728"/>
            <a:ext cx="5904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3"/>
                </a:solidFill>
                <a:latin typeface="Calibri" pitchFamily="34" charset="0"/>
              </a:rPr>
              <a:t>, в, из, через, по, до, за, около, у, к, от, с, над, под … </a:t>
            </a:r>
            <a:endParaRPr lang="ru-RU" sz="4800" b="1" dirty="0">
              <a:solidFill>
                <a:schemeClr val="accent3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861048"/>
            <a:ext cx="621035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tx2"/>
                </a:solidFill>
                <a:latin typeface="Calibri" pitchFamily="34" charset="0"/>
              </a:rPr>
              <a:t>Предлоги  нужны  для …</a:t>
            </a:r>
          </a:p>
          <a:p>
            <a:r>
              <a:rPr lang="ru-RU" sz="4400" b="1" dirty="0" smtClean="0">
                <a:solidFill>
                  <a:schemeClr val="tx2"/>
                </a:solidFill>
                <a:latin typeface="Calibri" pitchFamily="34" charset="0"/>
              </a:rPr>
              <a:t>К  предлогам  нельзя …</a:t>
            </a:r>
          </a:p>
          <a:p>
            <a:r>
              <a:rPr lang="ru-RU" sz="4400" b="1" dirty="0" smtClean="0">
                <a:solidFill>
                  <a:schemeClr val="tx2"/>
                </a:solidFill>
                <a:latin typeface="Calibri" pitchFamily="34" charset="0"/>
              </a:rPr>
              <a:t>Предлоги  пишутся …</a:t>
            </a:r>
            <a:endParaRPr lang="ru-RU" sz="44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04664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Calibri" pitchFamily="34" charset="0"/>
              </a:rPr>
              <a:t>Найдите ошибку в предложении: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1124744"/>
            <a:ext cx="8100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6"/>
                </a:solidFill>
                <a:latin typeface="Calibri" pitchFamily="34" charset="0"/>
              </a:rPr>
              <a:t>   Я пришёл со  школы в два часа дня.</a:t>
            </a:r>
            <a:endParaRPr lang="ru-RU" sz="4800" b="1" dirty="0">
              <a:solidFill>
                <a:schemeClr val="accent6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1124744"/>
            <a:ext cx="790601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из</a:t>
            </a:r>
            <a:endParaRPr 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6942" y="2780928"/>
            <a:ext cx="79870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Calibri" pitchFamily="34" charset="0"/>
              </a:rPr>
              <a:t>Пришёл  (</a:t>
            </a:r>
            <a:r>
              <a:rPr lang="ru-RU" sz="4800" b="1" dirty="0" smtClean="0">
                <a:solidFill>
                  <a:schemeClr val="accent3"/>
                </a:solidFill>
                <a:latin typeface="Calibri" pitchFamily="34" charset="0"/>
              </a:rPr>
              <a:t>откуда?</a:t>
            </a:r>
            <a:r>
              <a:rPr lang="ru-RU" sz="4800" b="1" dirty="0" smtClean="0">
                <a:latin typeface="Calibri" pitchFamily="34" charset="0"/>
              </a:rPr>
              <a:t>) 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из</a:t>
            </a:r>
            <a:r>
              <a:rPr lang="ru-RU" sz="4800" b="1" dirty="0" smtClean="0">
                <a:latin typeface="Calibri" pitchFamily="34" charset="0"/>
              </a:rPr>
              <a:t> школы.</a:t>
            </a:r>
            <a:endParaRPr lang="ru-RU" sz="4800" b="1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3645024"/>
            <a:ext cx="69529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Calibri" pitchFamily="34" charset="0"/>
              </a:rPr>
              <a:t>Пришёл ( </a:t>
            </a:r>
            <a:r>
              <a:rPr lang="ru-RU" sz="4800" b="1" dirty="0" smtClean="0">
                <a:solidFill>
                  <a:schemeClr val="accent3"/>
                </a:solidFill>
                <a:latin typeface="Calibri" pitchFamily="34" charset="0"/>
              </a:rPr>
              <a:t>куда?</a:t>
            </a:r>
            <a:r>
              <a:rPr lang="ru-RU" sz="4800" b="1" dirty="0" smtClean="0">
                <a:latin typeface="Calibri" pitchFamily="34" charset="0"/>
              </a:rPr>
              <a:t>) 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в</a:t>
            </a:r>
            <a:r>
              <a:rPr lang="ru-RU" sz="4800" b="1" dirty="0" smtClean="0">
                <a:latin typeface="Calibri" pitchFamily="34" charset="0"/>
              </a:rPr>
              <a:t> школу.</a:t>
            </a:r>
            <a:endParaRPr lang="ru-RU" sz="4800" b="1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4581128"/>
            <a:ext cx="54450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Куда?          Откуда?</a:t>
            </a:r>
          </a:p>
          <a:p>
            <a:r>
              <a:rPr lang="ru-RU" sz="48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                  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ИЗ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</TotalTime>
  <Words>168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Употребление предлогов в речи. Раздельное написание предлогов с другими словами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Функциональность ограничена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Демонстрационная версия</dc:creator>
  <cp:lastModifiedBy>Ольга</cp:lastModifiedBy>
  <cp:revision>8</cp:revision>
  <dcterms:created xsi:type="dcterms:W3CDTF">2012-12-03T18:22:44Z</dcterms:created>
  <dcterms:modified xsi:type="dcterms:W3CDTF">2013-01-08T20:33:15Z</dcterms:modified>
</cp:coreProperties>
</file>