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79" r:id="rId4"/>
    <p:sldId id="280" r:id="rId5"/>
    <p:sldId id="281" r:id="rId6"/>
    <p:sldId id="296" r:id="rId7"/>
    <p:sldId id="297" r:id="rId8"/>
    <p:sldId id="298" r:id="rId9"/>
    <p:sldId id="258" r:id="rId10"/>
    <p:sldId id="259" r:id="rId11"/>
    <p:sldId id="293" r:id="rId12"/>
    <p:sldId id="292" r:id="rId13"/>
    <p:sldId id="257" r:id="rId14"/>
    <p:sldId id="308" r:id="rId15"/>
    <p:sldId id="263" r:id="rId16"/>
    <p:sldId id="282" r:id="rId17"/>
    <p:sldId id="304" r:id="rId18"/>
    <p:sldId id="264" r:id="rId19"/>
    <p:sldId id="270" r:id="rId20"/>
    <p:sldId id="265" r:id="rId21"/>
    <p:sldId id="277" r:id="rId22"/>
    <p:sldId id="267" r:id="rId23"/>
    <p:sldId id="262" r:id="rId24"/>
    <p:sldId id="266" r:id="rId25"/>
    <p:sldId id="300" r:id="rId26"/>
    <p:sldId id="268" r:id="rId27"/>
    <p:sldId id="306" r:id="rId28"/>
    <p:sldId id="305" r:id="rId29"/>
    <p:sldId id="303" r:id="rId30"/>
    <p:sldId id="309" r:id="rId31"/>
    <p:sldId id="285" r:id="rId32"/>
    <p:sldId id="286" r:id="rId33"/>
    <p:sldId id="287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FFCC99"/>
    <a:srgbClr val="FF0066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1" autoAdjust="0"/>
    <p:restoredTop sz="93460" autoAdjust="0"/>
  </p:normalViewPr>
  <p:slideViewPr>
    <p:cSldViewPr>
      <p:cViewPr varScale="1">
        <p:scale>
          <a:sx n="54" d="100"/>
          <a:sy n="54" d="100"/>
        </p:scale>
        <p:origin x="-121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C53C-EE19-45C2-B849-6206BEB988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A400B-BF7C-46E5-9C3D-49E3B1376B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442DF-E4C4-4E78-B309-5CE91EBCD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47191-7A1E-48FD-9FF8-94B1A0CB1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8D4-A630-4639-B72F-98C270AAB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E0DF-0198-4E13-BBF5-2EA4AB474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17E4E-9579-4C48-BEE8-D961AAA5C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9A5A3-2F19-4DAF-8654-C3244B59E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62B6B-DD1F-45C0-91FE-444D433EF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C2BA4-F6FC-4EC3-AAF0-7F1D5CAF2F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610DE-484F-4022-ADDD-C9C53DA397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022458-9BAB-4125-9798-1AFE9EB469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opypast.ru/uploads/posts/1223492521_image000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copypast.ru/uploads/posts/1223492521_image000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3;&#1072;&#1074;&#1072;&#1090;&#1089;&#1082;&#1080;&#1093;.noteboo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sers.posobie.info/album_mod/upload/b7d356ee038822df9b0ab2db6c90742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s43.radikal.ru/i101/0909/d1/03e5e1abb454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iblioteca.udg.es/fl/sahara/gifs/talla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biblioteca.udg.es/fl/sahara/gifs/tallan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ib.rus.ec/i/86/164186/i_01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lib.rus.ec/i/86/164186/i_01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://demotivators.ru/media/posters/213733_shkolote-ne-ponya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http://demotivators.ru/media/posters/213733_shkolote-ne-ponyat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3;&#1072;&#1074;&#1072;&#1090;&#1089;&#1082;&#1080;&#1093;.noteboo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3;&#1072;&#1074;&#1072;&#1090;&#1089;&#1082;&#1080;&#1093;.notebook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3;&#1072;&#1074;&#1072;&#1090;&#1089;&#1082;&#1080;&#1093;.noteboo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3;&#1072;&#1074;&#1072;&#1090;&#1089;&#1082;&#1080;&#1093;.noteboo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3;&#1072;&#1074;&#1072;&#1090;&#1089;&#1082;&#1080;&#1093;.noteboo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i-main-pic" descr="Картинка 46 из 9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48188" y="512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895600" y="457200"/>
            <a:ext cx="26955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Не знаем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533400" y="2362200"/>
            <a:ext cx="8305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Какие именно изменения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 человеческом обществе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произошли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 эпоху первобытного мира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620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Чем первобытные люди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были похожи на животных,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а чем отличались от них?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274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отличие </a:t>
            </a: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5410200" y="990600"/>
            <a:ext cx="2114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сходство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512619"/>
            <a:ext cx="411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Ходил на двух ногах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Жил в пещере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447247"/>
            <a:ext cx="510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боялся огня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Изготовлял орудия труда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4343400"/>
            <a:ext cx="45963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Одевался в шкуры животных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Общался с помощью речи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48200" y="2514600"/>
            <a:ext cx="3308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Ходил на охоту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52578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строении тела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971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4375" lvl="0" indent="-714375"/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Имел подвижные ловкие                  конечности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229475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spc="64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Почему Первобытный мир</a:t>
            </a:r>
          </a:p>
          <a:p>
            <a:pPr algn="ctr"/>
            <a:r>
              <a:rPr lang="ru-RU" sz="3200" b="1" kern="10" spc="64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называют «детством человечества»?</a:t>
            </a:r>
          </a:p>
        </p:txBody>
      </p:sp>
      <p:pic>
        <p:nvPicPr>
          <p:cNvPr id="6150" name="Picture 6" descr=" Картинка 10. Человек умелый. 2.4-1.5 млн лет назад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0"/>
            <a:ext cx="20383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Предполагаем</a:t>
            </a:r>
          </a:p>
        </p:txBody>
      </p:sp>
      <p:sp>
        <p:nvSpPr>
          <p:cNvPr id="65544" name="Rectangle 8">
            <a:hlinkClick r:id="rId2"/>
          </p:cNvPr>
          <p:cNvSpPr>
            <a:spLocks noChangeArrowheads="1"/>
          </p:cNvSpPr>
          <p:nvPr/>
        </p:nvSpPr>
        <p:spPr bwMode="auto">
          <a:xfrm>
            <a:off x="7696200" y="6172200"/>
            <a:ext cx="685800" cy="228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696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spc="48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Расселение первобытных людей</a:t>
            </a:r>
          </a:p>
          <a:p>
            <a:pPr algn="ctr"/>
            <a:r>
              <a:rPr lang="ru-RU" sz="2400" b="1" kern="10" spc="48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 планете.</a:t>
            </a:r>
          </a:p>
        </p:txBody>
      </p:sp>
      <p:pic>
        <p:nvPicPr>
          <p:cNvPr id="14344" name="i-main-pic" descr="Картинка 1 из 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Картинка 1 из 117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75" y="990600"/>
            <a:ext cx="2919413" cy="4495800"/>
          </a:xfrm>
          <a:prstGeom prst="rect">
            <a:avLst/>
          </a:prstGeom>
          <a:noFill/>
        </p:spPr>
      </p:pic>
      <p:pic>
        <p:nvPicPr>
          <p:cNvPr id="35846" name="Picture 6" descr="Картинка 10 из 1736">
            <a:hlinkClick r:id="rId4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8600" y="914400"/>
            <a:ext cx="4525963" cy="4525963"/>
          </a:xfrm>
          <a:noFill/>
          <a:ln/>
        </p:spPr>
      </p:pic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696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Прародина – колыбель</a:t>
            </a:r>
          </a:p>
        </p:txBody>
      </p:sp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1981200" y="5638800"/>
            <a:ext cx="5791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Расселение  по планете –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знакомство со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своей комнатой, домом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48188" y="512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533400" y="2514600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осваивали планету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07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spc="5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Покорение природы</a:t>
            </a:r>
          </a:p>
          <a:p>
            <a:pPr algn="ctr"/>
            <a:r>
              <a:rPr lang="ru-RU" sz="2800" b="1" kern="10" spc="5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людьми первобытного общества</a:t>
            </a:r>
          </a:p>
        </p:txBody>
      </p:sp>
      <p:pic>
        <p:nvPicPr>
          <p:cNvPr id="15366" name="i-main-pic" descr="Картинка 7 из 9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38400" y="2209800"/>
            <a:ext cx="391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i-main-pic" descr="Картинка 16 из 348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7620000" cy="510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CC99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Первобытный мир-</a:t>
            </a:r>
          </a:p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CC99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первые шаги </a:t>
            </a:r>
          </a:p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CC99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человечества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6769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Стая древнейших людей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198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Без одежды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362200" y="3200400"/>
            <a:ext cx="137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Без огня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733800" y="4114800"/>
            <a:ext cx="1752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Едят плоды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5410200" y="5486400"/>
            <a:ext cx="320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Едят мелких животных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0009-009-Neandertaltsy-zhizn-v-pescher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5834" t="22223" r="2499" b="15555"/>
          <a:stretch>
            <a:fillRect/>
          </a:stretch>
        </p:blipFill>
        <p:spPr>
          <a:xfrm>
            <a:off x="304800" y="609600"/>
            <a:ext cx="6629400" cy="2959100"/>
          </a:xfrm>
          <a:noFill/>
          <a:ln/>
        </p:spPr>
      </p:pic>
      <p:pic>
        <p:nvPicPr>
          <p:cNvPr id="29702" name="Picture 6" descr="34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Община древних людей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667000" y="3200400"/>
            <a:ext cx="42481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Используют одежду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066800" y="4495800"/>
            <a:ext cx="320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Используют огонь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685800" y="19812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Живут в пещерах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5410200" y="5334000"/>
            <a:ext cx="1866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Охотятся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-main-pic" descr="Картинка 3 из 9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 l="9219" t="14168" r="9219" b="22075"/>
          <a:stretch>
            <a:fillRect/>
          </a:stretch>
        </p:blipFill>
        <p:spPr bwMode="auto">
          <a:xfrm>
            <a:off x="152400" y="2286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8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29200" y="304800"/>
            <a:ext cx="3657600" cy="2743200"/>
          </a:xfrm>
          <a:noFill/>
          <a:ln/>
        </p:spPr>
      </p:pic>
      <p:pic>
        <p:nvPicPr>
          <p:cNvPr id="11270" name="Picture 6" descr="jilische_iz_kost_m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i-main-pic" descr="Картинка 46 из 92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4099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848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Ранняя община людей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современного вида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914400" y="26670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Охотятся коллективно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514600" y="3733800"/>
            <a:ext cx="259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Лук со стрелами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4038600" y="5029200"/>
            <a:ext cx="358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Простейшие жилища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092eadb3e0520fa5b62d1b829d5a19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352800" cy="2514600"/>
          </a:xfrm>
          <a:prstGeom prst="rect">
            <a:avLst/>
          </a:prstGeom>
          <a:noFill/>
        </p:spPr>
      </p:pic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09600" y="2590800"/>
            <a:ext cx="2971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первое прирученное животное</a:t>
            </a:r>
          </a:p>
        </p:txBody>
      </p:sp>
      <p:pic>
        <p:nvPicPr>
          <p:cNvPr id="56327" name="Picture 7" descr="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14350"/>
            <a:ext cx="3581400" cy="2686050"/>
          </a:xfrm>
          <a:prstGeom prst="rect">
            <a:avLst/>
          </a:prstGeom>
          <a:noFill/>
        </p:spPr>
      </p:pic>
      <p:pic>
        <p:nvPicPr>
          <p:cNvPr id="56328" name="Picture 8" descr="i?id=118311420-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81400"/>
            <a:ext cx="2008188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8770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Общины современных людей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Выращивают растения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3581400" y="41148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Приручают животных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2438400" y="2971800"/>
            <a:ext cx="16383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Строят дома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5410200" y="5334000"/>
            <a:ext cx="21717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Посуда из глины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4" grpId="0" animBg="1"/>
      <p:bldP spid="194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548188" y="512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8305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учились бороться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 голодом и холодом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548188" y="512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855345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первые представления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о добре и зле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731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Применение новых знаний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818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Поставь в  нужной последовательности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исторические эпохи:</a:t>
            </a:r>
          </a:p>
        </p:txBody>
      </p:sp>
      <p:sp>
        <p:nvSpPr>
          <p:cNvPr id="31752" name="Rectangle 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7696200" y="6172200"/>
            <a:ext cx="685800" cy="228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693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Вставьте пропущенные слова</a:t>
            </a:r>
          </a:p>
        </p:txBody>
      </p:sp>
      <p:sp>
        <p:nvSpPr>
          <p:cNvPr id="66566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7696200" y="6172200"/>
            <a:ext cx="685800" cy="228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23912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Подчеркни те особенности первобытного человека,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которыми он отличается от животных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943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7696200" y="6172200"/>
            <a:ext cx="685800" cy="228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40963" name="Picture 3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мы хотели  выяснить?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Какой ответ можете дать на этот вопрос?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1447800" y="2895600"/>
            <a:ext cx="601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показалось трудным?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6829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показалось непонятным?</a:t>
            </a: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685800" y="5562600"/>
            <a:ext cx="7734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было наиболее интересным?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752600" y="2628900"/>
            <a:ext cx="5638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Домашнее задание:</a:t>
            </a:r>
          </a:p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стр. </a:t>
            </a:r>
            <a:r>
              <a:rPr lang="ru-RU" sz="36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43-51 </a:t>
            </a:r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 учебнике</a:t>
            </a:r>
          </a:p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стр.34 №3, №4 в тетради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 b="1">
                <a:solidFill>
                  <a:srgbClr val="800000"/>
                </a:solidFill>
              </a:rPr>
              <a:t/>
            </a:r>
            <a:br>
              <a:rPr lang="ru-RU" sz="4000" b="1">
                <a:solidFill>
                  <a:srgbClr val="800000"/>
                </a:solidFill>
              </a:rPr>
            </a:br>
            <a:r>
              <a:rPr lang="ru-RU" sz="4000" b="1">
                <a:solidFill>
                  <a:srgbClr val="800000"/>
                </a:solidFill>
              </a:rPr>
              <a:t>Выбери в  какое время ты живешь?</a:t>
            </a:r>
            <a:br>
              <a:rPr lang="ru-RU" sz="4000" b="1">
                <a:solidFill>
                  <a:srgbClr val="800000"/>
                </a:solidFill>
              </a:rPr>
            </a:br>
            <a:endParaRPr lang="ru-RU" sz="4000" b="1">
              <a:solidFill>
                <a:srgbClr val="800000"/>
              </a:solidFill>
            </a:endParaRPr>
          </a:p>
        </p:txBody>
      </p:sp>
      <p:sp>
        <p:nvSpPr>
          <p:cNvPr id="32775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7696200" y="6172200"/>
            <a:ext cx="685800" cy="228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 b="1">
                <a:solidFill>
                  <a:srgbClr val="800000"/>
                </a:solidFill>
              </a:rPr>
              <a:t>Выбери исторические источники:</a:t>
            </a:r>
          </a:p>
        </p:txBody>
      </p:sp>
      <p:sp>
        <p:nvSpPr>
          <p:cNvPr id="33798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7696200" y="6172200"/>
            <a:ext cx="685800" cy="228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6877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такое Первобытный мир?</a:t>
            </a: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815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Первобытный мир – первая эпоха всемирной истории.</a:t>
            </a:r>
          </a:p>
        </p:txBody>
      </p:sp>
      <p:pic>
        <p:nvPicPr>
          <p:cNvPr id="51208" name="Picture 8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638800" cy="4041775"/>
          </a:xfrm>
          <a:prstGeom prst="rect">
            <a:avLst/>
          </a:prstGeom>
          <a:noFill/>
        </p:spPr>
      </p:pic>
      <p:pic>
        <p:nvPicPr>
          <p:cNvPr id="51209" name="Picture 9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 r="1352" b="84917"/>
          <a:stretch>
            <a:fillRect/>
          </a:stretch>
        </p:blipFill>
        <p:spPr bwMode="auto">
          <a:xfrm>
            <a:off x="2057400" y="2514600"/>
            <a:ext cx="5562600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716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такое историческая эпоха?</a:t>
            </a:r>
          </a:p>
        </p:txBody>
      </p:sp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7315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Историческая эпоха – большой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промежуток времени,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часть истории человечества.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1576388" y="685800"/>
            <a:ext cx="5749925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Умели первобытные люди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выращивать растения и животных?</a:t>
            </a:r>
          </a:p>
        </p:txBody>
      </p:sp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 каком возрасте у человека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появляются приобретенные признаки?</a:t>
            </a: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962025" y="4419600"/>
            <a:ext cx="759301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Как мы сможем ответить на вопрос: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Почему Первобытный мир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называют "детством человечества"?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971800" y="457200"/>
            <a:ext cx="2895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spc="5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Знаем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08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Первобытный мир – первая эпоха всемирной истории.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5867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Историческая эпоха – большой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промежуток времени,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часть истории человечества.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1066800" y="54102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Самые первые люди не умели выращивать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растения и приручать животных.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609600" y="4267200"/>
            <a:ext cx="77628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Детство – это время роста, взросления человека,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когда он приобретает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341</Words>
  <Application>Microsoft Office PowerPoint</Application>
  <PresentationFormat>Экран (4:3)</PresentationFormat>
  <Paragraphs>109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Слайд 1</vt:lpstr>
      <vt:lpstr>Слайд 2</vt:lpstr>
      <vt:lpstr>Слайд 3</vt:lpstr>
      <vt:lpstr>   Выбери в  какое время ты живешь? </vt:lpstr>
      <vt:lpstr>  Выбери исторические источники: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Valeriy</dc:creator>
  <cp:lastModifiedBy>Valeriy</cp:lastModifiedBy>
  <cp:revision>27</cp:revision>
  <cp:lastPrinted>1601-01-01T00:00:00Z</cp:lastPrinted>
  <dcterms:created xsi:type="dcterms:W3CDTF">1601-01-01T00:00:00Z</dcterms:created>
  <dcterms:modified xsi:type="dcterms:W3CDTF">2012-01-08T11:14:33Z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