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70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53D450-6B5D-4D19-A743-0D4A9E2E290D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CDAA46-5D1B-4CF8-A924-A2D9F982E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atin typeface="Arial Black" pitchFamily="34" charset="0"/>
              </a:rPr>
              <a:t>Кто такие птицы?</a:t>
            </a:r>
            <a:endParaRPr lang="ru-RU" sz="7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Окружающий мир, 1 класс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94459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Лебеди </a:t>
            </a:r>
            <a:endParaRPr lang="ru-RU" dirty="0"/>
          </a:p>
        </p:txBody>
      </p:sp>
      <p:pic>
        <p:nvPicPr>
          <p:cNvPr id="5" name="Содержимое 4" descr="362de00f2ed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4794049" cy="3486562"/>
          </a:xfrm>
        </p:spPr>
      </p:pic>
      <p:pic>
        <p:nvPicPr>
          <p:cNvPr id="6" name="Содержимое 5" descr="1_work_10_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652120" y="2564904"/>
            <a:ext cx="2907139" cy="3606871"/>
          </a:xfrm>
        </p:spPr>
      </p:pic>
    </p:spTree>
    <p:extLst>
      <p:ext uri="{BB962C8B-B14F-4D97-AF65-F5344CB8AC3E}">
        <p14:creationId xmlns="" xmlns:p14="http://schemas.microsoft.com/office/powerpoint/2010/main" val="21585894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Венценосные </a:t>
            </a:r>
            <a:r>
              <a:rPr lang="ru-RU" dirty="0" smtClean="0"/>
              <a:t>голуби</a:t>
            </a:r>
            <a:endParaRPr lang="ru-RU" dirty="0"/>
          </a:p>
        </p:txBody>
      </p:sp>
      <p:pic>
        <p:nvPicPr>
          <p:cNvPr id="5" name="Содержимое 4" descr="79b6e5edf49cf02520f094a8f9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76275" y="2812688"/>
            <a:ext cx="3822700" cy="3180486"/>
          </a:xfrm>
        </p:spPr>
      </p:pic>
      <p:pic>
        <p:nvPicPr>
          <p:cNvPr id="6" name="Содержимое 5" descr="0_6a951_3cd9b740_XL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854684" y="2679700"/>
            <a:ext cx="3403382" cy="3446463"/>
          </a:xfrm>
        </p:spPr>
      </p:pic>
    </p:spTree>
    <p:extLst>
      <p:ext uri="{BB962C8B-B14F-4D97-AF65-F5344CB8AC3E}">
        <p14:creationId xmlns="" xmlns:p14="http://schemas.microsoft.com/office/powerpoint/2010/main" val="30265558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6" name="Содержимое 5" descr="60d993040878aae992041c95770d5d7c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30118"/>
            <a:ext cx="3822700" cy="3345627"/>
          </a:xfrm>
        </p:spPr>
      </p:pic>
      <p:pic>
        <p:nvPicPr>
          <p:cNvPr id="8" name="Содержимое 7" descr="711994-480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060848"/>
            <a:ext cx="2880320" cy="4320480"/>
          </a:xfrm>
        </p:spPr>
      </p:pic>
    </p:spTree>
    <p:extLst>
      <p:ext uri="{BB962C8B-B14F-4D97-AF65-F5344CB8AC3E}">
        <p14:creationId xmlns="" xmlns:p14="http://schemas.microsoft.com/office/powerpoint/2010/main" val="2205408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 </a:t>
            </a:r>
            <a:r>
              <a:rPr lang="ru-RU" dirty="0" smtClean="0"/>
              <a:t>черный</a:t>
            </a:r>
            <a:endParaRPr lang="ru-RU" dirty="0"/>
          </a:p>
        </p:txBody>
      </p:sp>
      <p:pic>
        <p:nvPicPr>
          <p:cNvPr id="5" name="Содержимое 4" descr="800px-Corvus_corax_(NPS)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3" y="2708920"/>
            <a:ext cx="4080453" cy="3060340"/>
          </a:xfrm>
        </p:spPr>
      </p:pic>
      <p:pic>
        <p:nvPicPr>
          <p:cNvPr id="6" name="Содержимое 5" descr="800px-Bryce_Canyon_Raven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07936" y="2852936"/>
            <a:ext cx="4255019" cy="2834906"/>
          </a:xfrm>
        </p:spPr>
      </p:pic>
    </p:spTree>
    <p:extLst>
      <p:ext uri="{BB962C8B-B14F-4D97-AF65-F5344CB8AC3E}">
        <p14:creationId xmlns="" xmlns:p14="http://schemas.microsoft.com/office/powerpoint/2010/main" val="32153116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их тело покрыто перьями.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dirty="0" smtClean="0"/>
              <a:t>Птицы очень разные. Но у всех есть одна особенность </a:t>
            </a:r>
            <a:r>
              <a:rPr lang="ru-RU" dirty="0" smtClean="0"/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276873"/>
            <a:ext cx="7372341" cy="21602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                                                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2936"/>
            <a:ext cx="84969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772816"/>
            <a:ext cx="3441576" cy="460851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Страусы – самые крупные из всех существующих птиц</a:t>
            </a:r>
            <a:r>
              <a:rPr lang="en-US" sz="2000" b="1" dirty="0" smtClean="0"/>
              <a:t> </a:t>
            </a:r>
            <a:r>
              <a:rPr lang="ru-RU" sz="2000" b="1" dirty="0" smtClean="0"/>
              <a:t>(около двух метров). Страусы обитают в Африке. Страусы — нелетающие птицы.</a:t>
            </a:r>
            <a:endParaRPr lang="en-US" sz="2000" b="1" dirty="0" smtClean="0"/>
          </a:p>
          <a:p>
            <a:r>
              <a:rPr lang="ru-RU" sz="2000" b="1" dirty="0" smtClean="0"/>
              <a:t>Существует мнение, что при испуге страус закапывает голову 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песок.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2484784" y="1556792"/>
            <a:ext cx="1584176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05767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3672408" cy="4636132"/>
          </a:xfrm>
        </p:spPr>
      </p:pic>
    </p:spTree>
    <p:extLst>
      <p:ext uri="{BB962C8B-B14F-4D97-AF65-F5344CB8AC3E}">
        <p14:creationId xmlns="" xmlns:p14="http://schemas.microsoft.com/office/powerpoint/2010/main" val="37053083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412776"/>
            <a:ext cx="3513584" cy="504056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 фламинго тонкие длинные ноги, гибкая</a:t>
            </a:r>
            <a:r>
              <a:rPr lang="en-US" sz="2000" b="1" dirty="0" smtClean="0"/>
              <a:t> </a:t>
            </a:r>
            <a:r>
              <a:rPr lang="ru-RU" sz="2000" b="1" dirty="0" smtClean="0"/>
              <a:t>шея и оперенье. </a:t>
            </a:r>
            <a:r>
              <a:rPr lang="ru-RU" sz="2000" b="1" dirty="0" err="1" smtClean="0"/>
              <a:t>Розовую</a:t>
            </a:r>
            <a:r>
              <a:rPr lang="ru-RU" sz="2000" b="1" dirty="0" smtClean="0"/>
              <a:t> или красную окраску оперению фламинго придают красящие вещества, которые птицы получают вместе с пищей. В зоопарке фламинго теряют свою уникальную окраску оперения через пару лет, потому что их там не могут кормить той едой, которую они добывают в дикой природе.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1908720" y="1052736"/>
            <a:ext cx="432048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flamingo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312368" cy="4724703"/>
          </a:xfrm>
        </p:spPr>
      </p:pic>
    </p:spTree>
    <p:extLst>
      <p:ext uri="{BB962C8B-B14F-4D97-AF65-F5344CB8AC3E}">
        <p14:creationId xmlns="" xmlns:p14="http://schemas.microsoft.com/office/powerpoint/2010/main" val="1948088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1988840"/>
            <a:ext cx="3240360" cy="38164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Благодаря пышному, распускаемому веером глазчатому «хвосту» павлин известен как самая красивая птица среди </a:t>
            </a:r>
            <a:r>
              <a:rPr lang="ru-RU" sz="2400" b="1" dirty="0" err="1" smtClean="0"/>
              <a:t>курообразных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4933056" y="1844824"/>
            <a:ext cx="2376264" cy="1693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55019344_1265841361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88840"/>
            <a:ext cx="4429912" cy="3816424"/>
          </a:xfrm>
        </p:spPr>
      </p:pic>
    </p:spTree>
    <p:extLst>
      <p:ext uri="{BB962C8B-B14F-4D97-AF65-F5344CB8AC3E}">
        <p14:creationId xmlns="" xmlns:p14="http://schemas.microsoft.com/office/powerpoint/2010/main" val="1061367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Попугай</a:t>
            </a:r>
            <a:endParaRPr lang="ru-RU" dirty="0"/>
          </a:p>
        </p:txBody>
      </p:sp>
      <p:pic>
        <p:nvPicPr>
          <p:cNvPr id="5" name="Содержимое 4" descr="1dc82cf1537f69d4c6477e6e521e4bf5_fed4b34e091e2d2f61330790d3bf420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76275" y="2636912"/>
            <a:ext cx="3822700" cy="3191013"/>
          </a:xfrm>
        </p:spPr>
      </p:pic>
      <p:pic>
        <p:nvPicPr>
          <p:cNvPr id="6" name="Содержимое 5" descr="800PX-~1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6913"/>
            <a:ext cx="3822700" cy="319953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Утка</a:t>
            </a:r>
            <a:endParaRPr lang="ru-RU" dirty="0"/>
          </a:p>
        </p:txBody>
      </p:sp>
      <p:pic>
        <p:nvPicPr>
          <p:cNvPr id="5" name="Содержимое 4" descr="Duck-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4032448" cy="2965252"/>
          </a:xfrm>
        </p:spPr>
      </p:pic>
      <p:pic>
        <p:nvPicPr>
          <p:cNvPr id="6" name="Содержимое 5" descr="78342635abe7fa2caa42b1b4cbaebd8a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09689"/>
            <a:ext cx="3822700" cy="2986484"/>
          </a:xfrm>
        </p:spPr>
      </p:pic>
    </p:spTree>
    <p:extLst>
      <p:ext uri="{BB962C8B-B14F-4D97-AF65-F5344CB8AC3E}">
        <p14:creationId xmlns="" xmlns:p14="http://schemas.microsoft.com/office/powerpoint/2010/main" val="35646957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Цыплята и </a:t>
            </a:r>
            <a:r>
              <a:rPr lang="ru-RU" dirty="0" smtClean="0"/>
              <a:t>курица</a:t>
            </a:r>
            <a:endParaRPr lang="ru-RU" dirty="0"/>
          </a:p>
        </p:txBody>
      </p:sp>
      <p:pic>
        <p:nvPicPr>
          <p:cNvPr id="6" name="Содержимое 5" descr="0_698c2_17276091_orig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573016"/>
            <a:ext cx="2523347" cy="2466276"/>
          </a:xfrm>
        </p:spPr>
      </p:pic>
      <p:pic>
        <p:nvPicPr>
          <p:cNvPr id="5" name="Содержимое 4" descr="795018922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67536" y="2492896"/>
            <a:ext cx="4176464" cy="411338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Цапля </a:t>
            </a:r>
            <a:r>
              <a:rPr lang="en-US" dirty="0" smtClean="0"/>
              <a:t>- </a:t>
            </a:r>
            <a:r>
              <a:rPr lang="ru-RU" dirty="0" smtClean="0"/>
              <a:t>настоящая царица озер.</a:t>
            </a:r>
            <a:endParaRPr lang="ru-RU" dirty="0"/>
          </a:p>
        </p:txBody>
      </p:sp>
      <p:pic>
        <p:nvPicPr>
          <p:cNvPr id="5" name="Содержимое 4" descr="0_1ee9_13c6e3d3_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3115918" cy="3984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0a2a1a815180359379c8080c8be4a810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3182445" cy="3956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0476652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Хищница - </a:t>
            </a:r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5" name="Содержимое 4" descr="74495303_Sova_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085332" cy="3183375"/>
          </a:xfrm>
        </p:spPr>
      </p:pic>
      <p:pic>
        <p:nvPicPr>
          <p:cNvPr id="6" name="Содержимое 5" descr="barnowlinflightsmall_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4003492" cy="3189117"/>
          </a:xfrm>
        </p:spPr>
      </p:pic>
    </p:spTree>
    <p:extLst>
      <p:ext uri="{BB962C8B-B14F-4D97-AF65-F5344CB8AC3E}">
        <p14:creationId xmlns="" xmlns:p14="http://schemas.microsoft.com/office/powerpoint/2010/main" val="25827864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160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Кто такие птицы?</vt:lpstr>
      <vt:lpstr>Слайд 2</vt:lpstr>
      <vt:lpstr>Слайд 3</vt:lpstr>
      <vt:lpstr>Слайд 4</vt:lpstr>
      <vt:lpstr>Попугай</vt:lpstr>
      <vt:lpstr>Утка</vt:lpstr>
      <vt:lpstr>Цыплята и курица</vt:lpstr>
      <vt:lpstr>Цапля - настоящая царица озер.</vt:lpstr>
      <vt:lpstr>Хищница - сова</vt:lpstr>
      <vt:lpstr>Лебеди </vt:lpstr>
      <vt:lpstr>Венценосные голуби</vt:lpstr>
      <vt:lpstr>Снегирь</vt:lpstr>
      <vt:lpstr>Ворон черный</vt:lpstr>
      <vt:lpstr>Птицы очень разные. Но у всех есть одна особенность – 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птицы?</dc:title>
  <dc:creator>HP</dc:creator>
  <cp:lastModifiedBy>MSI</cp:lastModifiedBy>
  <cp:revision>12</cp:revision>
  <dcterms:created xsi:type="dcterms:W3CDTF">2011-11-06T16:53:53Z</dcterms:created>
  <dcterms:modified xsi:type="dcterms:W3CDTF">2011-11-07T03:07:03Z</dcterms:modified>
</cp:coreProperties>
</file>