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812" autoAdjust="0"/>
    <p:restoredTop sz="94660"/>
  </p:normalViewPr>
  <p:slideViewPr>
    <p:cSldViewPr>
      <p:cViewPr varScale="1">
        <p:scale>
          <a:sx n="103" d="100"/>
          <a:sy n="103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F57B2-B2BE-42CA-9708-9E5F2C27E90F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22EC2-0A67-4304-8EAA-84099598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2EC2-0A67-4304-8EAA-840995987AF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0">
              <a:schemeClr val="accent1">
                <a:lumMod val="50000"/>
              </a:schemeClr>
            </a:gs>
            <a:gs pos="45000">
              <a:schemeClr val="bg1">
                <a:shade val="68000"/>
                <a:satMod val="155000"/>
              </a:schemeClr>
            </a:gs>
            <a:gs pos="89000">
              <a:schemeClr val="accent2">
                <a:lumMod val="50000"/>
              </a:schemeClr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 advClick="0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8180" cy="2615192"/>
          </a:xfrm>
        </p:spPr>
        <p:txBody>
          <a:bodyPr>
            <a:prstTxWarp prst="textWave1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solidFill>
                  <a:srgbClr val="33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Знатоки Коми края</a:t>
            </a:r>
            <a:br>
              <a:rPr lang="ru-RU" dirty="0" smtClean="0">
                <a:ln w="11430"/>
                <a:solidFill>
                  <a:srgbClr val="33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000" dirty="0" smtClean="0">
                <a:ln w="11430"/>
                <a:solidFill>
                  <a:srgbClr val="33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Грибы</a:t>
            </a:r>
            <a:endParaRPr lang="ru-RU" dirty="0">
              <a:ln w="11430"/>
              <a:solidFill>
                <a:srgbClr val="3399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429132"/>
            <a:ext cx="7572428" cy="107157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2000" i="1" dirty="0" smtClean="0">
                <a:latin typeface="Comic Sans MS" pitchFamily="66" charset="0"/>
              </a:rPr>
              <a:t>  Проверьте свой интеллект и сообразительность!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i="1" dirty="0" smtClean="0">
                <a:latin typeface="Comic Sans MS" pitchFamily="66" charset="0"/>
              </a:rPr>
              <a:t>  Приобретайте новые знания! 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i="1" dirty="0" smtClean="0">
                <a:latin typeface="Comic Sans MS" pitchFamily="66" charset="0"/>
              </a:rPr>
              <a:t>  Расширяйте кругозор!</a:t>
            </a:r>
            <a:endParaRPr lang="ru-RU" sz="2000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929066"/>
            <a:ext cx="535785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33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Зачем играть в эту игру?</a:t>
            </a:r>
            <a:endParaRPr lang="ru-RU" b="1" dirty="0">
              <a:ln w="11430"/>
              <a:solidFill>
                <a:srgbClr val="33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204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3251" y="4714884"/>
            <a:ext cx="2216402" cy="16430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1472" y="5500702"/>
            <a:ext cx="6072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339933"/>
                </a:solidFill>
                <a:latin typeface="Comic Sans MS" pitchFamily="66" charset="0"/>
              </a:rPr>
              <a:t>Автор презентации: </a:t>
            </a:r>
            <a:r>
              <a:rPr lang="ru-RU" sz="1600" b="1" i="1" dirty="0" err="1" smtClean="0">
                <a:solidFill>
                  <a:srgbClr val="339933"/>
                </a:solidFill>
                <a:latin typeface="Comic Sans MS" pitchFamily="66" charset="0"/>
              </a:rPr>
              <a:t>Дергачёва</a:t>
            </a:r>
            <a:r>
              <a:rPr lang="ru-RU" sz="1600" b="1" i="1" dirty="0" smtClean="0">
                <a:solidFill>
                  <a:srgbClr val="339933"/>
                </a:solidFill>
                <a:latin typeface="Comic Sans MS" pitchFamily="66" charset="0"/>
              </a:rPr>
              <a:t> Виктория Васильевна, </a:t>
            </a:r>
          </a:p>
          <a:p>
            <a:pPr algn="ctr"/>
            <a:r>
              <a:rPr lang="ru-RU" sz="1600" b="1" i="1" dirty="0" smtClean="0">
                <a:solidFill>
                  <a:srgbClr val="339933"/>
                </a:solidFill>
                <a:latin typeface="Comic Sans MS" pitchFamily="66" charset="0"/>
              </a:rPr>
              <a:t>учитель начальных классов МОУ СОШ № 22</a:t>
            </a:r>
          </a:p>
          <a:p>
            <a:pPr algn="ctr"/>
            <a:r>
              <a:rPr lang="ru-RU" sz="1600" b="1" i="1" dirty="0" smtClean="0">
                <a:solidFill>
                  <a:srgbClr val="339933"/>
                </a:solidFill>
                <a:latin typeface="Comic Sans MS" pitchFamily="66" charset="0"/>
              </a:rPr>
              <a:t>г. Сыктывкар Республика Коми </a:t>
            </a:r>
          </a:p>
          <a:p>
            <a:pPr algn="ctr"/>
            <a:r>
              <a:rPr lang="ru-RU" sz="1600" b="1" i="1" smtClean="0">
                <a:solidFill>
                  <a:srgbClr val="339933"/>
                </a:solidFill>
                <a:latin typeface="Comic Sans MS" pitchFamily="66" charset="0"/>
              </a:rPr>
              <a:t>2011 </a:t>
            </a:r>
            <a:r>
              <a:rPr lang="ru-RU" sz="1600" b="1" i="1" dirty="0" smtClean="0">
                <a:solidFill>
                  <a:srgbClr val="339933"/>
                </a:solidFill>
                <a:latin typeface="Comic Sans MS" pitchFamily="66" charset="0"/>
              </a:rPr>
              <a:t>год.</a:t>
            </a:r>
            <a:endParaRPr lang="ru-RU" sz="1600" b="1" i="1" dirty="0">
              <a:solidFill>
                <a:srgbClr val="3399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6.Самый ядовитый гриб в мире?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214950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3429000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САТАНИНСКИЙ ГРИБ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429000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ЖЕЛЧНЫЙ ГРИБ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2214554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БЛЕДНАЯ ПОГАНКА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МУХОМОР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2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428860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18573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7.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Какой гриб называют «дедушкиным дымком», «пузатым пыльником»?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71736" y="5214950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928662" y="364331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БОРОВИК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4714876" y="257174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СТРОЧОК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 builtIn="1"/>
            </a:hlinkClick>
          </p:cNvPr>
          <p:cNvSpPr txBox="1">
            <a:spLocks/>
          </p:cNvSpPr>
          <p:nvPr/>
        </p:nvSpPr>
        <p:spPr>
          <a:xfrm>
            <a:off x="928662" y="257174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ДОЖДЕВИК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4714876" y="364331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Д) МУХОМОР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4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571736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571736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642918"/>
            <a:ext cx="7858180" cy="15339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8. У этих грибов шляпки самого разного цвета, а название одно?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00298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500438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РЫЖИК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428868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ПОДОСИНОВИК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857224" y="3500438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СЫРОЕЖКА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428868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МУХОМОР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5500702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8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9. Как называется наука о грибах?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00298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3429000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ЗООЛОГИЯ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ФИЗИОЛОГИЯ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МИКОЛОГИЯ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ЭКОЛОГИЯ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5500702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16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215206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642918"/>
            <a:ext cx="8072494" cy="15001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10. Самый ценный засолочный гриб с мохнатой скользкой шляпкой?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214950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928662" y="3571876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ВОЛНУШКА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571876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РЫЖИК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235743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ГРУЗДЬ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928662" y="2357430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МАСЛЁНОК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32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428860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71480"/>
            <a:ext cx="7858180" cy="1643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11.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Это лечебный гриб. Им лечат язву желудка и некоторые опухоли.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285984" y="5072074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БЕЛЫЙ ГРИБ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2285992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МОХОВИК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857224" y="2285992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ЧАГА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МУХОМОР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5429264"/>
            <a:ext cx="55721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64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285984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285984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12.Самая главная часть гриба – это… 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285984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857752" y="3500438"/>
            <a:ext cx="3437111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ВЕСЬ ГРИБ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2285992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НОЖКА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928662" y="2285992"/>
            <a:ext cx="3437111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ГРИБНИЦА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928662" y="3500438"/>
            <a:ext cx="3437111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В) ШЛЯПКА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5572140"/>
            <a:ext cx="592935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125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285984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285984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13. Какой гриб лето кончает?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357422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3286124"/>
            <a:ext cx="3571900" cy="11430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36576" algn="ctr"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МОХОВИК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2214554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lvl="0" algn="ctr">
              <a:buClr>
                <a:schemeClr val="accent1"/>
              </a:buClr>
              <a:buSzPct val="80000"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lvl="0" algn="ctr"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ЛИСИЧКА</a:t>
            </a: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643438" y="3286124"/>
            <a:ext cx="3714776" cy="11430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БЕЛЫЙ</a:t>
            </a: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ГРУЗДЬ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СМОРЧОК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5500702"/>
            <a:ext cx="60722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250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428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14. Какое животное заготавливает на зиму до 600 г. сухих грибов?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357422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3643314"/>
            <a:ext cx="3429024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НИКТО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2357430"/>
            <a:ext cx="3429024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МЕДВЕДЬ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928662" y="3643314"/>
            <a:ext cx="3368369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БЕЛКА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928662" y="2357430"/>
            <a:ext cx="3368369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ВОЛК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5500702"/>
            <a:ext cx="56436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500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/>
      <p:bldP spid="15" grpId="0" build="p"/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642918"/>
            <a:ext cx="7858180" cy="14624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15. Какой гриб растёт быстрее всех?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285984" y="5000636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928662" y="364331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МУХОМОР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364331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ВОЛНУШКА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86314" y="2428868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ПОДБЕРЁЗОВИК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928662" y="2428868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ПОДОСИНОВИК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5286388"/>
            <a:ext cx="52149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1000 БАЛЛОВ!!!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285984" y="5000636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285984" y="5000636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B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B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2" grpId="1"/>
      <p:bldP spid="15" grpId="0" build="p"/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857232"/>
            <a:ext cx="6851168" cy="774720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Правила игры.</a:t>
            </a:r>
            <a:endParaRPr lang="ru-RU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643050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Все желающие стать главным игроком, должны быстрее всех и правильно ответить на вопрос отборочного тура.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Каждый главный игрок должен ответить на 15 вопросов, которые расположены по степени сложности.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На каждый вопрос дается 4 варианта ответа. Вы должны выбрать правильный ответ.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У игрока есть право на 3 подсказки: помощь класса, звонок другу и повторный (дополнительный)ответ.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Каждый правильный ответ оценивается очками и баллами.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Если игрок дал неправильный ответ, то он выбывает из игры.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143512"/>
            <a:ext cx="7858180" cy="1033846"/>
          </a:xfrm>
          <a:blipFill>
            <a:blip r:embed="rId2"/>
            <a:stretch>
              <a:fillRect/>
            </a:stretch>
          </a:blipFill>
        </p:spPr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 w="31550" cmpd="sng">
                  <a:noFill/>
                  <a:prstDash val="solid"/>
                </a:ln>
                <a:solidFill>
                  <a:srgbClr val="33993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ПОЗДРАВЛЯЕМ!!!</a:t>
            </a:r>
            <a:endParaRPr lang="ru-RU" b="1" dirty="0">
              <a:ln w="31550" cmpd="sng">
                <a:noFill/>
                <a:prstDash val="solid"/>
              </a:ln>
              <a:solidFill>
                <a:srgbClr val="339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393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8001056" cy="4000528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429552" cy="3857652"/>
          </a:xfrm>
          <a:prstGeom prst="rect">
            <a:avLst/>
          </a:prstGeom>
        </p:spPr>
        <p:txBody>
          <a:bodyPr vert="horz" lIns="9144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Текст 3"/>
          <p:cNvSpPr txBox="1">
            <a:spLocks noGrp="1"/>
          </p:cNvSpPr>
          <p:nvPr>
            <p:ph type="body" idx="1"/>
          </p:nvPr>
        </p:nvSpPr>
        <p:spPr>
          <a:xfrm>
            <a:off x="428596" y="5286388"/>
            <a:ext cx="81838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>
              <a:solidFill>
                <a:srgbClr val="3399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358114" cy="6766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Правила управления мышкой.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643050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Чтобы выбрать правильный вариант ответа, кликни мышкой на тот прямоугольник, на котором отображен правильный ответ.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Чтобы перейти к следующему слайду, кликни в левом нижнем углу слайда по стрелке «вперед». Можно нажать клавишу «</a:t>
            </a:r>
            <a:r>
              <a:rPr lang="en-US" dirty="0" smtClean="0">
                <a:latin typeface="Comic Sans MS" pitchFamily="66" charset="0"/>
              </a:rPr>
              <a:t>Enter</a:t>
            </a:r>
            <a:r>
              <a:rPr lang="ru-RU" dirty="0" smtClean="0">
                <a:latin typeface="Comic Sans MS" pitchFamily="66" charset="0"/>
              </a:rPr>
              <a:t>» или «пробел».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5072074"/>
            <a:ext cx="4143404" cy="1083712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ru-RU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ЖЕЛАЮ УДАЧИ !</a:t>
            </a:r>
            <a:endParaRPr lang="ru-RU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 descr="121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642910" y="4286256"/>
            <a:ext cx="1792161" cy="1929143"/>
          </a:xfrm>
          <a:prstGeom prst="rect">
            <a:avLst/>
          </a:prstGeom>
        </p:spPr>
      </p:pic>
      <p:pic>
        <p:nvPicPr>
          <p:cNvPr id="9" name="Рисунок 8" descr="145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29388" y="4071942"/>
            <a:ext cx="1950870" cy="2095777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356"/>
            <a:ext cx="6643734" cy="785810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1 отборочный тур:</a:t>
            </a:r>
            <a:endParaRPr lang="ru-RU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714488"/>
            <a:ext cx="6072230" cy="34163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Comic Sans MS" pitchFamily="66" charset="0"/>
              </a:rPr>
              <a:t>Расположите названия грибов в алфавитном порядке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А) подберёзовик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В) боровик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С) подосиновик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Д) груздь</a:t>
            </a:r>
          </a:p>
          <a:p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2357430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3000372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3643314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4286256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5357826"/>
            <a:ext cx="6286544" cy="4418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Ответ: В, Д, А, С</a:t>
            </a:r>
            <a:endParaRPr lang="ru-RU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1.Где грибы могут вырасти выше деревьев?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143512"/>
            <a:ext cx="4714908" cy="5715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14348" y="3500438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ЛЕСУ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2214554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СТЕПИ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3500438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ТУНДРЕ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НИГДЕ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5500702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428860" y="5143512"/>
            <a:ext cx="4714908" cy="57150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143512"/>
            <a:ext cx="4714908" cy="57150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2. Какие грибы пахнут мукой?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286388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857224" y="3429000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ГРУЗДИ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4643438" y="2214554"/>
            <a:ext cx="364059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ЗЕЛЕНУШКИ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 builtIn="1"/>
            </a:hlinkClick>
          </p:cNvPr>
          <p:cNvSpPr txBox="1">
            <a:spLocks/>
          </p:cNvSpPr>
          <p:nvPr/>
        </p:nvSpPr>
        <p:spPr>
          <a:xfrm>
            <a:off x="4714876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МАСЛЯТА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ОПЯТА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5643578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20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428860" y="5286388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286388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3. Какие грибы не любят, чтобы к ним прикасались?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357562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МУХОМОРЫ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ПОДБЕРЁЗОВИКИ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857224" y="3357562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В) РЫЖИКИ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СЫРОЕЖКИ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5500702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30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4. Какие грибы называют грибной лапшой?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214950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3429000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ПОДОСИНОВИК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МАСЛЁНОК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3429000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РОГАТИК ЖЁЛТЫЙ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БОРОВИК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40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68" y="4929198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428860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14348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ДЯТЛЫ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2214554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РЯБЧИКИ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714348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ГЛУХАРИ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3429000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Д) ТЕТЕРЕВА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5500702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 БАЛЛ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14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072330" y="4857760"/>
            <a:ext cx="1266126" cy="1360172"/>
          </a:xfrm>
          <a:prstGeom prst="rect">
            <a:avLst/>
          </a:prstGeom>
        </p:spPr>
      </p:pic>
      <p:pic>
        <p:nvPicPr>
          <p:cNvPr id="14" name="Рисунок 13" descr="12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785786" y="5072074"/>
            <a:ext cx="1143008" cy="1230372"/>
          </a:xfrm>
          <a:prstGeom prst="rect">
            <a:avLst/>
          </a:prstGeom>
        </p:spPr>
      </p:pic>
      <p:sp>
        <p:nvSpPr>
          <p:cNvPr id="15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642910" y="785794"/>
            <a:ext cx="7858180" cy="10338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5. Какие птицы едят грибы?</a:t>
            </a:r>
            <a:endParaRPr kumimoji="0" lang="ru-RU" sz="36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build="p"/>
      <p:bldP spid="11" grpId="0" animBg="1"/>
      <p:bldP spid="12" grpId="0"/>
      <p:bldP spid="15" grpId="0" build="p"/>
      <p:bldP spid="1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629</TotalTime>
  <Words>762</Words>
  <Application>Microsoft Office PowerPoint</Application>
  <PresentationFormat>Экран (4:3)</PresentationFormat>
  <Paragraphs>239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Знатоки Коми края Грибы</vt:lpstr>
      <vt:lpstr>Правила игры.</vt:lpstr>
      <vt:lpstr>Правила управления мышкой.</vt:lpstr>
      <vt:lpstr>1 отборочный тур:</vt:lpstr>
      <vt:lpstr>1.Где грибы могут вырасти выше деревьев?</vt:lpstr>
      <vt:lpstr>2. Какие грибы пахнут мукой?</vt:lpstr>
      <vt:lpstr>3. Какие грибы не любят, чтобы к ним прикасались?</vt:lpstr>
      <vt:lpstr>4. Какие грибы называют грибной лапшой?</vt:lpstr>
      <vt:lpstr>Слайд 9</vt:lpstr>
      <vt:lpstr>6.Самый ядовитый гриб в мире?</vt:lpstr>
      <vt:lpstr>  7. Какой гриб называют «дедушкиным дымком», «пузатым пыльником»? </vt:lpstr>
      <vt:lpstr>8. У этих грибов шляпки самого разного цвета, а название одно?</vt:lpstr>
      <vt:lpstr>9. Как называется наука о грибах?</vt:lpstr>
      <vt:lpstr>10. Самый ценный засолочный гриб с мохнатой скользкой шляпкой?</vt:lpstr>
      <vt:lpstr>11. Это лечебный гриб. Им лечат язву желудка и некоторые опухоли.</vt:lpstr>
      <vt:lpstr>12.Самая главная часть гриба – это… </vt:lpstr>
      <vt:lpstr>13. Какой гриб лето кончает?</vt:lpstr>
      <vt:lpstr>14. Какое животное заготавливает на зиму до 600 г. сухих грибов?</vt:lpstr>
      <vt:lpstr>15. Какой гриб растёт быстрее всех?</vt:lpstr>
      <vt:lpstr>ПОЗДРАВЛЯЕМ!!!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УМНЕЕ?</dc:title>
  <dc:creator>Лена</dc:creator>
  <cp:lastModifiedBy>Kain Dagot</cp:lastModifiedBy>
  <cp:revision>75</cp:revision>
  <dcterms:created xsi:type="dcterms:W3CDTF">2009-05-12T19:49:51Z</dcterms:created>
  <dcterms:modified xsi:type="dcterms:W3CDTF">2011-12-17T16:52:51Z</dcterms:modified>
</cp:coreProperties>
</file>