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684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1.jpe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slide" Target="slide2.xml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2" descr="фон 3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0_63c43_87c14d9b_L.jp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79613" y="2139950"/>
            <a:ext cx="1584325" cy="16430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_63c42_d30df221_orig.jpg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63938" y="1131888"/>
            <a:ext cx="116681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0_ae1cf_1f28b7ee_L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137400" y="2211388"/>
            <a:ext cx="1611313" cy="25733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Рисунок 7" descr="0_ae1cc_1a256230_L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716463" y="2641600"/>
            <a:ext cx="1727200" cy="17811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бабочка" descr="0_3a87d_fb4732db_L.jp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347541" flipH="1">
            <a:off x="1368425" y="-55563"/>
            <a:ext cx="11763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419872" y="195486"/>
            <a:ext cx="5273431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2400" b="1" i="1" dirty="0">
                <a:ln w="11430">
                  <a:solidFill>
                    <a:srgbClr val="FF66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Колобок , Колобок - кто тебя испёк ?</a:t>
            </a:r>
          </a:p>
        </p:txBody>
      </p:sp>
      <p:pic>
        <p:nvPicPr>
          <p:cNvPr id="11" name="Рисунок 10" descr="12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rot="354525" flipH="1">
            <a:off x="2541588" y="3900488"/>
            <a:ext cx="1184275" cy="11953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38889E-6 4.58359E-6 C 0.03559 -0.03486 0.07135 -0.0694 0.09999 -0.09315 C 0.12864 -0.1169 0.14791 -0.14004 0.17222 -0.14251 C 0.19652 -0.14497 0.21718 -0.1203 0.24548 -0.10734 C 0.27378 -0.09439 0.31458 -0.07619 0.34184 -0.06416 C 0.36909 -0.05213 0.39027 -0.04164 0.40937 -0.03516 C 0.42847 -0.02869 0.43576 -0.02838 0.45694 -0.02499 C 0.47812 -0.02159 0.48055 -0.00648 0.53611 -0.0145 C 0.59166 -0.02252 0.74965 -0.06354 0.79079 -0.07249 " pathEditMode="relative" ptsTypes="aaaaaaaaA">
                                      <p:cBhvr>
                                        <p:cTn id="1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9000"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3000"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61000"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4" descr="0_7e5fa_25937caa_XL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колобок" descr="12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1924050"/>
            <a:ext cx="622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мяч" descr="basket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445260">
            <a:off x="5367338" y="2859088"/>
            <a:ext cx="520700" cy="54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тыква" descr="тыква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-1360035">
            <a:off x="2933700" y="2792413"/>
            <a:ext cx="89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кот" descr="fat-cat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21835" flipH="1">
            <a:off x="357188" y="1089025"/>
            <a:ext cx="941387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яблоко" descr="90535354_0_4bb10_bfa1ee72_L.pn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141409" flipH="1">
            <a:off x="8599488" y="965200"/>
            <a:ext cx="539750" cy="56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печка" descr="фон.png"/>
          <p:cNvPicPr>
            <a:picLocks noChangeAspect="1"/>
          </p:cNvPicPr>
          <p:nvPr/>
        </p:nvPicPr>
        <p:blipFill>
          <a:blip r:embed="rId9" cstate="print"/>
          <a:srcRect r="86224"/>
          <a:stretch>
            <a:fillRect/>
          </a:stretch>
        </p:blipFill>
        <p:spPr bwMode="auto">
          <a:xfrm>
            <a:off x="0" y="0"/>
            <a:ext cx="125888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лавка" descr="фон.png"/>
          <p:cNvPicPr>
            <a:picLocks noChangeAspect="1"/>
          </p:cNvPicPr>
          <p:nvPr/>
        </p:nvPicPr>
        <p:blipFill>
          <a:blip r:embed="rId9" cstate="print"/>
          <a:srcRect l="27950" r="52364"/>
          <a:stretch>
            <a:fillRect/>
          </a:stretch>
        </p:blipFill>
        <p:spPr bwMode="auto">
          <a:xfrm>
            <a:off x="2555875" y="0"/>
            <a:ext cx="1800225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дверь" descr="фон.png"/>
          <p:cNvPicPr>
            <a:picLocks noChangeAspect="1"/>
          </p:cNvPicPr>
          <p:nvPr/>
        </p:nvPicPr>
        <p:blipFill>
          <a:blip r:embed="rId9" cstate="print"/>
          <a:srcRect l="50787" r="24013"/>
          <a:stretch>
            <a:fillRect/>
          </a:stretch>
        </p:blipFill>
        <p:spPr bwMode="auto">
          <a:xfrm>
            <a:off x="4643438" y="0"/>
            <a:ext cx="23050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кно" descr="фон.png"/>
          <p:cNvPicPr>
            <a:picLocks noChangeAspect="1"/>
          </p:cNvPicPr>
          <p:nvPr/>
        </p:nvPicPr>
        <p:blipFill>
          <a:blip r:embed="rId9" cstate="print"/>
          <a:srcRect l="67325" r="24800"/>
          <a:stretch>
            <a:fillRect/>
          </a:stretch>
        </p:blipFill>
        <p:spPr bwMode="auto">
          <a:xfrm>
            <a:off x="6156325" y="0"/>
            <a:ext cx="719138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кувшин" descr="фон.png"/>
          <p:cNvPicPr>
            <a:picLocks noChangeAspect="1"/>
          </p:cNvPicPr>
          <p:nvPr/>
        </p:nvPicPr>
        <p:blipFill>
          <a:blip r:embed="rId9" cstate="print"/>
          <a:srcRect l="94099"/>
          <a:stretch>
            <a:fillRect/>
          </a:stretch>
        </p:blipFill>
        <p:spPr bwMode="auto">
          <a:xfrm>
            <a:off x="8604250" y="0"/>
            <a:ext cx="5397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275856" y="195486"/>
            <a:ext cx="2988703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>
              <a:defRPr/>
            </a:pPr>
            <a:r>
              <a:rPr lang="ru-RU" sz="3200" b="1" i="1" dirty="0">
                <a:ln w="11430">
                  <a:solidFill>
                    <a:srgbClr val="D054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Найди Колобка.</a:t>
            </a:r>
          </a:p>
        </p:txBody>
      </p:sp>
      <p:sp>
        <p:nvSpPr>
          <p:cNvPr id="14" name="Управляющая кнопка: домой 13">
            <a:hlinkClick r:id="rId10" action="ppaction://hlinksldjump" highlightClick="1"/>
          </p:cNvPr>
          <p:cNvSpPr/>
          <p:nvPr/>
        </p:nvSpPr>
        <p:spPr>
          <a:xfrm>
            <a:off x="0" y="4731990"/>
            <a:ext cx="395536" cy="411510"/>
          </a:xfrm>
          <a:prstGeom prst="actionButtonHome">
            <a:avLst/>
          </a:prstGeom>
          <a:solidFill>
            <a:srgbClr val="996633"/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042 -0.00277 C -0.079 -0.00586 -0.09757 -0.00863 -0.10921 -0.00709 C -0.12084 -0.00555 -0.12622 -0.00185 -0.13021 0.00741 C -0.13421 0.01666 -0.13299 0.01851 -0.13369 0.04874 C -0.13438 0.07897 -0.13403 0.10025 -0.13473 0.18939 C -0.13542 0.27853 -0.13681 0.50155 -0.13837 0.5839 C -0.13994 0.66626 -0.13542 0.66317 -0.1441 0.68291 C -0.15278 0.70266 -0.17084 0.69926 -0.19063 0.70173 C -0.21042 0.7042 -0.19775 0.69741 -0.26268 0.69741 C -0.32761 0.69741 -0.53039 0.7008 -0.58021 0.70173 " pathEditMode="relative" rAng="0" ptsTypes="aaaaaaaaaA">
                                      <p:cBhvr>
                                        <p:cTn id="45" dur="2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0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79951E-6 C 0.03958 0.00587 0.07934 0.01173 0.09444 0.0138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" y="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4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5404E-6 C -0.00347 0.03855 -0.00695 0.07742 -0.00226 0.09901 C 0.00243 0.1206 0.00903 0.12461 0.02795 0.13016 C 0.04687 0.13572 0.09809 0.12924 0.11163 0.13201 " pathEditMode="relative" ptsTypes="aaaA">
                                      <p:cBhvr>
                                        <p:cTn id="55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64528E-6 C -0.02413 -4.64528E-6 -0.04809 -4.64528E-6 -0.06042 -0.00216 C -0.07275 -0.00432 -0.06979 -0.00555 -0.07431 -0.01234 C -0.07882 -0.01912 -0.08299 -0.03146 -0.08716 -0.04349 " pathEditMode="relative" ptsTypes="aaaA">
                                      <p:cBhvr>
                                        <p:cTn id="60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1635 C 0.01233 -0.01635 0.02743 -0.01635 0.03802 -0.01635 C 0.04861 -0.01635 0.05573 -0.01913 0.06059 -0.01635 C 0.06528 -0.01358 0.06597 -0.0108 0.06719 0.00061 C 0.06858 0.01203 0.06077 0.04256 0.06823 0.05243 C 0.07587 0.06261 0.10573 0.05891 0.11302 0.06014 " pathEditMode="relative" rAng="0" ptsTypes="aaaaaA">
                                      <p:cBhvr>
                                        <p:cTn id="65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" y="3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Экран (16:9)</PresentationFormat>
  <Paragraphs>2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Леся и Роман</dc:creator>
  <cp:lastModifiedBy>Пользователь</cp:lastModifiedBy>
  <cp:revision>2</cp:revision>
  <dcterms:created xsi:type="dcterms:W3CDTF">2013-12-09T11:20:36Z</dcterms:created>
  <dcterms:modified xsi:type="dcterms:W3CDTF">2013-12-09T11:26:08Z</dcterms:modified>
</cp:coreProperties>
</file>