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58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B3113-3008-4ED6-A559-FFED4C223DCB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BE1F-E182-4B7F-91A7-2DD2769E3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2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7152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          </a:t>
            </a: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Научно–практическая </a:t>
            </a:r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конференция школьников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                   «</a:t>
            </a:r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Горизонты поиска и достижений</a:t>
            </a: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»</a:t>
            </a:r>
          </a:p>
          <a:p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 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             г</a:t>
            </a:r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. </a:t>
            </a: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Заинск , </a:t>
            </a:r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МБОУ «ЗСОШ №</a:t>
            </a: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6», класс 3 </a:t>
            </a:r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б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             Направление</a:t>
            </a:r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: </a:t>
            </a: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Биология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 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2000" b="1" dirty="0">
                <a:solidFill>
                  <a:srgbClr val="000099"/>
                </a:solidFill>
                <a:latin typeface="Arial Black" pitchFamily="34" charset="0"/>
              </a:rPr>
              <a:t>                   </a:t>
            </a:r>
            <a:r>
              <a:rPr lang="ru-RU" sz="2000" b="1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Arial Black" pitchFamily="34" charset="0"/>
              </a:rPr>
              <a:t>        Проект  </a:t>
            </a:r>
            <a:r>
              <a:rPr lang="ru-RU" sz="2000" b="1" dirty="0">
                <a:solidFill>
                  <a:srgbClr val="000099"/>
                </a:solidFill>
                <a:latin typeface="Arial Black" pitchFamily="34" charset="0"/>
              </a:rPr>
              <a:t>по теме:   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Arial Black" pitchFamily="34" charset="0"/>
              </a:rPr>
              <a:t> </a:t>
            </a:r>
          </a:p>
          <a:p>
            <a:pPr marL="182563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              «</a:t>
            </a: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Удивительный мир жёсткокрылых.     </a:t>
            </a:r>
          </a:p>
          <a:p>
            <a:pPr marL="182563"/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Жук – дровосек-титан».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Arial Black" pitchFamily="34" charset="0"/>
              </a:rPr>
              <a:t> 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Руководитель: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Баландина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Любовь Алексеевна</a:t>
            </a: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                          учитель начальных классов,</a:t>
            </a: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                          первой квалификационной категории</a:t>
            </a: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 </a:t>
            </a: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 </a:t>
            </a: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Докладчик:       Ибрагимов Тимур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Эраджович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 </a:t>
            </a: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 </a:t>
            </a:r>
          </a:p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                          Заинск 2011г.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792961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Дальний Восток. Приморье.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5604" name="Picture 4" descr="C:\Documents and Settings\Admin\Рабочий стол\daln_v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404228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6626" name="Picture 2" descr="C:\Documents and Settings\Admin\Мои документы\Мои рисунки\Новая папка (2)\___1_~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86298"/>
            <a:ext cx="2000264" cy="1865987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Мои документы\Мои рисунки\Новая папка (2)\0_7e0bf_2ebd5577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000108"/>
            <a:ext cx="1825616" cy="1609523"/>
          </a:xfrm>
          <a:prstGeom prst="rect">
            <a:avLst/>
          </a:prstGeom>
          <a:noFill/>
        </p:spPr>
      </p:pic>
      <p:pic>
        <p:nvPicPr>
          <p:cNvPr id="26628" name="Picture 4" descr="C:\Documents and Settings\Admin\Мои документы\Мои рисунки\Новая папка (2)\1fe1cacbd4d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1695432" cy="1088028"/>
          </a:xfrm>
          <a:prstGeom prst="rect">
            <a:avLst/>
          </a:prstGeom>
          <a:noFill/>
        </p:spPr>
      </p:pic>
      <p:pic>
        <p:nvPicPr>
          <p:cNvPr id="26629" name="Picture 5" descr="C:\Documents and Settings\Admin\Мои документы\Мои рисунки\Новая папка (2)\7ef6154f09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929198"/>
            <a:ext cx="2000232" cy="1415342"/>
          </a:xfrm>
          <a:prstGeom prst="rect">
            <a:avLst/>
          </a:prstGeom>
          <a:noFill/>
        </p:spPr>
      </p:pic>
      <p:pic>
        <p:nvPicPr>
          <p:cNvPr id="26636" name="Picture 12" descr="C:\Documents and Settings\Admin\Мои документы\Мои рисунки\Новая папка (2)\post-31282-1184673777_thum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5072074"/>
            <a:ext cx="1598393" cy="12736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28794" y="714356"/>
            <a:ext cx="63095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Не обижай лесных насекомых !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В лесу летают мотыльки,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Ползут козявки и жуки …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Природа  мать им жизнь дала.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У них у всех свои дела.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Ты их увидишь на пути –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Не обижай, а отойди!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Без  насекомых лес , друг мой,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И одинокий, и  пустой…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6637" name="Picture 13" descr="C:\Documents and Settings\Admin\Мои документы\Мои рисунки\картинки\полоски\02d68c29b23f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571744"/>
            <a:ext cx="1071570" cy="738516"/>
          </a:xfrm>
          <a:prstGeom prst="rect">
            <a:avLst/>
          </a:prstGeom>
          <a:noFill/>
        </p:spPr>
      </p:pic>
      <p:pic>
        <p:nvPicPr>
          <p:cNvPr id="26638" name="Picture 14" descr="C:\Documents and Settings\Admin\Мои документы\Мои рисунки\картинки\детские картинки\d984703e1c6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214686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67869"/>
            <a:ext cx="790577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Тема</a:t>
            </a:r>
            <a:r>
              <a:rPr lang="ru-RU" sz="2400" b="1" dirty="0">
                <a:solidFill>
                  <a:srgbClr val="FFFF00"/>
                </a:solidFill>
              </a:rPr>
              <a:t>:</a:t>
            </a:r>
            <a:r>
              <a:rPr lang="ru-RU" sz="2400" b="1" dirty="0">
                <a:solidFill>
                  <a:srgbClr val="000099"/>
                </a:solidFill>
              </a:rPr>
              <a:t> «Удивительный мир жесткокрылых. Жук – дровосек-титан»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Проблемный вопрос</a:t>
            </a:r>
            <a:r>
              <a:rPr lang="ru-RU" sz="2400" b="1" dirty="0" smtClean="0">
                <a:solidFill>
                  <a:srgbClr val="FFFF00"/>
                </a:solidFill>
              </a:rPr>
              <a:t>:  </a:t>
            </a:r>
            <a:r>
              <a:rPr lang="ru-RU" sz="2400" b="1" dirty="0">
                <a:solidFill>
                  <a:srgbClr val="000099"/>
                </a:solidFill>
              </a:rPr>
              <a:t>Какой самый  крупный жук в мире и где он живёт?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Актуальность:  </a:t>
            </a:r>
            <a:r>
              <a:rPr lang="ru-RU" sz="2400" b="1" dirty="0">
                <a:solidFill>
                  <a:srgbClr val="000099"/>
                </a:solidFill>
              </a:rPr>
              <a:t>Экологические проекты по охране жесткокрылых должны информировать общественность о важности защиты как самих видов, так и мест их обитания.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Исследовательские вопросы </a:t>
            </a:r>
            <a:r>
              <a:rPr lang="ru-RU" sz="2400" b="1" dirty="0">
                <a:solidFill>
                  <a:srgbClr val="000099"/>
                </a:solidFill>
              </a:rPr>
              <a:t>(выделяются при помощи учителя):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   -  Кого и за что называют жесткокрылыми?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   - Какой жук считается самым крупным в мире?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   - Выяснить от чего зависит его размер.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   - Близкий родственник самого крупного жука, </a:t>
            </a:r>
            <a:r>
              <a:rPr lang="ru-RU" sz="2400" b="1" dirty="0" smtClean="0">
                <a:solidFill>
                  <a:srgbClr val="000099"/>
                </a:solidFill>
              </a:rPr>
              <a:t>     живущий </a:t>
            </a:r>
            <a:r>
              <a:rPr lang="ru-RU" sz="2400" b="1" dirty="0">
                <a:solidFill>
                  <a:srgbClr val="000099"/>
                </a:solidFill>
              </a:rPr>
              <a:t>в нашей стране. 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       - Почему жуки на грани исчезновения?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67869"/>
            <a:ext cx="88582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Цели проекта:</a:t>
            </a:r>
            <a:endParaRPr lang="ru-RU" sz="2400" b="1" dirty="0">
              <a:solidFill>
                <a:srgbClr val="FFFF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</a:rPr>
              <a:t>воспитывать эмоционально-целенаправленное отношение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к окружающему миру;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</a:rPr>
              <a:t>развивать познавательный интерес на основе исследований;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</a:rPr>
              <a:t>создавать условия для осознания и осмысления блока новой учебной  информации, используя приёмы проектного обучения. 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Задачи проекта: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</a:rPr>
              <a:t>использование ИКТ для развития познавательной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</a:rPr>
              <a:t>создавать условия для развития интеллектуальных, коммуникативных умений учащихся, их творческого мышления;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0099"/>
                </a:solidFill>
              </a:rPr>
              <a:t>развивать навыки самостоятельной работы и самооценки на основе деятельного подхода.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Методы обучения:</a:t>
            </a:r>
            <a:r>
              <a:rPr lang="ru-RU" sz="2400" b="1" dirty="0">
                <a:solidFill>
                  <a:srgbClr val="000099"/>
                </a:solidFill>
              </a:rPr>
              <a:t> частич</a:t>
            </a:r>
            <a:r>
              <a:rPr lang="ru-RU" sz="2400" b="1" i="1" dirty="0">
                <a:solidFill>
                  <a:srgbClr val="000099"/>
                </a:solidFill>
              </a:rPr>
              <a:t>но</a:t>
            </a:r>
            <a:r>
              <a:rPr lang="ru-RU" sz="2400" b="1" dirty="0">
                <a:solidFill>
                  <a:srgbClr val="000099"/>
                </a:solidFill>
              </a:rPr>
              <a:t> – поисковый, исследовательский.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785818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Строение жука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2" name="Picture 4" descr="350px-Fiddler_beetle_morphology_diagram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90427"/>
            <a:ext cx="7715272" cy="586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6" name="Picture 4" descr="0001-001-Vody-JUzhnoj-Amer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857232"/>
            <a:ext cx="3857652" cy="582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42968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Южная Америка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4348" y="357166"/>
            <a:ext cx="764386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Жук дровосек - титан</a:t>
            </a:r>
            <a:endParaRPr lang="ru-RU" sz="3200" kern="10" spc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42910" y="1000108"/>
          <a:ext cx="7718934" cy="5572164"/>
        </p:xfrm>
        <a:graphic>
          <a:graphicData uri="http://schemas.openxmlformats.org/presentationml/2006/ole">
            <p:oleObj spid="_x0000_s4099" name="Document" r:id="rId4" imgW="7791468" imgH="562451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44613" y="120650"/>
          <a:ext cx="6454775" cy="6618288"/>
        </p:xfrm>
        <a:graphic>
          <a:graphicData uri="http://schemas.openxmlformats.org/presentationml/2006/ole">
            <p:oleObj spid="_x0000_s6146" name="Document" r:id="rId4" imgW="6447539" imgH="6618072" progId="Word.Document.8">
              <p:embed/>
            </p:oleObj>
          </a:graphicData>
        </a:graphic>
      </p:graphicFrame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771530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Жизненный цикл жесткокрылых</a:t>
            </a:r>
            <a:endParaRPr lang="ru-RU" sz="3200" kern="10" spc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3058" y="1428736"/>
          <a:ext cx="8776660" cy="4532802"/>
        </p:xfrm>
        <a:graphic>
          <a:graphicData uri="http://schemas.openxmlformats.org/presentationml/2006/ole">
            <p:oleObj spid="_x0000_s5122" name="Document" r:id="rId4" imgW="7715683" imgH="3985021" progId="Word.Document.8">
              <p:embed/>
            </p:oleObj>
          </a:graphicData>
        </a:graphic>
      </p:graphicFrame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00105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Внутреннее строение</a:t>
            </a:r>
            <a:endParaRPr lang="ru-RU" sz="3200" kern="10" spc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картинки\обои\wallpapersmaniannmru_vol6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4579" name="Picture 3" descr="Callipogon_relic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67528" y="-10196"/>
            <a:ext cx="5623259" cy="750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572428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Дровосек - гигант (реликтовый усач)</a:t>
            </a:r>
            <a:endParaRPr lang="ru-RU" sz="3200" kern="10" spc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273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RW4PY</cp:lastModifiedBy>
  <cp:revision>17</cp:revision>
  <dcterms:created xsi:type="dcterms:W3CDTF">2011-11-01T17:25:09Z</dcterms:created>
  <dcterms:modified xsi:type="dcterms:W3CDTF">2011-11-02T16:48:30Z</dcterms:modified>
</cp:coreProperties>
</file>