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6" r:id="rId3"/>
    <p:sldId id="261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0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924800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 прошедшем времени перед суффиксом -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</a:t>
            </a:r>
            <a:r>
              <a:rPr lang="ru-RU" dirty="0" smtClean="0"/>
              <a:t>- пишется та же гласная, что и в неопределённой форме глагола</a:t>
            </a:r>
            <a:br>
              <a:rPr lang="ru-RU" dirty="0" smtClean="0"/>
            </a:br>
            <a:r>
              <a:rPr lang="ru-RU" b="1" dirty="0" smtClean="0"/>
              <a:t>зазвен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</a:t>
            </a:r>
            <a:r>
              <a:rPr lang="ru-RU" b="1" dirty="0" smtClean="0"/>
              <a:t>и – зазвен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r>
              <a:rPr lang="ru-RU" b="1" dirty="0" smtClean="0"/>
              <a:t>ть</a:t>
            </a:r>
            <a:br>
              <a:rPr lang="ru-RU" b="1" dirty="0" smtClean="0"/>
            </a:br>
            <a:r>
              <a:rPr lang="ru-RU" b="1" dirty="0" smtClean="0"/>
              <a:t>всход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</a:t>
            </a:r>
            <a:r>
              <a:rPr lang="ru-RU" b="1" dirty="0" smtClean="0"/>
              <a:t>а - всход</a:t>
            </a:r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и</a:t>
            </a:r>
            <a:r>
              <a:rPr lang="ru-RU" b="1" dirty="0" smtClean="0"/>
              <a:t>ть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5791200"/>
            <a:ext cx="7467600" cy="609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533400"/>
            <a:ext cx="7406640" cy="3886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Иногда форма прошедшего времени</a:t>
            </a:r>
            <a:r>
              <a:rPr lang="en-US" dirty="0" smtClean="0"/>
              <a:t> </a:t>
            </a:r>
            <a:r>
              <a:rPr lang="ru-RU" dirty="0" smtClean="0"/>
              <a:t>в мужском роде образуется без суффикса –</a:t>
            </a:r>
            <a:r>
              <a:rPr lang="ru-RU" b="1" dirty="0" smtClean="0">
                <a:solidFill>
                  <a:srgbClr val="0070C0"/>
                </a:solidFill>
              </a:rPr>
              <a:t>Л-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</a:rPr>
              <a:t>нести – нёс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везти – вёз,        </a:t>
            </a:r>
            <a:r>
              <a:rPr lang="ru-RU" dirty="0" smtClean="0">
                <a:solidFill>
                  <a:schemeClr val="tx2"/>
                </a:solidFill>
              </a:rPr>
              <a:t>но появляется в ж. р./ ср. р. и во множественном числе: </a:t>
            </a:r>
            <a:r>
              <a:rPr lang="ru-RU" b="1" dirty="0" smtClean="0">
                <a:solidFill>
                  <a:schemeClr val="tx1"/>
                </a:solidFill>
              </a:rPr>
              <a:t>нес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>
                <a:solidFill>
                  <a:schemeClr val="tx1"/>
                </a:solidFill>
              </a:rPr>
              <a:t>а, нес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>
                <a:solidFill>
                  <a:schemeClr val="tx1"/>
                </a:solidFill>
              </a:rPr>
              <a:t>о, нес</a:t>
            </a:r>
            <a:r>
              <a:rPr lang="ru-RU" b="1" dirty="0" smtClean="0">
                <a:solidFill>
                  <a:srgbClr val="0070C0"/>
                </a:solidFill>
              </a:rPr>
              <a:t>л</a:t>
            </a:r>
            <a:r>
              <a:rPr lang="ru-RU" b="1" dirty="0" smtClean="0">
                <a:solidFill>
                  <a:schemeClr val="tx1"/>
                </a:solidFill>
              </a:rPr>
              <a:t>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429000"/>
            <a:ext cx="7406640" cy="173664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7796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Palatino Linotype" pitchFamily="18" charset="0"/>
              </a:rPr>
              <a:t>Говори правильно</a:t>
            </a:r>
            <a:br>
              <a:rPr lang="ru-RU" dirty="0" smtClean="0">
                <a:solidFill>
                  <a:srgbClr val="FF0000"/>
                </a:solidFill>
                <a:latin typeface="Palatino Linotype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Palatino Linotype" pitchFamily="18" charset="0"/>
              </a:rPr>
              <a:t>                              </a:t>
            </a:r>
            <a:r>
              <a:rPr lang="ru-RU" sz="2800" dirty="0" smtClean="0">
                <a:solidFill>
                  <a:schemeClr val="tx1"/>
                </a:solidFill>
                <a:latin typeface="Palatino Linotype" pitchFamily="18" charset="0"/>
              </a:rPr>
              <a:t>(орфоэпия)        </a:t>
            </a:r>
            <a:endParaRPr lang="ru-RU" sz="28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905000"/>
            <a:ext cx="5943600" cy="3581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Поним</a:t>
            </a:r>
            <a:r>
              <a:rPr lang="ru-RU" b="1" i="1" dirty="0" smtClean="0">
                <a:solidFill>
                  <a:srgbClr val="00B050"/>
                </a:solidFill>
              </a:rPr>
              <a:t>а</a:t>
            </a:r>
            <a:r>
              <a:rPr lang="ru-RU" dirty="0" smtClean="0"/>
              <a:t>л     П</a:t>
            </a:r>
            <a:r>
              <a:rPr lang="ru-RU" b="1" i="1" dirty="0" smtClean="0">
                <a:solidFill>
                  <a:schemeClr val="accent5"/>
                </a:solidFill>
              </a:rPr>
              <a:t>о</a:t>
            </a:r>
            <a:r>
              <a:rPr lang="ru-RU" dirty="0" smtClean="0"/>
              <a:t>нял       Понял</a:t>
            </a:r>
            <a:r>
              <a:rPr lang="ru-RU" b="1" i="1" dirty="0" smtClean="0">
                <a:solidFill>
                  <a:schemeClr val="accent4"/>
                </a:solidFill>
              </a:rPr>
              <a:t>а</a:t>
            </a:r>
          </a:p>
          <a:p>
            <a:r>
              <a:rPr lang="ru-RU" dirty="0" smtClean="0"/>
              <a:t>Создав</a:t>
            </a:r>
            <a:r>
              <a:rPr lang="ru-RU" b="1" i="1" dirty="0" smtClean="0">
                <a:solidFill>
                  <a:srgbClr val="00B050"/>
                </a:solidFill>
              </a:rPr>
              <a:t>а</a:t>
            </a:r>
            <a:r>
              <a:rPr lang="ru-RU" dirty="0" smtClean="0"/>
              <a:t>л    с</a:t>
            </a:r>
            <a:r>
              <a:rPr lang="ru-RU" b="1" i="1" dirty="0" smtClean="0">
                <a:solidFill>
                  <a:schemeClr val="accent5"/>
                </a:solidFill>
              </a:rPr>
              <a:t>о</a:t>
            </a:r>
            <a:r>
              <a:rPr lang="ru-RU" dirty="0" smtClean="0"/>
              <a:t>здал      создал</a:t>
            </a:r>
            <a:r>
              <a:rPr lang="ru-RU" b="1" i="1" dirty="0" smtClean="0">
                <a:solidFill>
                  <a:schemeClr val="accent4"/>
                </a:solidFill>
              </a:rPr>
              <a:t>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 Начин</a:t>
            </a:r>
            <a:r>
              <a:rPr lang="ru-RU" b="1" i="1" dirty="0" smtClean="0">
                <a:solidFill>
                  <a:srgbClr val="00B050"/>
                </a:solidFill>
              </a:rPr>
              <a:t>а</a:t>
            </a:r>
            <a:r>
              <a:rPr lang="ru-RU" dirty="0" smtClean="0"/>
              <a:t>л     н</a:t>
            </a:r>
            <a:r>
              <a:rPr lang="ru-RU" b="1" i="1" dirty="0" smtClean="0">
                <a:solidFill>
                  <a:schemeClr val="accent5"/>
                </a:solidFill>
              </a:rPr>
              <a:t>а</a:t>
            </a:r>
            <a:r>
              <a:rPr lang="ru-RU" dirty="0" smtClean="0"/>
              <a:t>чал        начал</a:t>
            </a:r>
            <a:r>
              <a:rPr lang="ru-RU" b="1" i="1" dirty="0" smtClean="0">
                <a:solidFill>
                  <a:schemeClr val="accent4"/>
                </a:solidFill>
              </a:rPr>
              <a:t>а</a:t>
            </a:r>
          </a:p>
          <a:p>
            <a:endParaRPr lang="ru-RU" dirty="0" smtClean="0"/>
          </a:p>
          <a:p>
            <a:r>
              <a:rPr lang="ru-RU" dirty="0" smtClean="0"/>
              <a:t>Началс</a:t>
            </a:r>
            <a:r>
              <a:rPr lang="ru-RU" b="1" i="1" dirty="0" smtClean="0"/>
              <a:t>я</a:t>
            </a:r>
            <a:r>
              <a:rPr lang="ru-RU" dirty="0" smtClean="0"/>
              <a:t> - начал</a:t>
            </a:r>
            <a:r>
              <a:rPr lang="ru-RU" b="1" i="1" dirty="0" smtClean="0">
                <a:solidFill>
                  <a:schemeClr val="tx1"/>
                </a:solidFill>
              </a:rPr>
              <a:t>а</a:t>
            </a:r>
            <a:r>
              <a:rPr lang="ru-RU" dirty="0" smtClean="0"/>
              <a:t>сь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</a:t>
            </a:r>
            <a:r>
              <a:rPr lang="ru-R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Образуйте от неопределённой формы глагола глаголы прошедшего времени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Первый вариант.</a:t>
            </a:r>
          </a:p>
          <a:p>
            <a:pPr marL="596646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Сдирать -  …</a:t>
            </a:r>
          </a:p>
          <a:p>
            <a:pPr marL="596646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Увидеть- ….</a:t>
            </a:r>
          </a:p>
          <a:p>
            <a:pPr marL="596646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Протереть - ….</a:t>
            </a:r>
          </a:p>
          <a:p>
            <a:pPr marL="596646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Участвовал </a:t>
            </a:r>
            <a:r>
              <a:rPr lang="ru-RU" dirty="0" smtClean="0"/>
              <a:t>- ….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Второй вариант 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.Свистеть - ….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ru-RU" dirty="0" smtClean="0">
                <a:solidFill>
                  <a:schemeClr val="tx1"/>
                </a:solidFill>
              </a:rPr>
              <a:t> Собирать - ….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.Упираться - 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4.</a:t>
            </a:r>
            <a:r>
              <a:rPr lang="ru-RU" dirty="0" smtClean="0">
                <a:solidFill>
                  <a:schemeClr val="tx1"/>
                </a:solidFill>
              </a:rPr>
              <a:t> Выжигать- ….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Б. </a:t>
            </a:r>
            <a:r>
              <a:rPr lang="ru-RU" sz="4000" dirty="0" smtClean="0"/>
              <a:t>В каком слове пишется буква </a:t>
            </a:r>
            <a:r>
              <a:rPr lang="ru-RU" sz="4000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810000" cy="466344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Первый вариант.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smtClean="0"/>
              <a:t>обид..</a:t>
            </a:r>
            <a:r>
              <a:rPr lang="ru-RU" dirty="0" err="1" smtClean="0"/>
              <a:t>лся</a:t>
            </a:r>
            <a:r>
              <a:rPr lang="ru-RU" dirty="0" smtClean="0"/>
              <a:t> на друга.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 err="1" smtClean="0"/>
              <a:t>запомн</a:t>
            </a:r>
            <a:r>
              <a:rPr lang="ru-RU" dirty="0" smtClean="0"/>
              <a:t>..ли навсегда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3.  </a:t>
            </a:r>
            <a:r>
              <a:rPr lang="ru-RU" dirty="0" err="1" smtClean="0"/>
              <a:t>провер</a:t>
            </a:r>
            <a:r>
              <a:rPr lang="ru-RU" dirty="0" smtClean="0"/>
              <a:t>..ли диктант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dirty="0" err="1" smtClean="0"/>
              <a:t>законч</a:t>
            </a:r>
            <a:r>
              <a:rPr lang="ru-RU" dirty="0" smtClean="0"/>
              <a:t>..ли в срок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Второй вариант </a:t>
            </a:r>
            <a:r>
              <a:rPr lang="ru-RU" dirty="0" smtClean="0"/>
              <a:t>.</a:t>
            </a:r>
          </a:p>
          <a:p>
            <a:pPr marL="596646" indent="-514350">
              <a:buAutoNum type="arabicPeriod"/>
            </a:pPr>
            <a:r>
              <a:rPr lang="ru-RU" dirty="0" err="1" smtClean="0"/>
              <a:t>утеш</a:t>
            </a:r>
            <a:r>
              <a:rPr lang="ru-RU" dirty="0" smtClean="0"/>
              <a:t>..л малыша</a:t>
            </a:r>
          </a:p>
          <a:p>
            <a:pPr marL="596646" indent="-514350">
              <a:buAutoNum type="arabicPeriod"/>
            </a:pPr>
            <a:r>
              <a:rPr lang="ru-RU" dirty="0" smtClean="0"/>
              <a:t>вид..л плохо  </a:t>
            </a:r>
          </a:p>
          <a:p>
            <a:pPr marL="596646" indent="-514350">
              <a:buAutoNum type="arabicPeriod"/>
            </a:pPr>
            <a:r>
              <a:rPr lang="ru-RU" dirty="0" smtClean="0"/>
              <a:t>та..л снег     </a:t>
            </a:r>
          </a:p>
          <a:p>
            <a:pPr marL="596646" indent="-514350">
              <a:buAutoNum type="arabicPeriod"/>
            </a:pPr>
            <a:r>
              <a:rPr lang="ru-RU" dirty="0" err="1" smtClean="0"/>
              <a:t>приготов</a:t>
            </a:r>
            <a:r>
              <a:rPr lang="ru-RU" dirty="0" smtClean="0"/>
              <a:t>..ли ужин    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В. </a:t>
            </a:r>
            <a:r>
              <a:rPr lang="ru-RU" dirty="0" smtClean="0"/>
              <a:t>Разберите слова по морфемам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Первый вариант</a:t>
            </a:r>
          </a:p>
          <a:p>
            <a:pPr>
              <a:buNone/>
            </a:pPr>
            <a:r>
              <a:rPr lang="ru-RU" dirty="0" smtClean="0"/>
              <a:t>1.Располагаться</a:t>
            </a:r>
          </a:p>
          <a:p>
            <a:pPr>
              <a:buNone/>
            </a:pPr>
            <a:r>
              <a:rPr lang="ru-RU" dirty="0" smtClean="0"/>
              <a:t>2. Строила</a:t>
            </a:r>
          </a:p>
          <a:p>
            <a:pPr>
              <a:buNone/>
            </a:pPr>
            <a:r>
              <a:rPr lang="ru-RU" dirty="0" smtClean="0"/>
              <a:t>3. Бежишь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Второй вариант .</a:t>
            </a:r>
          </a:p>
          <a:p>
            <a:pPr marL="596646" indent="-514350">
              <a:buNone/>
            </a:pPr>
            <a:r>
              <a:rPr lang="ru-RU" dirty="0" smtClean="0"/>
              <a:t>1. Блестел</a:t>
            </a:r>
          </a:p>
          <a:p>
            <a:pPr marL="596646" indent="-514350">
              <a:buNone/>
            </a:pPr>
            <a:r>
              <a:rPr lang="ru-RU" dirty="0" smtClean="0"/>
              <a:t>2. Стеречь</a:t>
            </a:r>
          </a:p>
          <a:p>
            <a:pPr marL="596646" indent="-514350">
              <a:buNone/>
            </a:pPr>
            <a:r>
              <a:rPr lang="ru-RU" dirty="0" smtClean="0"/>
              <a:t>3. </a:t>
            </a:r>
            <a:r>
              <a:rPr lang="ru-RU" smtClean="0"/>
              <a:t>Растет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238</TotalTime>
  <Words>173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В прошедшем времени перед суффиксом -Л- пишется та же гласная, что и в неопределённой форме глагола зазвенели – зазвенеть всходила - всходить</vt:lpstr>
      <vt:lpstr>Иногда форма прошедшего времени в мужском роде образуется без суффикса –Л- нести – нёс везти – вёз,        но появляется в ж. р./ ср. р. и во множественном числе: несла, несло, несли</vt:lpstr>
      <vt:lpstr>Говори правильно                               (орфоэпия)        </vt:lpstr>
      <vt:lpstr>А. Образуйте от неопределённой формы глагола глаголы прошедшего времени</vt:lpstr>
      <vt:lpstr>Б. В каком слове пишется буква Е?</vt:lpstr>
      <vt:lpstr>В. Разберите слова по морфемам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прошедшем времени перед суффиксом -Л- пишется та же гласная, что и в неопределённой форме глагола зазвенели - зазвенеть</dc:title>
  <cp:lastModifiedBy>rusanova</cp:lastModifiedBy>
  <cp:revision>29</cp:revision>
  <dcterms:modified xsi:type="dcterms:W3CDTF">2010-11-23T10:35:55Z</dcterms:modified>
</cp:coreProperties>
</file>