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  <p:sldId id="258" r:id="rId4"/>
    <p:sldId id="264" r:id="rId5"/>
    <p:sldId id="261" r:id="rId6"/>
    <p:sldId id="268" r:id="rId7"/>
    <p:sldId id="266" r:id="rId8"/>
    <p:sldId id="267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42852"/>
            <a:ext cx="8029588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Тренировка пальчиков математика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Администратор\Downloads\PPnQ6WlYJz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28604"/>
            <a:ext cx="6644663" cy="6429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Администратор\Downloads\qn7k_Vkce2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0"/>
            <a:ext cx="621510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министратор\Downloads\fZeODQulw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0"/>
            <a:ext cx="621510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дминистратор\Downloads\MOIEGLeFa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0"/>
            <a:ext cx="628654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дминистратор\Downloads\Jx8vaih1-b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0"/>
            <a:ext cx="614366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Администратор\Downloads\xvqYrzaHH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0"/>
            <a:ext cx="621510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ownloads\dyO_MZ9EF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0"/>
            <a:ext cx="620561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Администратор\Downloads\qsvH7V-mcF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0"/>
            <a:ext cx="621510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дминистратор\Downloads\gaR5hT78gC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0"/>
            <a:ext cx="621510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Администратор\Downloads\n5AJT8Ej3P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7856" y="0"/>
            <a:ext cx="635323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</Words>
  <PresentationFormat>Экран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Тренировка пальчиков математика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Тренировка пальчиков математика</dc:title>
  <dc:creator>Администратор</dc:creator>
  <cp:lastModifiedBy>XTreme.ws</cp:lastModifiedBy>
  <cp:revision>1</cp:revision>
  <dcterms:created xsi:type="dcterms:W3CDTF">2015-04-03T05:32:54Z</dcterms:created>
  <dcterms:modified xsi:type="dcterms:W3CDTF">2015-04-03T05:41:29Z</dcterms:modified>
</cp:coreProperties>
</file>