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Математические </a:t>
            </a:r>
            <a:r>
              <a:rPr lang="ru-RU" dirty="0" err="1" smtClean="0"/>
              <a:t>пазлы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ownloads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500174"/>
            <a:ext cx="4429156" cy="48435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дминистратор\Downloads\eujms0tYHg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3643338" cy="4643470"/>
          </a:xfrm>
          <a:prstGeom prst="rect">
            <a:avLst/>
          </a:prstGeom>
          <a:noFill/>
        </p:spPr>
      </p:pic>
      <p:pic>
        <p:nvPicPr>
          <p:cNvPr id="2051" name="Picture 3" descr="C:\Users\Администратор\Downloads\gNijnNiFshU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591105"/>
            <a:ext cx="3786214" cy="4552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истратор\Downloads\-HqoR4yc2u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3857652" cy="4429156"/>
          </a:xfrm>
          <a:prstGeom prst="rect">
            <a:avLst/>
          </a:prstGeom>
          <a:noFill/>
        </p:spPr>
      </p:pic>
      <p:pic>
        <p:nvPicPr>
          <p:cNvPr id="3075" name="Picture 3" descr="C:\Users\Администратор\Downloads\kn4nUsYXtL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071678"/>
            <a:ext cx="378621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истратор\Downloads\MSwGvga7c_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3571900" cy="4663526"/>
          </a:xfrm>
          <a:prstGeom prst="rect">
            <a:avLst/>
          </a:prstGeom>
          <a:noFill/>
        </p:spPr>
      </p:pic>
      <p:pic>
        <p:nvPicPr>
          <p:cNvPr id="4099" name="Picture 3" descr="C:\Users\Администратор\Downloads\wbTT6t9rsh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285992"/>
            <a:ext cx="4226449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дминистратор\Downloads\wn_8pEAGHO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4071966" cy="4850118"/>
          </a:xfrm>
          <a:prstGeom prst="rect">
            <a:avLst/>
          </a:prstGeom>
          <a:noFill/>
        </p:spPr>
      </p:pic>
      <p:pic>
        <p:nvPicPr>
          <p:cNvPr id="5123" name="Picture 3" descr="C:\Users\Администратор\Downloads\Jcsv6CncbQ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643050"/>
            <a:ext cx="3643338" cy="4885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дминистратор\Downloads\images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5" y="1571612"/>
            <a:ext cx="4176718" cy="4786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6</Words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Математические пазлы</vt:lpstr>
      <vt:lpstr>Слайд 2</vt:lpstr>
      <vt:lpstr>Слайд 3</vt:lpstr>
      <vt:lpstr>Слайд 4</vt:lpstr>
      <vt:lpstr>Слайд 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пазлы</dc:title>
  <dc:creator>Администратор</dc:creator>
  <cp:lastModifiedBy>XTreme.ws</cp:lastModifiedBy>
  <cp:revision>1</cp:revision>
  <dcterms:created xsi:type="dcterms:W3CDTF">2015-04-03T05:47:47Z</dcterms:created>
  <dcterms:modified xsi:type="dcterms:W3CDTF">2015-04-03T06:01:37Z</dcterms:modified>
</cp:coreProperties>
</file>