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71FFC6"/>
    <a:srgbClr val="FF7575"/>
    <a:srgbClr val="FFCCCC"/>
    <a:srgbClr val="FF8181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Мои питомцы</a:t>
            </a:r>
            <a:endParaRPr lang="ru-RU" sz="60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Истомина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Наталья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Анатольевна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Кошка Дымка, ей 4 года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80" y="1772816"/>
            <a:ext cx="6141839" cy="4606379"/>
          </a:xfrm>
        </p:spPr>
      </p:pic>
    </p:spTree>
    <p:extLst>
      <p:ext uri="{BB962C8B-B14F-4D97-AF65-F5344CB8AC3E}">
        <p14:creationId xmlns:p14="http://schemas.microsoft.com/office/powerpoint/2010/main" val="3438870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Кошка по имени Мышка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6309857" cy="4732393"/>
          </a:xfrm>
        </p:spPr>
      </p:pic>
    </p:spTree>
    <p:extLst>
      <p:ext uri="{BB962C8B-B14F-4D97-AF65-F5344CB8AC3E}">
        <p14:creationId xmlns:p14="http://schemas.microsoft.com/office/powerpoint/2010/main" val="24306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КРОЛИКИ РАЗНЫХ ПОРОД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3251200" cy="2438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0"/>
            <a:ext cx="3251200" cy="2438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26" y="4268412"/>
            <a:ext cx="3135544" cy="23516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42778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54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УТКИ, им всего 3 месяца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2" y="3284984"/>
            <a:ext cx="4176464" cy="31323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32" y="1628800"/>
            <a:ext cx="393643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77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ВСЕ ЖИВУТ ОЧЕНЬ ДРУЖНО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24" y="3212976"/>
            <a:ext cx="4416491" cy="33123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85038"/>
            <a:ext cx="4186808" cy="314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6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У меня живут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75 домашних животных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 собаки                             1 щенок</a:t>
            </a:r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2 кошки                              50 кроликов</a:t>
            </a:r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1 петух                                5 курочек</a:t>
            </a:r>
            <a:endParaRPr lang="ru-RU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10 цыплят                          4 утки</a:t>
            </a:r>
          </a:p>
          <a:p>
            <a:pPr marL="0" indent="0">
              <a:buNone/>
            </a:pP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Это дворняжка Джесси,</a:t>
            </a:r>
            <a:br>
              <a:rPr lang="ru-RU" b="1" dirty="0" smtClean="0"/>
            </a:br>
            <a:r>
              <a:rPr lang="ru-RU" b="1" dirty="0" smtClean="0"/>
              <a:t>её подбросили нам щенком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68612"/>
            <a:ext cx="6264696" cy="4698522"/>
          </a:xfrm>
        </p:spPr>
      </p:pic>
    </p:spTree>
    <p:extLst>
      <p:ext uri="{BB962C8B-B14F-4D97-AF65-F5344CB8AC3E}">
        <p14:creationId xmlns:p14="http://schemas.microsoft.com/office/powerpoint/2010/main" val="3891797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        </a:t>
            </a:r>
            <a:r>
              <a:rPr lang="ru-RU" b="1" dirty="0" smtClean="0"/>
              <a:t>А это её щенки </a:t>
            </a:r>
            <a:br>
              <a:rPr lang="ru-RU" b="1" dirty="0" smtClean="0"/>
            </a:br>
            <a:r>
              <a:rPr lang="ru-RU" b="1" dirty="0" smtClean="0"/>
              <a:t>       Бакс                                 </a:t>
            </a:r>
            <a:r>
              <a:rPr lang="ru-RU" b="1" dirty="0" err="1" smtClean="0"/>
              <a:t>Тотошка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76"/>
            <a:ext cx="3682752" cy="49103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480" y="2708920"/>
            <a:ext cx="4331320" cy="324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52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599" y="332656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Его зовут Малыш</a:t>
            </a:r>
            <a:br>
              <a:rPr lang="ru-RU" b="1" dirty="0" smtClean="0"/>
            </a:br>
            <a:r>
              <a:rPr lang="ru-RU" sz="3600" b="1" dirty="0" smtClean="0"/>
              <a:t>Пришёл сам к нам жить, когда его бросили хозяева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44823"/>
            <a:ext cx="6048672" cy="4536504"/>
          </a:xfrm>
        </p:spPr>
      </p:pic>
    </p:spTree>
    <p:extLst>
      <p:ext uri="{BB962C8B-B14F-4D97-AF65-F5344CB8AC3E}">
        <p14:creationId xmlns:p14="http://schemas.microsoft.com/office/powerpoint/2010/main" val="4188077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Петушок Петруша</a:t>
            </a:r>
            <a:br>
              <a:rPr lang="ru-RU" b="1" dirty="0" smtClean="0"/>
            </a:br>
            <a:r>
              <a:rPr lang="ru-RU" b="1" dirty="0" smtClean="0"/>
              <a:t>Ему 1 год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83" y="1844824"/>
            <a:ext cx="6093833" cy="4570375"/>
          </a:xfrm>
        </p:spPr>
      </p:pic>
    </p:spTree>
    <p:extLst>
      <p:ext uri="{BB962C8B-B14F-4D97-AF65-F5344CB8AC3E}">
        <p14:creationId xmlns:p14="http://schemas.microsoft.com/office/powerpoint/2010/main" val="419787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Семейство кур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91" y="1603277"/>
            <a:ext cx="4889963" cy="3667472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146" y="4077072"/>
            <a:ext cx="3116163" cy="233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06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Цыплята бройлеры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79" y="1700808"/>
            <a:ext cx="6165841" cy="4624381"/>
          </a:xfrm>
        </p:spPr>
      </p:pic>
    </p:spTree>
    <p:extLst>
      <p:ext uri="{BB962C8B-B14F-4D97-AF65-F5344CB8AC3E}">
        <p14:creationId xmlns:p14="http://schemas.microsoft.com/office/powerpoint/2010/main" val="3108420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 это любопытная Клава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58" y="1628800"/>
            <a:ext cx="6549884" cy="4912413"/>
          </a:xfrm>
        </p:spPr>
      </p:pic>
    </p:spTree>
    <p:extLst>
      <p:ext uri="{BB962C8B-B14F-4D97-AF65-F5344CB8AC3E}">
        <p14:creationId xmlns:p14="http://schemas.microsoft.com/office/powerpoint/2010/main" val="40140509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73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Calibri</vt:lpstr>
      <vt:lpstr>Тема Office</vt:lpstr>
      <vt:lpstr>Мои питомцы</vt:lpstr>
      <vt:lpstr>У меня живут  75 домашних животных</vt:lpstr>
      <vt:lpstr>Это дворняжка Джесси, её подбросили нам щенком</vt:lpstr>
      <vt:lpstr>                  А это её щенки         Бакс                                 Тотошка</vt:lpstr>
      <vt:lpstr>Его зовут Малыш Пришёл сам к нам жить, когда его бросили хозяева</vt:lpstr>
      <vt:lpstr>Петушок Петруша Ему 1 год</vt:lpstr>
      <vt:lpstr>Семейство кур</vt:lpstr>
      <vt:lpstr>Цыплята бройлеры</vt:lpstr>
      <vt:lpstr>А это любопытная Клава</vt:lpstr>
      <vt:lpstr>Кошка Дымка, ей 4 года</vt:lpstr>
      <vt:lpstr>Кошка по имени Мышка</vt:lpstr>
      <vt:lpstr>КРОЛИКИ РАЗНЫХ ПОРОД</vt:lpstr>
      <vt:lpstr>УТКИ, им всего 3 месяца</vt:lpstr>
      <vt:lpstr>ВСЕ ЖИВУТ ОЧЕНЬ ДРУЖНО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Corowina</dc:creator>
  <cp:lastModifiedBy>User</cp:lastModifiedBy>
  <cp:revision>8</cp:revision>
  <dcterms:created xsi:type="dcterms:W3CDTF">2013-02-09T17:45:17Z</dcterms:created>
  <dcterms:modified xsi:type="dcterms:W3CDTF">2014-11-22T09:21:04Z</dcterms:modified>
</cp:coreProperties>
</file>