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2" r:id="rId3"/>
    <p:sldId id="258" r:id="rId4"/>
    <p:sldId id="265" r:id="rId5"/>
    <p:sldId id="279" r:id="rId6"/>
    <p:sldId id="268" r:id="rId7"/>
    <p:sldId id="270" r:id="rId8"/>
    <p:sldId id="269" r:id="rId9"/>
    <p:sldId id="281" r:id="rId10"/>
    <p:sldId id="271" r:id="rId11"/>
    <p:sldId id="272" r:id="rId12"/>
    <p:sldId id="278" r:id="rId13"/>
    <p:sldId id="273" r:id="rId14"/>
    <p:sldId id="275" r:id="rId15"/>
    <p:sldId id="283" r:id="rId16"/>
    <p:sldId id="274" r:id="rId17"/>
    <p:sldId id="282" r:id="rId18"/>
    <p:sldId id="276" r:id="rId19"/>
    <p:sldId id="277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3768" autoAdjust="0"/>
  </p:normalViewPr>
  <p:slideViewPr>
    <p:cSldViewPr>
      <p:cViewPr varScale="1">
        <p:scale>
          <a:sx n="82" d="100"/>
          <a:sy n="82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4AB6-72BE-43D3-9DC6-DAD05FEB8F39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BBBF-9182-4426-8C59-090F5D214C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07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BBBF-9182-4426-8C59-090F5D214C6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BBBF-9182-4426-8C59-090F5D214C63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C75A-28DF-4E13-A7E6-4661DE469DBA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0368-26BA-467E-AAA5-26DFF3C766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6;&#1040;&#1049;&#1054;&#1053;&#1053;&#1067;&#1049;%20&#1050;&#1054;&#1053;&#1050;&#1059;&#1056;&#1057;\shkolnyj_vals_-_Bez_slov_(iPlayer.f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wnloads\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59632" y="4266665"/>
            <a:ext cx="67687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казенное образовательное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«Средняя общеобразовательная школа №1</a:t>
            </a:r>
            <a:endParaRPr lang="ru-RU" sz="2400" dirty="0" smtClean="0">
              <a:solidFill>
                <a:srgbClr val="FFC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п. </a:t>
            </a:r>
            <a:r>
              <a:rPr lang="ru-RU" sz="2400" dirty="0" err="1" smtClean="0">
                <a:solidFill>
                  <a:srgbClr val="FFC000"/>
                </a:solidFill>
                <a:latin typeface="Calibri" pitchFamily="34" charset="0"/>
                <a:cs typeface="Times New Roman" pitchFamily="18" charset="0"/>
              </a:rPr>
              <a:t>Воротынск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Презентация кабинета начальных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Кабинет №1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hkolnyj_vals_-_Bez_sl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на уроках изучаем, мы на стендах оформляем: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 природу сохранить, край родной свой полюбить.</a:t>
            </a:r>
          </a:p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Информацию меняем, стенды часто обновляем.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72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3566">
            <a:off x="395695" y="1616999"/>
            <a:ext cx="3897365" cy="280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3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5652">
            <a:off x="4352619" y="4155471"/>
            <a:ext cx="3715954" cy="25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31. сентябрь - ноябрь 2014 г\DSC0371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0870">
            <a:off x="4982794" y="1430792"/>
            <a:ext cx="3312368" cy="25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Ну, а символы страны все конечно знать должны!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0. июль -сентябрь 2014г\DSC0358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3" y="1428736"/>
            <a:ext cx="38164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7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29388" y="1142984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DSC0377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06750" y="4023142"/>
            <a:ext cx="2786082" cy="231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31. сентябрь - ноябрь 2014 г\DSC03776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780" y="4235445"/>
            <a:ext cx="26844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31. сентябрь - ноябрь 2014 г\DSC03774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0659" y="1377925"/>
            <a:ext cx="2755899" cy="21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Библиотека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 слово то какое,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Для тех, кто любит книгу, чтение в тиши,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Недаром говорят: "Аптека для души».</a:t>
            </a:r>
          </a:p>
        </p:txBody>
      </p:sp>
      <p:pic>
        <p:nvPicPr>
          <p:cNvPr id="4" name="Рисунок 3" descr="D:\мАЙЛ ОБЛАКО\фото\31. сентябрь - ноябрь 2014 г\DSC0376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357586" cy="244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6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071942"/>
            <a:ext cx="3429024" cy="244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DSC0376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214422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343612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 наглядностей немало, если хочешь, посмотри: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Вот коллекции, гербарий, вот таблицы, муляжи.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мАЙЛ ОБЛАКО\фото\31. сентябрь - ноябрь 2014 г\DSC0377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501602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101MSDCF\DSC0384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31. сентябрь - ноябрь 2014 г\101MSDCF\DSC0384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31. сентябрь - ноябрь 2014 г\101MSDCF\DSC0384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4022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536" y="270565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Силы разные у нас, только это не беда,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Успешно справиться с заданием помогут карточки всегда.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мАЙЛ ОБЛАКО\фото\31. сентябрь - ноябрь 2014 г\DSC0376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4" y="1924050"/>
            <a:ext cx="6315099" cy="43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18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Кругозор свой расширяем,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луну слетать мечтаем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мАЙЛ ОБЛАКО\фото\31. сентябрь - ноябрь 2014 г\DSC0377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0811">
            <a:off x="323490" y="854742"/>
            <a:ext cx="3324222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6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738">
            <a:off x="5136318" y="860241"/>
            <a:ext cx="35377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DSC0376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816424" cy="28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Чтобы  проверить знания каждого из нас,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Существует «обратная связь»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78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82">
            <a:off x="683568" y="1124744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7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744416" cy="258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101MSDCF\DSC0384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0303">
            <a:off x="5580057" y="1194660"/>
            <a:ext cx="3103497" cy="23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31. сентябрь - ноябрь 2014 г\101MSDCF\DSC0384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33265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классе мы комфорт чтим и уважаем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764704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температурный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83671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питьевой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54445" y="1772816"/>
            <a:ext cx="2673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режим соблюдаем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105835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Солнце светит в окна к нам,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Жалюзи помогут нам.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105835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Проветрить класс нам дело чести,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нём комфортно будет вместе.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 descr="D:\мАЙЛ ОБЛАКО\фото\31. сентябрь - ноябрь 2014 г\DSC0379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1470" y="1357301"/>
            <a:ext cx="192882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мАЙЛ ОБЛАКО\фото\31. сентябрь - ноябрь 2014 г\DSC0381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57399" y="1315041"/>
            <a:ext cx="1928827" cy="17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мАЙЛ ОБЛАКО\фото\31. сентябрь - ноябрь 2014 г\DSC03800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07850" y="3964785"/>
            <a:ext cx="2786082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мАЙЛ ОБЛАКО\фото\31. сентябрь - ноябрь 2014 г\DSC0381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392906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Мы свой класс озеленяем, все растения поливаем,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Пыль с листочков обтираем и названия изучаем.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26. май - сентябрь 2013г\DSC0324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5103">
            <a:off x="1145494" y="1120314"/>
            <a:ext cx="3258245" cy="24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26. май - сентябрь 2013г\DSC0323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1666">
            <a:off x="621110" y="3572187"/>
            <a:ext cx="2394148" cy="291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31. сентябрь - ноябрь 2014 г\DSC0383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2637">
            <a:off x="4878402" y="3757295"/>
            <a:ext cx="3446074" cy="26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31. сентябрь - ноябрь 2014 г\101MSDCF\DSC03843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9487">
            <a:off x="5567745" y="1105878"/>
            <a:ext cx="2826882" cy="23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Здесь нам нравиться работать, в класс всегда идём с охотой.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Стыдно нам, друзья, лениться, очень хочется учиться!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D:\мАЙЛ ОБЛАКО\фото\30. июль -сентябрь 2014г\DSC0357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5755">
            <a:off x="323359" y="1006976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29. январь - июль 2014\DSC0341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26. май - сентябрь 2013г\DSC0323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83">
            <a:off x="5509488" y="1008121"/>
            <a:ext cx="3317874" cy="24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15.1 май 2012 год\DSC0216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9605">
            <a:off x="303907" y="4146241"/>
            <a:ext cx="2808312" cy="215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ЙЛ ОБЛАКО\фото\20. Сентябрь - ноябрь 2012г\DSC0256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094">
            <a:off x="5925572" y="4152563"/>
            <a:ext cx="2880320" cy="222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АЙЛ ОБЛАКО\фото\31. сентябрь - ноябрь 2014 г\101MSDCF\DSC03845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1656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яндекс диск\КОЛЯНОВНА В ШКОЛЕ\фоны на твор. отчет\ob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457200"/>
            <a:ext cx="9753600" cy="7315200"/>
          </a:xfrm>
          <a:prstGeom prst="rect">
            <a:avLst/>
          </a:prstGeom>
          <a:noFill/>
        </p:spPr>
      </p:pic>
      <p:pic>
        <p:nvPicPr>
          <p:cNvPr id="3075" name="Picture 3" descr="D:\яндекс диск\КОЛЯНОВНА В ШКОЛЕ\фоны на твор. отчет\38189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712">
            <a:off x="2614542" y="524134"/>
            <a:ext cx="6012929" cy="4121662"/>
          </a:xfrm>
          <a:prstGeom prst="rect">
            <a:avLst/>
          </a:prstGeom>
          <a:noFill/>
        </p:spPr>
      </p:pic>
      <p:pic>
        <p:nvPicPr>
          <p:cNvPr id="4" name="Рисунок 3" descr="D:\мАЙЛ ОБЛАКО\фото\30. июль -сентябрь 2014г\DSC0357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4656">
            <a:off x="2969029" y="880738"/>
            <a:ext cx="5305613" cy="34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509120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Здравствуйте!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Мы, ученики 4 «А» класса предлагаем вам экскурсию по нашему кабинету.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Приходите вы к нам в класс!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Мы начнём о нём рассказ!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яндекс диск\КОЛЯНОВНА В ШКОЛЕ\фоны на твор. отчет\geografiya-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8" y="1340768"/>
            <a:ext cx="5454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Идеальная школа будущего должна состоять не из нанотехнологий.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Идеальная школа – школа со всеми удобствами как для учеников, так и для учителей.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7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яндекс диск\КОЛЯНОВНА В ШКОЛЕ\фоны на твор. отчет\66317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2327937"/>
            <a:ext cx="77048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Назначение кабинета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Учебный кабинет – сложная функциональная система, назначение которой – рациональная организация учебно-воспитательного процесса по учебному предмету, оптимизация его во всех звеньях.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  <a:tabLst>
                <a:tab pos="1381125" algn="l"/>
              </a:tabLst>
            </a:pPr>
            <a:endParaRPr lang="ru-RU" sz="2800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  <a:tabLst>
                <a:tab pos="138112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365104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13811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кабинета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Создавать все необходимые условия для овладения учебным предметом на уроках, внеклассных занятиях под руководством учителя или самостоятельно, индивидуально или в группе. </a:t>
            </a:r>
          </a:p>
        </p:txBody>
      </p:sp>
    </p:spTree>
  </p:cSld>
  <p:clrMapOvr>
    <a:masterClrMapping/>
  </p:clrMapOvr>
  <p:transition advClick="0" advTm="14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1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Класс уютный, светлый, чистый,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Здесь приятно всем учиться.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80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3839">
            <a:off x="5058382" y="3708867"/>
            <a:ext cx="3571900" cy="271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81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7239">
            <a:off x="2579102" y="1083618"/>
            <a:ext cx="3643338" cy="25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DSC0381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4465">
            <a:off x="354289" y="3912184"/>
            <a:ext cx="3571901" cy="25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9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Сегодня классная доска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Сказала мелу свысока: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 Смотри, с меня не сводит глаз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Весь класс!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76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787" y="1643050"/>
            <a:ext cx="5327667" cy="40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Есть для учителя ноутбук, проектор, принтер, сканер, диски, презентации,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 уроках не мешают, а учиться помогают.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78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00504"/>
            <a:ext cx="3357586" cy="249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ЙЛ ОБЛАКО\фото\31. сентябрь - ноябрь 2014 г\DSC03790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071942"/>
            <a:ext cx="3500462" cy="244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ЙЛ ОБЛАКО\фото\31. сентябрь - ноябрь 2014 г\DSC0379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33988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ЙЛ ОБЛАКО\фото\31. сентябрь - ноябрь 2014 г\DSC0378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643050"/>
            <a:ext cx="3184526" cy="20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3866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Чудо техники – компьютер, поможет нам в любую минуту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Получить информацию, приготовить презентацию.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мАЙЛ ОБЛАКО\фото\31. сентябрь - ноябрь 2014 г\DSC0379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1" y="1357299"/>
            <a:ext cx="392909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9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41132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Это – чудная доска, нарисуй на ней плакат,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Хочешь – слово подбери, за секунду всё сотри.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D:\мАЙЛ ОБЛАКО\фото\31. сентябрь - ноябрь 2014 г\DSC0373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441">
            <a:off x="357158" y="1285860"/>
            <a:ext cx="40005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ЙЛ ОБЛАКО\фото\31. сентябрь - ноябрь 2014 г\DSC0373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3824">
            <a:off x="4960274" y="1226480"/>
            <a:ext cx="39703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ЙЛ ОБЛАКО\фото\31. сентябрь - ноябрь 2014 г\DSC0363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4214818"/>
            <a:ext cx="3857652" cy="245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яндекс диск\КОЛЯНОВНА В ШКОЛЕ\фоны на твор. отчет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Уголок наш классный, в школе самый прекрасный.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Информации полезной много в нём, для учебы всегда там найдём.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 descr="D:\мАЙЛ ОБЛАКО\фото\31. сентябрь - ноябрь 2014 г\DSC03725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5" y="1071546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395</Words>
  <Application>Microsoft Office PowerPoint</Application>
  <PresentationFormat>Экран (4:3)</PresentationFormat>
  <Paragraphs>55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RePack by Diakov</cp:lastModifiedBy>
  <cp:revision>51</cp:revision>
  <dcterms:created xsi:type="dcterms:W3CDTF">2014-11-02T06:09:18Z</dcterms:created>
  <dcterms:modified xsi:type="dcterms:W3CDTF">2015-03-31T15:14:11Z</dcterms:modified>
</cp:coreProperties>
</file>