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71" r:id="rId4"/>
    <p:sldId id="259" r:id="rId5"/>
    <p:sldId id="260" r:id="rId6"/>
    <p:sldId id="263" r:id="rId7"/>
    <p:sldId id="264" r:id="rId8"/>
    <p:sldId id="261" r:id="rId9"/>
    <p:sldId id="265" r:id="rId10"/>
    <p:sldId id="268" r:id="rId11"/>
    <p:sldId id="266" r:id="rId12"/>
    <p:sldId id="262" r:id="rId13"/>
    <p:sldId id="267" r:id="rId14"/>
    <p:sldId id="270" r:id="rId15"/>
    <p:sldId id="257" r:id="rId16"/>
    <p:sldId id="269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9" d="100"/>
          <a:sy n="79" d="100"/>
        </p:scale>
        <p:origin x="-48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5E8558-F5CE-42AB-87F5-28FC304AEA38}" type="datetimeFigureOut">
              <a:rPr lang="ru-RU" smtClean="0"/>
              <a:pPr/>
              <a:t>21.11.2012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6DFA2C-E7D7-43A4-B71E-C7509EDBA14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5E8558-F5CE-42AB-87F5-28FC304AEA38}" type="datetimeFigureOut">
              <a:rPr lang="ru-RU" smtClean="0"/>
              <a:pPr/>
              <a:t>21.11.2012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6DFA2C-E7D7-43A4-B71E-C7509EDBA14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5E8558-F5CE-42AB-87F5-28FC304AEA38}" type="datetimeFigureOut">
              <a:rPr lang="ru-RU" smtClean="0"/>
              <a:pPr/>
              <a:t>21.11.2012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6DFA2C-E7D7-43A4-B71E-C7509EDBA14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5E8558-F5CE-42AB-87F5-28FC304AEA38}" type="datetimeFigureOut">
              <a:rPr lang="ru-RU" smtClean="0"/>
              <a:pPr/>
              <a:t>21.11.2012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6DFA2C-E7D7-43A4-B71E-C7509EDBA14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5E8558-F5CE-42AB-87F5-28FC304AEA38}" type="datetimeFigureOut">
              <a:rPr lang="ru-RU" smtClean="0"/>
              <a:pPr/>
              <a:t>21.11.2012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6DFA2C-E7D7-43A4-B71E-C7509EDBA14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5E8558-F5CE-42AB-87F5-28FC304AEA38}" type="datetimeFigureOut">
              <a:rPr lang="ru-RU" smtClean="0"/>
              <a:pPr/>
              <a:t>21.11.2012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6DFA2C-E7D7-43A4-B71E-C7509EDBA14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5E8558-F5CE-42AB-87F5-28FC304AEA38}" type="datetimeFigureOut">
              <a:rPr lang="ru-RU" smtClean="0"/>
              <a:pPr/>
              <a:t>21.11.2012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6DFA2C-E7D7-43A4-B71E-C7509EDBA14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5E8558-F5CE-42AB-87F5-28FC304AEA38}" type="datetimeFigureOut">
              <a:rPr lang="ru-RU" smtClean="0"/>
              <a:pPr/>
              <a:t>21.11.2012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6DFA2C-E7D7-43A4-B71E-C7509EDBA14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5E8558-F5CE-42AB-87F5-28FC304AEA38}" type="datetimeFigureOut">
              <a:rPr lang="ru-RU" smtClean="0"/>
              <a:pPr/>
              <a:t>21.11.2012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6DFA2C-E7D7-43A4-B71E-C7509EDBA14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5E8558-F5CE-42AB-87F5-28FC304AEA38}" type="datetimeFigureOut">
              <a:rPr lang="ru-RU" smtClean="0"/>
              <a:pPr/>
              <a:t>21.11.2012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6DFA2C-E7D7-43A4-B71E-C7509EDBA14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5E8558-F5CE-42AB-87F5-28FC304AEA38}" type="datetimeFigureOut">
              <a:rPr lang="ru-RU" smtClean="0"/>
              <a:pPr/>
              <a:t>21.11.2012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6DFA2C-E7D7-43A4-B71E-C7509EDBA14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5E8558-F5CE-42AB-87F5-28FC304AEA38}" type="datetimeFigureOut">
              <a:rPr lang="ru-RU" smtClean="0"/>
              <a:pPr/>
              <a:t>21.11.2012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6DFA2C-E7D7-43A4-B71E-C7509EDBA14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1026" name="Рисунок 3" descr="Описание: http://im2-tub-ru.yandex.net/i?id=352682666-17-72&amp;n=2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57422" y="500042"/>
            <a:ext cx="4676833" cy="5917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Рисунок 10" descr="Описание: http://im2-tub-ru.yandex.net/i?id=477826736-29-72&amp;n=2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285728"/>
            <a:ext cx="7936212" cy="62908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Рисунок 15" descr="Описание: http://im3-tub-ru.yandex.net/i?id=8287732-14-72&amp;n=2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16114" cy="6500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Рисунок 3" descr="Описание: http://t1.gstatic.com/images?q=tbn:ANd9GcRyp9AD26wivSwkbj1AufgkBfp8cBst3EX9HWF9-PvLoqy_lYRUtw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642918"/>
            <a:ext cx="8215370" cy="5500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Рисунок 5" descr="Описание: http://im5-tub-ru.yandex.net/i?id=517302457-15-72&amp;n=2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Рисунок 17" descr="Описание: http://im0-tub-ru.yandex.net/i?id=244983413-26-72&amp;n=2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00" y="571480"/>
            <a:ext cx="7286676" cy="5715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Рисунок 1" descr="Описание: http://t0.gstatic.com/images?q=tbn:ANd9GcQnoc5j2wChyXGKo2pb4i7IF2kswdBz0I9Yl_BkkPQDblnfox0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8715404" cy="6215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1" descr="Описание: http://t1.gstatic.com/images?q=tbn:ANd9GcQDzKMVlhJyJb8vF45HrhOzyOwhCmWbNFpj79E53KPHfkwDiNb-L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3216" y="285728"/>
            <a:ext cx="8650493" cy="5143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928662" y="4786322"/>
            <a:ext cx="7129836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Большое вам  спасибо,</a:t>
            </a:r>
          </a:p>
          <a:p>
            <a:pPr algn="ctr"/>
            <a:r>
              <a:rPr lang="ru-RU" sz="54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 РЕБЯТА!</a:t>
            </a:r>
            <a:endParaRPr lang="ru-RU" sz="54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Рисунок 1" descr="Описание: http://t1.gstatic.com/images?q=tbn:ANd9GcQDzKMVlhJyJb8vF45HrhOzyOwhCmWbNFpj79E53KPHfkwDiNb-L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00" y="928670"/>
            <a:ext cx="6786578" cy="5143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ГУСИ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65284" y="1071546"/>
            <a:ext cx="2720827" cy="2303633"/>
          </a:xfrm>
          <a:prstGeom prst="rect">
            <a:avLst/>
          </a:prstGeom>
        </p:spPr>
      </p:pic>
      <p:pic>
        <p:nvPicPr>
          <p:cNvPr id="5" name="Рисунок 4" descr="ГУСИ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71736" y="2780344"/>
            <a:ext cx="2643201" cy="2237910"/>
          </a:xfrm>
          <a:prstGeom prst="rect">
            <a:avLst/>
          </a:prstGeom>
        </p:spPr>
      </p:pic>
      <p:pic>
        <p:nvPicPr>
          <p:cNvPr id="6" name="Рисунок 5" descr="ГУСИ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643570" y="1500174"/>
            <a:ext cx="2700019" cy="2286016"/>
          </a:xfrm>
          <a:prstGeom prst="rect">
            <a:avLst/>
          </a:prstGeom>
        </p:spPr>
      </p:pic>
      <p:pic>
        <p:nvPicPr>
          <p:cNvPr id="7" name="Рисунок 6" descr="ГУСИ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929190" y="3643314"/>
            <a:ext cx="2714644" cy="2298398"/>
          </a:xfrm>
          <a:prstGeom prst="rect">
            <a:avLst/>
          </a:prstGeom>
        </p:spPr>
      </p:pic>
      <p:pic>
        <p:nvPicPr>
          <p:cNvPr id="8" name="Рисунок 7" descr="ГУСИ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098240" y="500042"/>
            <a:ext cx="2973953" cy="251794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Рисунок 2" descr="Описание: http://t3.gstatic.com/images?q=tbn:ANd9GcR2fPQOg8oihaVz5Rbww-4uDmzkPiMMpkPxZv90vsKMYlMQpEh-qQ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Рисунок 16" descr="Описание: http://im5-tub-ru.yandex.net/i?id=101887578-09-72&amp;n=2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715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Рисунок 6" descr="Описание: http://im2-tub-ru.yandex.net/i?id=566236996-49-72&amp;n=2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Рисунок 4" descr="Описание: http://t2.gstatic.com/images?q=tbn:ANd9GcTXn3rfR6CwJ9ZGrHd2iUJUl_af-_soYDU4UYsZf6whRZXQvwZ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7290" y="571480"/>
            <a:ext cx="6734175" cy="59293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Рисунок 14" descr="Описание: http://im3-tub-ru.yandex.net/i?id=564809171-52-72&amp;n=2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642918"/>
            <a:ext cx="7286676" cy="5394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69</TotalTime>
  <Words>7</Words>
  <Application>Microsoft Office PowerPoint</Application>
  <PresentationFormat>Экран (4:3)</PresentationFormat>
  <Paragraphs>3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</vt:vector>
  </TitlesOfParts>
  <Company>DG Win&amp;Soft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</dc:title>
  <dc:creator>Admin</dc:creator>
  <cp:lastModifiedBy>1</cp:lastModifiedBy>
  <cp:revision>11</cp:revision>
  <dcterms:created xsi:type="dcterms:W3CDTF">2012-11-20T03:12:58Z</dcterms:created>
  <dcterms:modified xsi:type="dcterms:W3CDTF">2012-11-21T03:31:41Z</dcterms:modified>
</cp:coreProperties>
</file>