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DCCF82-6DA2-4518-8550-1326261773F0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DE7AC0-33CC-4FD8-9183-753B2BEF677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CYR"/>
                <a:ea typeface="Times New Roman" pitchFamily="18" charset="0"/>
                <a:cs typeface="Calibri" pitchFamily="34" charset="0"/>
              </a:rPr>
              <a:t>Синквейн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CYR"/>
                <a:ea typeface="Times New Roman" pitchFamily="18" charset="0"/>
                <a:cs typeface="Calibri" pitchFamily="34" charset="0"/>
              </a:rPr>
              <a:t> – ( французское слово «пять») –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CYR"/>
                <a:ea typeface="Times New Roman" pitchFamily="18" charset="0"/>
                <a:cs typeface="Calibri" pitchFamily="34" charset="0"/>
              </a:rPr>
              <a:t>приём, позволяющий в нескольких словах изложить учебный материал на определенную тему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CYR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</a:rPr>
              <a:t>Составить синквейн к слову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школа</a:t>
            </a:r>
            <a:endParaRPr lang="ru-RU" sz="9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школа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</a:rPr>
              <a:t>Просторная, красивая</a:t>
            </a:r>
          </a:p>
          <a:p>
            <a:r>
              <a:rPr lang="ru-RU" sz="6000" dirty="0" smtClean="0">
                <a:solidFill>
                  <a:schemeClr val="accent6"/>
                </a:solidFill>
              </a:rPr>
              <a:t>Учит, воспитывает, удивляет.</a:t>
            </a:r>
          </a:p>
          <a:p>
            <a:r>
              <a:rPr lang="ru-RU" sz="6000" dirty="0" smtClean="0">
                <a:solidFill>
                  <a:schemeClr val="accent6"/>
                </a:solidFill>
              </a:rPr>
              <a:t>Я люблю свою школу.</a:t>
            </a:r>
          </a:p>
          <a:p>
            <a:r>
              <a:rPr lang="ru-RU" sz="6000" dirty="0" smtClean="0">
                <a:solidFill>
                  <a:schemeClr val="accent6"/>
                </a:solidFill>
              </a:rPr>
              <a:t>Друзья.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Дом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Красивый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Уютный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Большой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Маленький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Надежный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Любимый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Желанный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Охраняет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Защищает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Любит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Ухаживает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Слушает</a:t>
            </a:r>
          </a:p>
          <a:p>
            <a:r>
              <a:rPr lang="ru-RU" sz="4800" b="1" dirty="0" smtClean="0">
                <a:solidFill>
                  <a:schemeClr val="accent2"/>
                </a:solidFill>
              </a:rPr>
              <a:t>Обогревает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3"/>
                </a:solidFill>
              </a:rPr>
              <a:t>книга</a:t>
            </a:r>
            <a:endParaRPr lang="ru-RU" sz="9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Мудрая. Полезная.</a:t>
            </a:r>
          </a:p>
          <a:p>
            <a:r>
              <a:rPr lang="ru-RU" sz="6000" b="1" dirty="0" smtClean="0">
                <a:solidFill>
                  <a:srgbClr val="00B050"/>
                </a:solidFill>
              </a:rPr>
              <a:t>Читаем, узнаём, размышляем.</a:t>
            </a:r>
          </a:p>
          <a:p>
            <a:r>
              <a:rPr lang="ru-RU" sz="6000" b="1" dirty="0" smtClean="0">
                <a:solidFill>
                  <a:srgbClr val="00B050"/>
                </a:solidFill>
              </a:rPr>
              <a:t>Книга – мой друг.</a:t>
            </a:r>
          </a:p>
          <a:p>
            <a:r>
              <a:rPr lang="ru-RU" sz="6000" b="1" dirty="0" smtClean="0">
                <a:solidFill>
                  <a:srgbClr val="00B050"/>
                </a:solidFill>
              </a:rPr>
              <a:t>Учитель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75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Составить синквейн к слову</vt:lpstr>
      <vt:lpstr>школа</vt:lpstr>
      <vt:lpstr>Дом</vt:lpstr>
      <vt:lpstr>книга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Халида</dc:creator>
  <cp:lastModifiedBy>Халида</cp:lastModifiedBy>
  <cp:revision>2</cp:revision>
  <dcterms:created xsi:type="dcterms:W3CDTF">2012-02-29T13:55:33Z</dcterms:created>
  <dcterms:modified xsi:type="dcterms:W3CDTF">2012-02-29T14:15:13Z</dcterms:modified>
</cp:coreProperties>
</file>