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77" r:id="rId3"/>
    <p:sldId id="268" r:id="rId4"/>
    <p:sldId id="286" r:id="rId5"/>
    <p:sldId id="300" r:id="rId6"/>
    <p:sldId id="293" r:id="rId7"/>
    <p:sldId id="294" r:id="rId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990099"/>
    <a:srgbClr val="CC0066"/>
    <a:srgbClr val="FF99FF"/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0" autoAdjust="0"/>
    <p:restoredTop sz="94689" autoAdjust="0"/>
  </p:normalViewPr>
  <p:slideViewPr>
    <p:cSldViewPr>
      <p:cViewPr varScale="1">
        <p:scale>
          <a:sx n="99" d="100"/>
          <a:sy n="99" d="100"/>
        </p:scale>
        <p:origin x="-10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7D0B57-9BC7-4905-8438-1610B7D0AE5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C761867-0EA1-412F-B893-0B4298B45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11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88370CC-F814-4D2B-919A-AC495A14C531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3A671FB-0C98-477F-B164-8F83FE35F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7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71FB-0C98-477F-B164-8F83FE35F3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4E16-3A58-4658-A7E7-991434DEC70C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B616-1DF7-47D7-B39E-6B541F29F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EFFB-C6A6-49B8-AF06-63424FFF55A5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9CDF-3A4A-48CD-B4E9-EE1B8E5C0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7C8C-93E4-4DA9-A229-9FC07808C2BA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E07AC-B5E5-4299-90E2-67A835438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CCAB-E822-433A-9226-CC98BFC3AA74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65FC-3646-4543-A04A-DBC5908AA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2AAD-789C-43F3-BBC2-B31C3ADDCEF8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ACFE-04B3-4982-9E44-C0C1451E9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C048-2BE4-4150-8B70-8D72A039D8D2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D7C2-4400-4D24-B575-F10DF829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D76F-2A8E-4CED-AD71-88F84DD298DF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9A86-7F07-447B-813B-D117025DA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8F3B5-0BFE-4D3E-9BA8-D7D80F9E6C45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5165-B1F0-484F-A4AA-5D81DD0AA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1438" y="6556375"/>
            <a:ext cx="200025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scul32.ucoz.ru</a:t>
            </a:r>
            <a:endParaRPr lang="ru-RU" sz="9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540D19-3B49-4254-8016-7EC1CC6CAE12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8DB01-F405-4F17-8C73-E5AEBDCC6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9" r:id="rId3"/>
    <p:sldLayoutId id="2147483666" r:id="rId4"/>
    <p:sldLayoutId id="2147483665" r:id="rId5"/>
    <p:sldLayoutId id="2147483670" r:id="rId6"/>
    <p:sldLayoutId id="2147483664" r:id="rId7"/>
    <p:sldLayoutId id="2147483663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928670"/>
            <a:ext cx="681055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Ariston" pitchFamily="66" charset="0"/>
            </a:endParaRPr>
          </a:p>
          <a:p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Кириллова        Анна</a:t>
            </a:r>
            <a:endParaRPr lang="ru-RU" sz="5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5400" b="1" smtClean="0">
                <a:solidFill>
                  <a:srgbClr val="7030A0"/>
                </a:solidFill>
                <a:latin typeface="Monotype Corsiva" pitchFamily="66" charset="0"/>
              </a:rPr>
              <a:t>           Витальевна</a:t>
            </a:r>
            <a:endParaRPr lang="ru-RU" sz="5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3200" b="1" dirty="0">
              <a:solidFill>
                <a:srgbClr val="7030A0"/>
              </a:solidFill>
              <a:latin typeface="Ariston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Дата  рождения: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30 сентября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198..год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00108"/>
            <a:ext cx="721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  <a:t>Я- воспитатель и этим горжусь,</a:t>
            </a:r>
            <a:b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  <a:t>Что вместе с детьми жить на свете учусь!</a:t>
            </a:r>
            <a:b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  <a:t>Да, я </a:t>
            </a:r>
            <a:r>
              <a:rPr lang="ru-RU" sz="3600" b="1" dirty="0" smtClean="0">
                <a:solidFill>
                  <a:srgbClr val="9966FF"/>
                </a:solidFill>
                <a:latin typeface="Monotype Corsiva" pitchFamily="66" charset="0"/>
              </a:rPr>
              <a:t>– актриса несчетных  ролей</a:t>
            </a:r>
            <a: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  <a:t>,</a:t>
            </a:r>
            <a:b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9966FF"/>
                </a:solidFill>
                <a:latin typeface="Monotype Corsiva" pitchFamily="66" charset="0"/>
              </a:rPr>
              <a:t>Но главная роль – заменять матерей!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Мои творческие находки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71538" y="1000108"/>
          <a:ext cx="6929486" cy="6400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484462"/>
                <a:gridCol w="2373322"/>
                <a:gridCol w="2071702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onotype Corsiva" pitchFamily="66" charset="0"/>
                        </a:rPr>
                        <a:t>Название </a:t>
                      </a:r>
                    </a:p>
                    <a:p>
                      <a:pPr algn="ctr"/>
                      <a:r>
                        <a:rPr lang="ru-RU" dirty="0" smtClean="0">
                          <a:latin typeface="Monotype Corsiva" pitchFamily="66" charset="0"/>
                        </a:rPr>
                        <a:t>материала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onotype Corsiva" pitchFamily="66" charset="0"/>
                        </a:rPr>
                        <a:t>Описание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onotype Corsiva" pitchFamily="66" charset="0"/>
                        </a:rPr>
                        <a:t>Место проведения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946342"/>
              </p:ext>
            </p:extLst>
          </p:nvPr>
        </p:nvGraphicFramePr>
        <p:xfrm>
          <a:off x="1071539" y="1643050"/>
          <a:ext cx="6929485" cy="462736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470407"/>
                <a:gridCol w="2387377"/>
                <a:gridCol w="2071701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Выпуск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газеты «Мой малыш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»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раз в 3 месяца. Каждый выпуск посвящен теме разностороннего развития детей дошкольного возраста.</a:t>
                      </a:r>
                      <a:endParaRPr lang="ru-RU" sz="14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Детский сад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Оформление стенда «Галерея почета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многодетной семьи»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Стенд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для родителей</a:t>
                      </a:r>
                      <a:endParaRPr lang="ru-RU" sz="14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Детский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сад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7163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Ответственная за фото,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видеосъемку мероприятий, проходящих в детском саду. 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Детский сад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7163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Выпуск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газеты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«Радуга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детства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»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1 раз в месяц осуществляется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выпуск познавательной газеты для детей.</a:t>
                      </a:r>
                      <a:endParaRPr lang="ru-RU" sz="14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Детский сад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7163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Выпуск газеты «Времена года»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1 раз в 3 месяца. Консультации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для родителей,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чем занять ребенка, какие произведения читать детям и т. д.</a:t>
                      </a:r>
                      <a:endParaRPr lang="ru-RU" sz="14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Детский сад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500042"/>
            <a:ext cx="483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Моя научно  - методическая работа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1500174"/>
          <a:ext cx="7072362" cy="478634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536181"/>
                <a:gridCol w="3536181"/>
              </a:tblGrid>
              <a:tr h="6592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Вид мероприятия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Тема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1886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Выступление на родительском собрании</a:t>
                      </a:r>
                      <a:endParaRPr lang="ru-RU" sz="2000" b="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</a:t>
                      </a:r>
                      <a:r>
                        <a:rPr lang="ru-RU" sz="2000" dirty="0" err="1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Портфолио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дошкольника»</a:t>
                      </a:r>
                    </a:p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«Психология цвета»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9376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Консультация для воспитателей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«Организация работы по самообразованию педагогов ДОУ»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9376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Работа по самообразованию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«Формирование экологической культуры дошкольника»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6592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Консультация для воспитателей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«Составление тематического планирования с учетом ФГТ»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83185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Проектная деятельность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Наши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пернатые друзья</a:t>
                      </a:r>
                      <a:r>
                        <a:rPr lang="ru-RU" sz="24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»</a:t>
                      </a:r>
                      <a:endParaRPr lang="ru-RU" sz="24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1397000"/>
          <a:ext cx="7500990" cy="4998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607619"/>
                <a:gridCol w="3893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Вид мероприятия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Тема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Консультация для родителей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«Влияние родительских установок на развитие детей.»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Консультация для родителей</a:t>
                      </a:r>
                    </a:p>
                    <a:p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«Особенности психологии дошкольников»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Консультация для родителей</a:t>
                      </a:r>
                    </a:p>
                    <a:p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«Почему дети разные?»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Консультация для родителей</a:t>
                      </a:r>
                    </a:p>
                    <a:p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«Учим ребенка общаться»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Консультация для родителей</a:t>
                      </a:r>
                    </a:p>
                    <a:p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«Леворукий ребенок»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Консультация для родителей</a:t>
                      </a:r>
                    </a:p>
                    <a:p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«Жестокость в </a:t>
                      </a:r>
                      <a:r>
                        <a:rPr lang="ru-RU" sz="2000" dirty="0" err="1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детско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– родительских отношениях»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и т.д.</a:t>
                      </a:r>
                      <a:endParaRPr lang="ru-RU" sz="20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71802" y="785794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Моя методическая работа.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49406" y="1428736"/>
          <a:ext cx="208280" cy="5000625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208280"/>
              </a:tblGrid>
              <a:tr h="50006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58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642918"/>
            <a:ext cx="452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Работа по методической теме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357298"/>
          <a:ext cx="7358115" cy="464347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01656"/>
                <a:gridCol w="4229183"/>
                <a:gridCol w="1627276"/>
              </a:tblGrid>
              <a:tr h="103442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Monotype Corsiva" pitchFamily="66" charset="0"/>
                        </a:rPr>
                        <a:t>Название темы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 Что удалось достичь (</a:t>
                      </a:r>
                      <a:r>
                        <a:rPr lang="ru-RU" sz="1400" dirty="0" smtClean="0">
                          <a:latin typeface="Monotype Corsiva" pitchFamily="66" charset="0"/>
                        </a:rPr>
                        <a:t>теоретические и практические наработки)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Monotype Corsiva" pitchFamily="66" charset="0"/>
                        </a:rPr>
                        <a:t>Форма представления результата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4277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Здоровье -сберегающие технологии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результате работы у детей повысилась сопротивляемость организма, уменьшилось число заболевших детей, увеличился индекс здоровья.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У детей появился достаточный запас двигательных навыков, интерес к спортивным играм, улучшились показатели всех видов основных движений.</a:t>
                      </a:r>
                    </a:p>
                    <a:p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Табель лечебно-профилактической работы, диаграмма уровня заболеваемости.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1813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Наши</a:t>
                      </a:r>
                      <a:r>
                        <a:rPr lang="ru-RU" sz="18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пернатые друзья</a:t>
                      </a:r>
                      <a:endParaRPr lang="ru-RU" sz="18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Работа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ведется.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Ожидаемые результаты: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необходимых условий в ДОУ по формированию у дошкольников целостного представления о жизни птиц.</a:t>
                      </a:r>
                      <a:br>
                        <a:rPr lang="ru-RU" sz="1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у детей любознательности, творческих способностей, познавательной активности, коммуникативных навыков.</a:t>
                      </a:r>
                      <a:br>
                        <a:rPr lang="ru-RU" sz="1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Активное участие родителей в реализации проекта.</a:t>
                      </a:r>
                      <a:br>
                        <a:rPr lang="ru-RU" sz="1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2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План работы,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презентация, выставка рисунков детей, стенгазета.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1" y="642918"/>
            <a:ext cx="70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Использование современных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образовательных технологий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87603"/>
              </p:ext>
            </p:extLst>
          </p:nvPr>
        </p:nvGraphicFramePr>
        <p:xfrm>
          <a:off x="714348" y="1571613"/>
          <a:ext cx="7929618" cy="471490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71636"/>
                <a:gridCol w="1571636"/>
                <a:gridCol w="4786346"/>
              </a:tblGrid>
              <a:tr h="10387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onotype Corsiva" pitchFamily="66" charset="0"/>
                        </a:rPr>
                        <a:t>Название используемой</a:t>
                      </a:r>
                      <a:r>
                        <a:rPr lang="ru-RU" baseline="0" dirty="0" smtClean="0">
                          <a:latin typeface="Monotype Corsiva" pitchFamily="66" charset="0"/>
                        </a:rPr>
                        <a:t> технологии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Monotype Corsiva" pitchFamily="66" charset="0"/>
                        </a:rPr>
                        <a:t>Мультимедиа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onotype Corsiva" pitchFamily="66" charset="0"/>
                        </a:rPr>
                        <a:t>Имеющийся результат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2548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Информационно-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коммуникацион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-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ные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технологии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Презентации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Аудиозаписи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Обучающее видео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Применение этих технологий значительно расширяет возможности предъявления обучающей информации ,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 позволяет усилить мотивацию ребенка, увеличивает скорость передачи информации детям и повышает уровень ее понимания, способствует развитию таких важных качеств как  образное мышление и воображение. Игровые компоненты, включенные в  мультимедиа программы, активизируют познавательную деятельность и усиливают усвоение материала. Компьютерные технологии позволяют  ставить перед ребенком  и помогать ему решать познавательные и творческие задачи с опорой на наглядность и ведущую для этого возраста деятельность – игру, что способствует повышению интереса к обучению, его эффективности, развивает ребенка всесторонне.  </a:t>
                      </a:r>
                      <a:endParaRPr lang="ru-RU" sz="1400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21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464</Words>
  <Application>Microsoft Office PowerPoint</Application>
  <PresentationFormat>Экран (4:3)</PresentationFormat>
  <Paragraphs>81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Мои творческие находки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Admin</cp:lastModifiedBy>
  <cp:revision>244</cp:revision>
  <dcterms:created xsi:type="dcterms:W3CDTF">2011-07-26T04:50:43Z</dcterms:created>
  <dcterms:modified xsi:type="dcterms:W3CDTF">2013-11-11T09:41:41Z</dcterms:modified>
</cp:coreProperties>
</file>