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91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8800" b="1" dirty="0" smtClean="0">
                <a:solidFill>
                  <a:schemeClr val="accent5">
                    <a:lumMod val="75000"/>
                  </a:schemeClr>
                </a:solidFill>
              </a:rPr>
              <a:t>Развитие речи.</a:t>
            </a:r>
            <a:br>
              <a:rPr lang="ru-RU" sz="8800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8800" b="1" dirty="0" smtClean="0">
                <a:solidFill>
                  <a:schemeClr val="accent5">
                    <a:lumMod val="75000"/>
                  </a:schemeClr>
                </a:solidFill>
              </a:rPr>
              <a:t>Буквы - звуки</a:t>
            </a:r>
            <a:br>
              <a:rPr lang="ru-RU" sz="8800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19900" b="1" dirty="0" smtClean="0">
                <a:solidFill>
                  <a:schemeClr val="accent5">
                    <a:lumMod val="75000"/>
                  </a:schemeClr>
                </a:solidFill>
              </a:rPr>
              <a:t>ШИ</a:t>
            </a:r>
            <a:endParaRPr lang="ru-RU" sz="88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7200" b="1" dirty="0" smtClean="0"/>
              <a:t>Р  Т  П  К  Г  М  Н  Л  Ш</a:t>
            </a:r>
          </a:p>
          <a:p>
            <a:pPr>
              <a:buNone/>
            </a:pPr>
            <a:r>
              <a:rPr lang="ru-RU" sz="8000" b="1" dirty="0" smtClean="0">
                <a:solidFill>
                  <a:srgbClr val="0070C0"/>
                </a:solidFill>
              </a:rPr>
              <a:t>•  •  •  •  •   •  •  •  •</a:t>
            </a:r>
          </a:p>
          <a:p>
            <a:pPr>
              <a:buNone/>
            </a:pPr>
            <a:r>
              <a:rPr lang="ru-RU" sz="8000" b="1" dirty="0" smtClean="0">
                <a:solidFill>
                  <a:srgbClr val="00B050"/>
                </a:solidFill>
              </a:rPr>
              <a:t>•  •  •  •  •   •  •  •  </a:t>
            </a:r>
            <a:r>
              <a:rPr lang="ru-RU" sz="8000" b="1" dirty="0" smtClean="0">
                <a:solidFill>
                  <a:srgbClr val="0070C0"/>
                </a:solidFill>
              </a:rPr>
              <a:t>?</a:t>
            </a:r>
          </a:p>
          <a:p>
            <a:pPr algn="ctr">
              <a:buNone/>
            </a:pPr>
            <a:endParaRPr lang="ru-RU" sz="8000" b="1" dirty="0" smtClean="0">
              <a:solidFill>
                <a:srgbClr val="0070C0"/>
              </a:solidFill>
            </a:endParaRPr>
          </a:p>
          <a:p>
            <a:pPr algn="ctr">
              <a:buNone/>
            </a:pPr>
            <a:endParaRPr lang="ru-RU" sz="8000" b="1" dirty="0" smtClean="0">
              <a:solidFill>
                <a:srgbClr val="0070C0"/>
              </a:solidFill>
            </a:endParaRPr>
          </a:p>
          <a:p>
            <a:pPr algn="ctr">
              <a:buNone/>
            </a:pPr>
            <a:endParaRPr lang="ru-RU" sz="8000" b="1" dirty="0" smtClean="0">
              <a:solidFill>
                <a:srgbClr val="0070C0"/>
              </a:solidFill>
            </a:endParaRPr>
          </a:p>
          <a:p>
            <a:pPr algn="ctr">
              <a:buNone/>
            </a:pPr>
            <a:endParaRPr lang="ru-RU" sz="80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11486"/>
          </a:xfrm>
        </p:spPr>
        <p:txBody>
          <a:bodyPr>
            <a:noAutofit/>
          </a:bodyPr>
          <a:lstStyle/>
          <a:p>
            <a:r>
              <a:rPr lang="ru-RU" sz="9600" dirty="0" smtClean="0">
                <a:solidFill>
                  <a:schemeClr val="accent6">
                    <a:lumMod val="75000"/>
                  </a:schemeClr>
                </a:solidFill>
              </a:rPr>
              <a:t>Замени фразу на одно слово</a:t>
            </a:r>
            <a:endParaRPr lang="ru-RU" sz="96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76657" y="3428999"/>
            <a:ext cx="3695607" cy="3429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Покрытый густой шерстью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8000" b="1" dirty="0" smtClean="0">
                <a:solidFill>
                  <a:srgbClr val="0070C0"/>
                </a:solidFill>
              </a:rPr>
              <a:t>пу</a:t>
            </a:r>
            <a:r>
              <a:rPr lang="ru-RU" sz="8000" b="1" u="sng" dirty="0" smtClean="0">
                <a:solidFill>
                  <a:srgbClr val="FF0000"/>
                </a:solidFill>
              </a:rPr>
              <a:t>ши</a:t>
            </a:r>
            <a:r>
              <a:rPr lang="ru-RU" sz="8000" b="1" dirty="0" smtClean="0">
                <a:solidFill>
                  <a:srgbClr val="0070C0"/>
                </a:solidFill>
              </a:rPr>
              <a:t>стый</a:t>
            </a:r>
            <a:endParaRPr lang="ru-RU" sz="8000" b="1" dirty="0">
              <a:solidFill>
                <a:srgbClr val="0070C0"/>
              </a:solidFill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2331720"/>
            <a:ext cx="6019011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5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/>
              <a:t>Совсем не узкий</a:t>
            </a:r>
            <a:endParaRPr lang="ru-RU" sz="4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41167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8000" b="1" u="sng" dirty="0" smtClean="0">
                <a:solidFill>
                  <a:srgbClr val="FF0000"/>
                </a:solidFill>
              </a:rPr>
              <a:t>ши</a:t>
            </a:r>
            <a:r>
              <a:rPr lang="ru-RU" sz="8000" b="1" dirty="0" smtClean="0">
                <a:solidFill>
                  <a:srgbClr val="7030A0"/>
                </a:solidFill>
              </a:rPr>
              <a:t>рокий</a:t>
            </a:r>
            <a:endParaRPr lang="ru-RU" sz="8000" b="1" dirty="0">
              <a:solidFill>
                <a:srgbClr val="7030A0"/>
              </a:solidFill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0" y="3357563"/>
            <a:ext cx="2571768" cy="35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8" presetClass="exit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2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*0.0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h+1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/>
              <a:t>Инструмент для проделывания отверстий</a:t>
            </a:r>
            <a:endParaRPr lang="ru-RU" sz="2800" b="1" dirty="0"/>
          </a:p>
        </p:txBody>
      </p:sp>
      <p:pic>
        <p:nvPicPr>
          <p:cNvPr id="4" name="Рисунок 3" descr="http://im6-tub-ru.yandex.net/i?id=279479293-59-72&amp;n=17"/>
          <p:cNvPicPr/>
          <p:nvPr/>
        </p:nvPicPr>
        <p:blipFill>
          <a:blip r:embed="rId2"/>
          <a:srcRect l="33696" r="12268"/>
          <a:stretch>
            <a:fillRect/>
          </a:stretch>
        </p:blipFill>
        <p:spPr bwMode="auto">
          <a:xfrm rot="17900099">
            <a:off x="2700897" y="1902608"/>
            <a:ext cx="3179628" cy="5262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8800" b="1" u="sng" dirty="0" smtClean="0">
                <a:solidFill>
                  <a:srgbClr val="FF0000"/>
                </a:solidFill>
              </a:rPr>
              <a:t>ши</a:t>
            </a:r>
            <a:r>
              <a:rPr lang="ru-RU" sz="8800" b="1" dirty="0" smtClean="0"/>
              <a:t>ло</a:t>
            </a:r>
            <a:endParaRPr lang="ru-RU" sz="8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5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/>
              <a:t>Отсутствие   шума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8000" b="1" dirty="0" smtClean="0"/>
              <a:t>ти</a:t>
            </a:r>
            <a:r>
              <a:rPr lang="ru-RU" sz="8000" b="1" u="sng" dirty="0" smtClean="0">
                <a:solidFill>
                  <a:srgbClr val="FF0000"/>
                </a:solidFill>
              </a:rPr>
              <a:t>ши</a:t>
            </a:r>
            <a:r>
              <a:rPr lang="ru-RU" sz="8000" b="1" dirty="0" smtClean="0"/>
              <a:t>на</a:t>
            </a:r>
            <a:r>
              <a:rPr lang="ru-RU" sz="8000" b="1" dirty="0" smtClean="0"/>
              <a:t/>
            </a:r>
            <a:br>
              <a:rPr lang="ru-RU" sz="8000" b="1" dirty="0" smtClean="0"/>
            </a:br>
            <a:endParaRPr lang="ru-RU" sz="8000" b="1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3643314"/>
            <a:ext cx="4357718" cy="3214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70328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Издающий приятный запах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7200" b="1" dirty="0" smtClean="0"/>
              <a:t>ду</a:t>
            </a:r>
            <a:r>
              <a:rPr lang="ru-RU" sz="7200" b="1" u="sng" dirty="0" smtClean="0">
                <a:solidFill>
                  <a:srgbClr val="FF0000"/>
                </a:solidFill>
              </a:rPr>
              <a:t>ши</a:t>
            </a:r>
            <a:r>
              <a:rPr lang="ru-RU" sz="7200" b="1" dirty="0" smtClean="0"/>
              <a:t>стый</a:t>
            </a:r>
            <a:endParaRPr lang="ru-RU" sz="7200" b="1" dirty="0"/>
          </a:p>
        </p:txBody>
      </p:sp>
      <p:pic>
        <p:nvPicPr>
          <p:cNvPr id="4" name="Рисунок 3" descr="http://im3-tub-ru.yandex.net/i?id=228847271-21-7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2714620"/>
            <a:ext cx="3643338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4" presetClass="exit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55</Words>
  <PresentationFormat>Экран (4:3)</PresentationFormat>
  <Paragraphs>17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Развитие речи. Буквы - звуки ШИ</vt:lpstr>
      <vt:lpstr>Слайд 2</vt:lpstr>
      <vt:lpstr>Замени фразу на одно слово</vt:lpstr>
      <vt:lpstr>Покрытый густой шерстью</vt:lpstr>
      <vt:lpstr>Совсем не узкий</vt:lpstr>
      <vt:lpstr>Инструмент для проделывания отверстий</vt:lpstr>
      <vt:lpstr>Отсутствие   шума</vt:lpstr>
      <vt:lpstr>Издающий приятный запах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WIN7XP</cp:lastModifiedBy>
  <cp:revision>4</cp:revision>
  <dcterms:modified xsi:type="dcterms:W3CDTF">2012-12-11T17:55:26Z</dcterms:modified>
</cp:coreProperties>
</file>