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33"/>
    <a:srgbClr val="0066FF"/>
    <a:srgbClr val="66CCFF"/>
    <a:srgbClr val="99FFCC"/>
    <a:srgbClr val="FF99FF"/>
    <a:srgbClr val="81DE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736"/>
            <a:ext cx="8458200" cy="4932802"/>
          </a:xfrm>
        </p:spPr>
        <p:txBody>
          <a:bodyPr>
            <a:normAutofit/>
          </a:bodyPr>
          <a:lstStyle/>
          <a:p>
            <a:r>
              <a:rPr lang="ru-RU" sz="8800" b="1" dirty="0" smtClean="0"/>
              <a:t>ПРИСТАВКА</a:t>
            </a:r>
            <a:endParaRPr lang="ru-RU" sz="8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ловина рамки 3"/>
          <p:cNvSpPr/>
          <p:nvPr/>
        </p:nvSpPr>
        <p:spPr>
          <a:xfrm flipH="1">
            <a:off x="357158" y="1285860"/>
            <a:ext cx="2157434" cy="571504"/>
          </a:xfrm>
          <a:prstGeom prst="halfFrame">
            <a:avLst>
              <a:gd name="adj1" fmla="val 1130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85728"/>
            <a:ext cx="5143536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       </a:t>
            </a:r>
            <a:r>
              <a:rPr lang="ru-RU" sz="8000" b="1" dirty="0" smtClean="0">
                <a:solidFill>
                  <a:srgbClr val="7030A0"/>
                </a:solidFill>
              </a:rPr>
              <a:t>у</a:t>
            </a:r>
            <a:r>
              <a:rPr lang="ru-RU" sz="8000" b="1" dirty="0" smtClean="0">
                <a:solidFill>
                  <a:srgbClr val="00B050"/>
                </a:solidFill>
              </a:rPr>
              <a:t>кол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при</a:t>
            </a:r>
            <a:r>
              <a:rPr lang="ru-RU" sz="8000" b="1" dirty="0" smtClean="0">
                <a:solidFill>
                  <a:srgbClr val="00B050"/>
                </a:solidFill>
              </a:rPr>
              <a:t>кол</a:t>
            </a:r>
            <a:r>
              <a:rPr lang="ru-RU" sz="8000" b="1" dirty="0" smtClean="0"/>
              <a:t>и</a:t>
            </a:r>
          </a:p>
          <a:p>
            <a:pPr algn="ctr">
              <a:buNone/>
            </a:pPr>
            <a:r>
              <a:rPr lang="ru-RU" sz="8000" b="1" dirty="0" smtClean="0"/>
              <a:t>   </a:t>
            </a:r>
            <a:r>
              <a:rPr lang="ru-RU" sz="8000" b="1" dirty="0" smtClean="0">
                <a:solidFill>
                  <a:srgbClr val="7030A0"/>
                </a:solidFill>
              </a:rPr>
              <a:t>на</a:t>
            </a:r>
            <a:r>
              <a:rPr lang="ru-RU" sz="8000" b="1" dirty="0" smtClean="0">
                <a:solidFill>
                  <a:srgbClr val="00B050"/>
                </a:solidFill>
              </a:rPr>
              <a:t>кол</a:t>
            </a:r>
            <a:r>
              <a:rPr lang="ru-RU" sz="8000" b="1" dirty="0" smtClean="0"/>
              <a:t>и</a:t>
            </a:r>
          </a:p>
          <a:p>
            <a:pPr algn="ctr">
              <a:buNone/>
            </a:pPr>
            <a:r>
              <a:rPr lang="ru-RU" sz="8000" b="1" dirty="0" smtClean="0"/>
              <a:t>      </a:t>
            </a:r>
            <a:r>
              <a:rPr lang="ru-RU" sz="8000" b="1" dirty="0" smtClean="0">
                <a:solidFill>
                  <a:srgbClr val="7030A0"/>
                </a:solidFill>
              </a:rPr>
              <a:t>с</a:t>
            </a:r>
            <a:r>
              <a:rPr lang="ru-RU" sz="8000" b="1" dirty="0" smtClean="0">
                <a:solidFill>
                  <a:srgbClr val="00B050"/>
                </a:solidFill>
              </a:rPr>
              <a:t>кол</a:t>
            </a:r>
            <a:r>
              <a:rPr lang="ru-RU" sz="8000" b="1" dirty="0" smtClean="0"/>
              <a:t>и</a:t>
            </a:r>
          </a:p>
          <a:p>
            <a:pPr algn="ctr">
              <a:buNone/>
            </a:pPr>
            <a:endParaRPr lang="ru-RU" sz="4800" b="1" dirty="0"/>
          </a:p>
        </p:txBody>
      </p:sp>
      <p:sp>
        <p:nvSpPr>
          <p:cNvPr id="4" name="Дуга 3"/>
          <p:cNvSpPr/>
          <p:nvPr/>
        </p:nvSpPr>
        <p:spPr>
          <a:xfrm rot="18756466">
            <a:off x="4756865" y="365568"/>
            <a:ext cx="1714512" cy="1643074"/>
          </a:xfrm>
          <a:prstGeom prst="arc">
            <a:avLst>
              <a:gd name="adj1" fmla="val 15169081"/>
              <a:gd name="adj2" fmla="val 1317495"/>
            </a:avLst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8756466">
            <a:off x="4399676" y="1722866"/>
            <a:ext cx="1714512" cy="1643074"/>
          </a:xfrm>
          <a:prstGeom prst="arc">
            <a:avLst>
              <a:gd name="adj1" fmla="val 15169081"/>
              <a:gd name="adj2" fmla="val 1317495"/>
            </a:avLst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8756466">
            <a:off x="4542550" y="3151627"/>
            <a:ext cx="1714512" cy="1643074"/>
          </a:xfrm>
          <a:prstGeom prst="arc">
            <a:avLst>
              <a:gd name="adj1" fmla="val 15169081"/>
              <a:gd name="adj2" fmla="val 1317495"/>
            </a:avLst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18756466">
            <a:off x="4542552" y="4580386"/>
            <a:ext cx="1714512" cy="1643074"/>
          </a:xfrm>
          <a:prstGeom prst="arc">
            <a:avLst>
              <a:gd name="adj1" fmla="val 15169081"/>
              <a:gd name="adj2" fmla="val 1317495"/>
            </a:avLst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овина рамки 10"/>
          <p:cNvSpPr/>
          <p:nvPr/>
        </p:nvSpPr>
        <p:spPr>
          <a:xfrm flipH="1">
            <a:off x="2571736" y="1714488"/>
            <a:ext cx="1871682" cy="500066"/>
          </a:xfrm>
          <a:prstGeom prst="halfFrame">
            <a:avLst>
              <a:gd name="adj1" fmla="val 1130"/>
              <a:gd name="adj2" fmla="val 0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flipH="1">
            <a:off x="3428992" y="3214686"/>
            <a:ext cx="1085864" cy="500066"/>
          </a:xfrm>
          <a:prstGeom prst="halfFrame">
            <a:avLst>
              <a:gd name="adj1" fmla="val 1130"/>
              <a:gd name="adj2" fmla="val 0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оловина рамки 13"/>
          <p:cNvSpPr/>
          <p:nvPr/>
        </p:nvSpPr>
        <p:spPr>
          <a:xfrm flipH="1">
            <a:off x="3857620" y="4714884"/>
            <a:ext cx="728674" cy="428628"/>
          </a:xfrm>
          <a:prstGeom prst="halfFrame">
            <a:avLst>
              <a:gd name="adj1" fmla="val 1130"/>
              <a:gd name="adj2" fmla="val 0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46"/>
            <a:ext cx="91440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лип</a:t>
            </a:r>
            <a:r>
              <a:rPr lang="ru-RU" sz="7200" b="1" dirty="0" smtClean="0">
                <a:solidFill>
                  <a:srgbClr val="7030A0"/>
                </a:solidFill>
              </a:rPr>
              <a:t> -      при</a:t>
            </a:r>
            <a:r>
              <a:rPr lang="ru-RU" sz="7200" b="1" dirty="0" smtClean="0"/>
              <a:t>лип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крутил</a:t>
            </a:r>
            <a:r>
              <a:rPr lang="ru-RU" sz="7200" b="1" dirty="0" smtClean="0">
                <a:solidFill>
                  <a:srgbClr val="7030A0"/>
                </a:solidFill>
              </a:rPr>
              <a:t>-  при</a:t>
            </a:r>
            <a:r>
              <a:rPr lang="ru-RU" sz="7200" b="1" dirty="0" smtClean="0"/>
              <a:t>крутил</a:t>
            </a:r>
          </a:p>
          <a:p>
            <a:pPr>
              <a:buNone/>
            </a:pPr>
            <a:r>
              <a:rPr lang="ru-RU" sz="7200" b="1" dirty="0" smtClean="0"/>
              <a:t>плыл -    </a:t>
            </a:r>
            <a:r>
              <a:rPr lang="ru-RU" sz="7200" b="1" dirty="0" smtClean="0">
                <a:solidFill>
                  <a:srgbClr val="7030A0"/>
                </a:solidFill>
              </a:rPr>
              <a:t>при</a:t>
            </a:r>
            <a:r>
              <a:rPr lang="ru-RU" sz="7200" b="1" dirty="0" smtClean="0"/>
              <a:t>плыл</a:t>
            </a:r>
          </a:p>
          <a:p>
            <a:pPr>
              <a:buNone/>
            </a:pPr>
            <a:r>
              <a:rPr lang="ru-RU" sz="7200" b="1" dirty="0" smtClean="0"/>
              <a:t>кус-</a:t>
            </a:r>
            <a:r>
              <a:rPr lang="ru-RU" sz="7200" b="1" dirty="0" smtClean="0">
                <a:solidFill>
                  <a:srgbClr val="7030A0"/>
                </a:solidFill>
              </a:rPr>
              <a:t>у</a:t>
            </a:r>
            <a:r>
              <a:rPr lang="ru-RU" sz="7200" b="1" dirty="0" smtClean="0"/>
              <a:t>кус-</a:t>
            </a:r>
            <a:r>
              <a:rPr lang="ru-RU" sz="7200" b="1" dirty="0" smtClean="0">
                <a:solidFill>
                  <a:srgbClr val="7030A0"/>
                </a:solidFill>
              </a:rPr>
              <a:t>при</a:t>
            </a:r>
            <a:r>
              <a:rPr lang="ru-RU" sz="7200" b="1" dirty="0" smtClean="0"/>
              <a:t>кус</a:t>
            </a:r>
            <a:endParaRPr lang="ru-RU" sz="7200" b="1" dirty="0"/>
          </a:p>
        </p:txBody>
      </p:sp>
      <p:sp>
        <p:nvSpPr>
          <p:cNvPr id="7" name="Половина рамки 6"/>
          <p:cNvSpPr/>
          <p:nvPr/>
        </p:nvSpPr>
        <p:spPr>
          <a:xfrm flipH="1">
            <a:off x="3929058" y="928670"/>
            <a:ext cx="1657368" cy="571504"/>
          </a:xfrm>
          <a:prstGeom prst="halfFrame">
            <a:avLst>
              <a:gd name="adj1" fmla="val 1130"/>
              <a:gd name="adj2" fmla="val 0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flipH="1">
            <a:off x="3929058" y="2357430"/>
            <a:ext cx="1728806" cy="571504"/>
          </a:xfrm>
          <a:prstGeom prst="halfFrame">
            <a:avLst>
              <a:gd name="adj1" fmla="val 1130"/>
              <a:gd name="adj2" fmla="val 0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flipH="1">
            <a:off x="4071934" y="3714752"/>
            <a:ext cx="1728806" cy="571504"/>
          </a:xfrm>
          <a:prstGeom prst="halfFrame">
            <a:avLst>
              <a:gd name="adj1" fmla="val 1130"/>
              <a:gd name="adj2" fmla="val 0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flipH="1">
            <a:off x="4071934" y="5000636"/>
            <a:ext cx="1728806" cy="571504"/>
          </a:xfrm>
          <a:prstGeom prst="halfFrame">
            <a:avLst>
              <a:gd name="adj1" fmla="val 1130"/>
              <a:gd name="adj2" fmla="val 0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flipH="1">
            <a:off x="1785918" y="4929198"/>
            <a:ext cx="585798" cy="571504"/>
          </a:xfrm>
          <a:prstGeom prst="halfFrame">
            <a:avLst>
              <a:gd name="adj1" fmla="val 1130"/>
              <a:gd name="adj2" fmla="val 0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3160382">
            <a:off x="1649266" y="1340055"/>
            <a:ext cx="2928958" cy="1285884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до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1141975">
            <a:off x="343892" y="2299798"/>
            <a:ext cx="2928958" cy="1285884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вы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20768349">
            <a:off x="397102" y="3761116"/>
            <a:ext cx="2928958" cy="1285884"/>
          </a:xfrm>
          <a:prstGeom prst="ellipse">
            <a:avLst/>
          </a:prstGeom>
          <a:solidFill>
            <a:srgbClr val="81DEEB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от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18716633">
            <a:off x="1500347" y="4792869"/>
            <a:ext cx="2857520" cy="12858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на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rot="5705979">
            <a:off x="3350340" y="1036111"/>
            <a:ext cx="2643230" cy="1399256"/>
          </a:xfrm>
          <a:prstGeom prst="ellipse">
            <a:avLst/>
          </a:prstGeom>
          <a:solidFill>
            <a:srgbClr val="66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600" b="1" dirty="0" smtClean="0"/>
              <a:t>при</a:t>
            </a:r>
            <a:endParaRPr lang="ru-RU" sz="3600" b="1" dirty="0"/>
          </a:p>
        </p:txBody>
      </p:sp>
      <p:sp>
        <p:nvSpPr>
          <p:cNvPr id="13" name="Овал 12"/>
          <p:cNvSpPr/>
          <p:nvPr/>
        </p:nvSpPr>
        <p:spPr>
          <a:xfrm rot="5400000">
            <a:off x="3428980" y="4786334"/>
            <a:ext cx="2428916" cy="1285884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по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 rot="19949245">
            <a:off x="4917698" y="1818218"/>
            <a:ext cx="2928958" cy="1285884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пере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 rot="2510733">
            <a:off x="4841716" y="4527757"/>
            <a:ext cx="2928958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из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643570" y="3143248"/>
            <a:ext cx="2928958" cy="1285884"/>
          </a:xfrm>
          <a:prstGeom prst="ellipse">
            <a:avLst/>
          </a:prstGeom>
          <a:solidFill>
            <a:srgbClr val="99FF3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488" y="2928934"/>
            <a:ext cx="285752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учить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27</Words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ПРИСТАВКА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ПРИСТАВКА</dc:title>
  <cp:lastModifiedBy>WIN7XP</cp:lastModifiedBy>
  <cp:revision>4</cp:revision>
  <dcterms:modified xsi:type="dcterms:W3CDTF">2012-12-06T17:32:00Z</dcterms:modified>
</cp:coreProperties>
</file>