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06" autoAdjust="0"/>
    <p:restoredTop sz="94660"/>
  </p:normalViewPr>
  <p:slideViewPr>
    <p:cSldViewPr>
      <p:cViewPr varScale="1">
        <p:scale>
          <a:sx n="51" d="100"/>
          <a:sy n="51" d="100"/>
        </p:scale>
        <p:origin x="-140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E979-BE26-43A2-9649-F51EA5C45646}" type="datetimeFigureOut">
              <a:rPr lang="ru-RU"/>
              <a:pPr>
                <a:defRPr/>
              </a:pPr>
              <a:t>22.08.2010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D8F2C-B86A-407A-A8C0-A6D7E6075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81318-6016-466E-ADD9-FB9F4DCAA03A}" type="datetimeFigureOut">
              <a:rPr lang="ru-RU"/>
              <a:pPr>
                <a:defRPr/>
              </a:pPr>
              <a:t>22.08.2010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5605-3EB2-4134-8AE1-22A95EFE8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8AC3-B0B9-4B88-9C04-D928926E515F}" type="datetimeFigureOut">
              <a:rPr lang="ru-RU"/>
              <a:pPr>
                <a:defRPr/>
              </a:pPr>
              <a:t>22.08.2010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FA08B-4932-491A-B0C8-075ED0E8C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ABFC-FBBE-4156-8175-F6002FAE7FD7}" type="datetimeFigureOut">
              <a:rPr lang="ru-RU"/>
              <a:pPr>
                <a:defRPr/>
              </a:pPr>
              <a:t>22.08.2010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DC86-35B4-4287-B3CE-0836B61FD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B611B-D06B-4840-A4B9-0977FCF74274}" type="datetimeFigureOut">
              <a:rPr lang="ru-RU"/>
              <a:pPr>
                <a:defRPr/>
              </a:pPr>
              <a:t>22.08.2010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F6807-A903-4A2B-8792-EE2EA60AD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AAEF-89FE-4EAE-8581-6059D390A071}" type="datetimeFigureOut">
              <a:rPr lang="ru-RU"/>
              <a:pPr>
                <a:defRPr/>
              </a:pPr>
              <a:t>22.08.2010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907D0-F577-4E21-B2E0-6037E23F0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4C1E-FC0D-4948-B74A-7819EADA0775}" type="datetimeFigureOut">
              <a:rPr lang="ru-RU"/>
              <a:pPr>
                <a:defRPr/>
              </a:pPr>
              <a:t>22.08.2010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5036D-D584-4793-B751-F6021DEBD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9F97-B31E-4E58-B051-5DDA77340E25}" type="datetimeFigureOut">
              <a:rPr lang="ru-RU"/>
              <a:pPr>
                <a:defRPr/>
              </a:pPr>
              <a:t>22.08.2010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F20B-42AB-416D-BDEC-A7FC7F3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97311-14DE-4CFB-A63F-916F961A30C6}" type="datetimeFigureOut">
              <a:rPr lang="ru-RU"/>
              <a:pPr>
                <a:defRPr/>
              </a:pPr>
              <a:t>22.08.2010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77704-3FC1-49D3-AE60-6061F2689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BBBC-BE8F-49C9-BC5B-F2F8DCA0245D}" type="datetimeFigureOut">
              <a:rPr lang="ru-RU"/>
              <a:pPr>
                <a:defRPr/>
              </a:pPr>
              <a:t>22.08.2010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B5EB-7905-4468-8F9C-97FA3F8DA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C8489-0356-4CD0-8C52-87258BCF0BDF}" type="datetimeFigureOut">
              <a:rPr lang="ru-RU"/>
              <a:pPr>
                <a:defRPr/>
              </a:pPr>
              <a:t>22.08.2010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1E499-7B8E-4C83-88F3-ED11CAB27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D92C1A-11A3-4E04-A685-663AA668393F}" type="datetimeFigureOut">
              <a:rPr lang="ru-RU"/>
              <a:pPr>
                <a:defRPr/>
              </a:pPr>
              <a:t>22.08.2010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9F05B3-8ACA-43C3-B719-49499A812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1928813"/>
            <a:ext cx="5629275" cy="457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ru-RU" sz="3100" b="1" i="1" dirty="0" smtClean="0">
                <a:solidFill>
                  <a:srgbClr val="00B050"/>
                </a:solidFill>
              </a:rPr>
              <a:t>Отчёт </a:t>
            </a:r>
            <a:r>
              <a:rPr lang="ru-RU" sz="3100" dirty="0" smtClean="0">
                <a:solidFill>
                  <a:srgbClr val="00B050"/>
                </a:solidFill>
              </a:rPr>
              <a:t/>
            </a:r>
            <a:br>
              <a:rPr lang="ru-RU" sz="3100" dirty="0" smtClean="0">
                <a:solidFill>
                  <a:srgbClr val="00B050"/>
                </a:solidFill>
              </a:rPr>
            </a:br>
            <a:r>
              <a:rPr lang="ru-RU" sz="3100" b="1" i="1" dirty="0" smtClean="0">
                <a:solidFill>
                  <a:srgbClr val="00B050"/>
                </a:solidFill>
              </a:rPr>
              <a:t>о работе детского оздоровительного лагеря</a:t>
            </a:r>
            <a:r>
              <a:rPr lang="ru-RU" sz="3100" dirty="0" smtClean="0">
                <a:solidFill>
                  <a:srgbClr val="00B050"/>
                </a:solidFill>
              </a:rPr>
              <a:t/>
            </a:r>
            <a:br>
              <a:rPr lang="ru-RU" sz="3100" dirty="0" smtClean="0">
                <a:solidFill>
                  <a:srgbClr val="00B050"/>
                </a:solidFill>
              </a:rPr>
            </a:br>
            <a:r>
              <a:rPr lang="ru-RU" sz="3100" b="1" i="1" dirty="0" smtClean="0">
                <a:solidFill>
                  <a:srgbClr val="00B050"/>
                </a:solidFill>
              </a:rPr>
              <a:t>«ДРУЖБА»</a:t>
            </a:r>
            <a:r>
              <a:rPr lang="ru-RU" sz="3100" dirty="0" smtClean="0">
                <a:solidFill>
                  <a:srgbClr val="00B050"/>
                </a:solidFill>
              </a:rPr>
              <a:t/>
            </a:r>
            <a:br>
              <a:rPr lang="ru-RU" sz="3100" dirty="0" smtClean="0">
                <a:solidFill>
                  <a:srgbClr val="00B050"/>
                </a:solidFill>
              </a:rPr>
            </a:br>
            <a:r>
              <a:rPr lang="ru-RU" sz="3100" b="1" i="1" dirty="0" smtClean="0">
                <a:solidFill>
                  <a:srgbClr val="00B050"/>
                </a:solidFill>
              </a:rPr>
              <a:t>на базе МОУ «Основная общеобразовательная </a:t>
            </a:r>
            <a:r>
              <a:rPr lang="ru-RU" sz="3100" dirty="0" smtClean="0">
                <a:solidFill>
                  <a:srgbClr val="00B050"/>
                </a:solidFill>
              </a:rPr>
              <a:t/>
            </a:r>
            <a:br>
              <a:rPr lang="ru-RU" sz="3100" dirty="0" smtClean="0">
                <a:solidFill>
                  <a:srgbClr val="00B050"/>
                </a:solidFill>
              </a:rPr>
            </a:br>
            <a:r>
              <a:rPr lang="ru-RU" sz="3100" b="1" i="1" dirty="0" smtClean="0">
                <a:solidFill>
                  <a:srgbClr val="00B050"/>
                </a:solidFill>
              </a:rPr>
              <a:t>школа №10 г.Вольска </a:t>
            </a:r>
            <a:r>
              <a:rPr lang="ru-RU" sz="3100" dirty="0" smtClean="0">
                <a:solidFill>
                  <a:srgbClr val="00B050"/>
                </a:solidFill>
              </a:rPr>
              <a:t/>
            </a:r>
            <a:br>
              <a:rPr lang="ru-RU" sz="3100" dirty="0" smtClean="0">
                <a:solidFill>
                  <a:srgbClr val="00B050"/>
                </a:solidFill>
              </a:rPr>
            </a:br>
            <a:r>
              <a:rPr lang="ru-RU" sz="3100" b="1" i="1" dirty="0" smtClean="0">
                <a:solidFill>
                  <a:srgbClr val="00B050"/>
                </a:solidFill>
              </a:rPr>
              <a:t>Саратовской области»</a:t>
            </a:r>
            <a:r>
              <a:rPr lang="ru-RU" sz="3100" dirty="0" smtClean="0">
                <a:solidFill>
                  <a:srgbClr val="00B050"/>
                </a:solidFill>
              </a:rPr>
              <a:t/>
            </a:r>
            <a:br>
              <a:rPr lang="ru-RU" sz="3100" dirty="0" smtClean="0">
                <a:solidFill>
                  <a:srgbClr val="00B050"/>
                </a:solidFill>
              </a:rPr>
            </a:br>
            <a:r>
              <a:rPr lang="ru-RU" sz="3100" b="1" i="1" dirty="0" smtClean="0">
                <a:solidFill>
                  <a:srgbClr val="00B050"/>
                </a:solidFill>
              </a:rPr>
              <a:t> </a:t>
            </a:r>
            <a:r>
              <a:rPr lang="ru-RU" sz="3100" dirty="0" smtClean="0">
                <a:solidFill>
                  <a:srgbClr val="00B050"/>
                </a:solidFill>
              </a:rPr>
              <a:t/>
            </a:r>
            <a:br>
              <a:rPr lang="ru-RU" sz="3100" dirty="0" smtClean="0">
                <a:solidFill>
                  <a:srgbClr val="00B050"/>
                </a:solidFill>
              </a:rPr>
            </a:br>
            <a:r>
              <a:rPr lang="ru-RU" sz="3100" dirty="0" smtClean="0">
                <a:solidFill>
                  <a:srgbClr val="00B050"/>
                </a:solidFill>
              </a:rPr>
              <a:t>воспитатель: </a:t>
            </a:r>
            <a:r>
              <a:rPr lang="ru-RU" sz="3100" dirty="0" err="1" smtClean="0">
                <a:solidFill>
                  <a:srgbClr val="00B050"/>
                </a:solidFill>
              </a:rPr>
              <a:t>Туртаева</a:t>
            </a:r>
            <a:r>
              <a:rPr lang="ru-RU" sz="3100" dirty="0" smtClean="0">
                <a:solidFill>
                  <a:srgbClr val="00B050"/>
                </a:solidFill>
              </a:rPr>
              <a:t> С.В.</a:t>
            </a:r>
            <a:r>
              <a:rPr lang="ru-RU" sz="3100" b="1" i="1" dirty="0" smtClean="0">
                <a:solidFill>
                  <a:srgbClr val="00B050"/>
                </a:solidFill>
              </a:rPr>
              <a:t> </a:t>
            </a:r>
            <a:r>
              <a:rPr lang="ru-RU" sz="3100" dirty="0" smtClean="0">
                <a:solidFill>
                  <a:srgbClr val="00B050"/>
                </a:solidFill>
              </a:rPr>
              <a:t/>
            </a:r>
            <a:br>
              <a:rPr lang="ru-RU" sz="3100" dirty="0" smtClean="0">
                <a:solidFill>
                  <a:srgbClr val="00B050"/>
                </a:solidFill>
              </a:rPr>
            </a:br>
            <a:r>
              <a:rPr lang="en-US" sz="3100" dirty="0" smtClean="0">
                <a:solidFill>
                  <a:srgbClr val="00B050"/>
                </a:solidFill>
              </a:rPr>
              <a:t/>
            </a:r>
            <a:br>
              <a:rPr lang="en-US" sz="3100" dirty="0" smtClean="0">
                <a:solidFill>
                  <a:srgbClr val="00B050"/>
                </a:solidFill>
              </a:rPr>
            </a:br>
            <a:r>
              <a:rPr lang="ru-RU" sz="3100" dirty="0" smtClean="0">
                <a:solidFill>
                  <a:srgbClr val="00B050"/>
                </a:solidFill>
              </a:rPr>
              <a:t/>
            </a:r>
            <a:br>
              <a:rPr lang="ru-RU" sz="3100" dirty="0" smtClean="0">
                <a:solidFill>
                  <a:srgbClr val="00B050"/>
                </a:solidFill>
              </a:rPr>
            </a:br>
            <a:r>
              <a:rPr lang="ru-RU" sz="3100" b="1" i="1" dirty="0" smtClean="0">
                <a:solidFill>
                  <a:srgbClr val="00B050"/>
                </a:solidFill>
              </a:rPr>
              <a:t> июнь 2010 года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785813" y="1285875"/>
            <a:ext cx="54292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Небо ясное, а солнце красное,</a:t>
            </a:r>
            <a:endParaRPr lang="ru-RU" sz="400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Настроение у нас прекрасное,</a:t>
            </a:r>
            <a:endParaRPr lang="ru-RU" sz="400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День России чудес всех  не счесть:</a:t>
            </a:r>
            <a:endParaRPr lang="ru-RU" sz="400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Есть спортивные состязания, и песни есть!</a:t>
            </a:r>
            <a:endParaRPr lang="ru-RU" sz="400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500063" y="857250"/>
            <a:ext cx="5715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Наигрались, нагулялись,</a:t>
            </a:r>
            <a:endParaRPr lang="ru-RU" sz="400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 столом культурный вид!</a:t>
            </a:r>
            <a:endParaRPr lang="ru-RU" sz="400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Приналяжем и покажем</a:t>
            </a:r>
            <a:endParaRPr lang="ru-RU" sz="400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Свой хороший аппетит!</a:t>
            </a:r>
            <a:endParaRPr lang="ru-RU" sz="400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Завтрак, полдник и обед –</a:t>
            </a:r>
            <a:endParaRPr lang="ru-RU" sz="400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Супчик, </a:t>
            </a:r>
            <a:r>
              <a:rPr lang="en-US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йогурт,</a:t>
            </a:r>
            <a:r>
              <a:rPr lang="en-US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фрукты, хлеб,</a:t>
            </a:r>
            <a:endParaRPr lang="ru-RU" sz="400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Каши, овощи, котлеты,</a:t>
            </a:r>
            <a:endParaRPr lang="ru-RU" sz="400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Соки, булочки, омлеты.</a:t>
            </a:r>
            <a:endParaRPr lang="ru-RU" sz="400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Хорошо мы все здесь ели, </a:t>
            </a:r>
            <a:endParaRPr lang="ru-RU" sz="400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Подросли и растолстели…</a:t>
            </a:r>
            <a:endParaRPr lang="ru-RU" sz="400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57188" y="500063"/>
            <a:ext cx="6215062" cy="825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4000" b="1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Дети со спортом у нас все дружны,</a:t>
            </a:r>
            <a:endParaRPr lang="ru-RU" sz="400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Поэтому дети здоровы, сильны.</a:t>
            </a:r>
            <a:endParaRPr lang="ru-RU" sz="400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Целыми днями они закаляются:</a:t>
            </a:r>
            <a:endParaRPr lang="ru-RU" sz="400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Много гуляют,</a:t>
            </a:r>
            <a:endParaRPr lang="ru-RU" sz="400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Жаль, мало купаются.</a:t>
            </a:r>
            <a:endParaRPr lang="ru-RU" sz="400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Прыгают, бегают, на велосипедах катаются</a:t>
            </a:r>
            <a:endParaRPr lang="ru-RU" sz="400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физкультурой все занимаются!</a:t>
            </a:r>
            <a:endParaRPr lang="ru-RU" sz="400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571500" y="1000125"/>
            <a:ext cx="57864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4000" b="1">
              <a:solidFill>
                <a:srgbClr val="7030A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каждый день, как чудное мгновенье,</a:t>
            </a:r>
            <a:endParaRPr lang="ru-RU" sz="40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праздник: турпоходы, развлеченья,</a:t>
            </a:r>
            <a:endParaRPr lang="ru-RU" sz="40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Музеи, кинофильмы и награды, </a:t>
            </a:r>
            <a:endParaRPr lang="ru-RU" sz="40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Всё, что для счастья в жизни надо!</a:t>
            </a:r>
            <a:endParaRPr lang="ru-RU" sz="4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57188"/>
            <a:ext cx="6243637" cy="84296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</a:t>
            </a:r>
            <a:r>
              <a:rPr lang="ru-RU" dirty="0" smtClean="0"/>
              <a:t>С 1 июня по 30 июня  2010 года на базе МОУ «Основная общеобразовательная школа №10 г.Вольска Саратовской области» был организован детский оздоровительный лагерь «Дружба» на 40 человек.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</a:t>
            </a:r>
            <a:r>
              <a:rPr lang="ru-RU" dirty="0" smtClean="0"/>
              <a:t>    Режим пребывания воспитанников на площадке был дневной. В план оздоровления были включены следующие мероприятия: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Оптимальный распорядок дня с обязательным дневным сном.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Трёхразовое питание с достаточным количеством свежих овощей и фруктов. Проводилась витаминизация третьих блюд аскорбиновой кислотой, </a:t>
            </a:r>
            <a:r>
              <a:rPr lang="ru-RU" dirty="0" err="1" smtClean="0"/>
              <a:t>фитотерапия</a:t>
            </a:r>
            <a:r>
              <a:rPr lang="ru-RU" dirty="0" smtClean="0"/>
              <a:t>.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Ежедневная утренняя гимнастика.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Закаливание (обливание водой, воздушные и солнечные ванны, подвижные игры на открытом воздухе.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Выезд на природу, походы в городской парк.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Трудотерапия (с учётом возрастных особенностей).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Психотерапия.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/>
              <a:t>          </a:t>
            </a:r>
            <a:r>
              <a:rPr lang="ru-RU" smtClean="0"/>
              <a:t>В </a:t>
            </a:r>
            <a:r>
              <a:rPr lang="ru-RU" dirty="0" smtClean="0"/>
              <a:t>течение месяца в лагере были проведены несколько этапов соревнований: бег, отжимания, прыжки на скакалке, приседания, метание мяча в цель в начале и в конце смены. У всех детей, посещавших детский оздоровительный лагерь, было отмечено улучшение  показателей.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</a:t>
            </a:r>
            <a:r>
              <a:rPr lang="ru-RU" dirty="0" smtClean="0"/>
              <a:t>Результаты работы детского оздоровительного лагеря «ДРУЖБА»: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 месяц воспитанники прибавили в весе: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 0 до 0,5 кг  прибавили 16 человек – 40%.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 0,5 кг до 1 кг  прибавили 2 человека – 5%.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 прибавили 22 человека – 55%.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</a:t>
            </a:r>
            <a:r>
              <a:rPr lang="ru-RU" dirty="0" smtClean="0"/>
              <a:t>За месяц прибавка в росте составила: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Выросли от 1 см до 2 см 17 человек – 47%.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 выросли 23 человека – 53%.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Посещаемость лагерной смены составила 100%.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</a:t>
            </a:r>
            <a:r>
              <a:rPr lang="ru-RU" dirty="0" smtClean="0"/>
              <a:t>Существование детского оздоровительного лагеря способствовало объединению  обучающихся, повысило значимость таких понятий как ответственность, аккуратность, самостоятельность.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6"/>
          <p:cNvSpPr>
            <a:spLocks noGrp="1"/>
          </p:cNvSpPr>
          <p:nvPr>
            <p:ph type="title"/>
          </p:nvPr>
        </p:nvSpPr>
        <p:spPr>
          <a:xfrm>
            <a:off x="-2198688" y="1447800"/>
            <a:ext cx="10755313" cy="2928938"/>
          </a:xfrm>
        </p:spPr>
        <p:txBody>
          <a:bodyPr/>
          <a:lstStyle/>
          <a:p>
            <a:pPr eaLnBrk="1" hangingPunct="1"/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400" b="1" smtClean="0"/>
              <a:t/>
            </a:r>
            <a:br>
              <a:rPr lang="en-US" sz="2400" b="1" smtClean="0"/>
            </a:br>
            <a:endParaRPr lang="ru-RU" sz="2400" b="1" smtClean="0"/>
          </a:p>
        </p:txBody>
      </p:sp>
      <p:sp>
        <p:nvSpPr>
          <p:cNvPr id="5123" name="Прямоугольник 8"/>
          <p:cNvSpPr>
            <a:spLocks noChangeArrowheads="1"/>
          </p:cNvSpPr>
          <p:nvPr/>
        </p:nvSpPr>
        <p:spPr bwMode="auto">
          <a:xfrm>
            <a:off x="714375" y="1071563"/>
            <a:ext cx="5643563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en-US" sz="2400" b="1">
              <a:solidFill>
                <a:srgbClr val="FF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4000" b="1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Лето! Лето! Лето! Лето!</a:t>
            </a:r>
            <a:endParaRPr lang="ru-RU" sz="4000" b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Никаких  уроков нету!                                                                             </a:t>
            </a:r>
            <a:endParaRPr lang="ru-RU" sz="4000" b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Сколько хочешь, отдыхай!</a:t>
            </a:r>
            <a:endParaRPr lang="ru-RU" sz="4000" b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Всем дана команда «Вольно»!</a:t>
            </a:r>
            <a:endParaRPr lang="ru-RU" sz="4000" b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Ждёт на поле мяч футбольный-</a:t>
            </a:r>
            <a:endParaRPr lang="ru-RU" sz="4000" b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Забивай!</a:t>
            </a:r>
            <a:endParaRPr lang="ru-RU" sz="4000" b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928688" y="2214563"/>
            <a:ext cx="5286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79646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Как здорово, что кто-то когда-то</a:t>
            </a:r>
            <a:endParaRPr lang="ru-RU" sz="40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F79646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Решил ребятам радость подарить!</a:t>
            </a:r>
            <a:endParaRPr lang="ru-RU" sz="40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F79646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Для этого всего лишь было надо</a:t>
            </a:r>
            <a:endParaRPr lang="ru-RU" sz="40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F79646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 школе летний лагерь нам открыть.</a:t>
            </a:r>
            <a:endParaRPr lang="ru-RU" sz="40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857250" y="1214438"/>
            <a:ext cx="52149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F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Смена первая тем у нас богата,</a:t>
            </a:r>
            <a:endParaRPr lang="ru-RU" sz="4000" b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B0F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 в ней все краски вдруг переплелись.</a:t>
            </a:r>
            <a:endParaRPr lang="ru-RU" sz="4000" b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B0F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Из разных классов мальчишки и девчонки</a:t>
            </a:r>
            <a:endParaRPr lang="ru-RU" sz="4000" b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B0F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Лагере «Дружба» здесь собрались!</a:t>
            </a:r>
            <a:endParaRPr lang="ru-RU" sz="4000" b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571500" y="2143125"/>
            <a:ext cx="5715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«Дружба» - лагерь солнца,</a:t>
            </a:r>
            <a:endParaRPr lang="ru-RU" sz="40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Лагерь, где от улыбок тесно,</a:t>
            </a:r>
            <a:endParaRPr lang="ru-RU" sz="40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Где весёлая песня льётся,</a:t>
            </a:r>
            <a:endParaRPr lang="ru-RU" sz="40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B05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Где для скуки совсем нет места!</a:t>
            </a:r>
            <a:endParaRPr lang="ru-RU" sz="40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5" name="Picture 3" descr="N:\фото\фото\Изображение 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44938" y="-19502438"/>
            <a:ext cx="19507200" cy="146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N:\фото\фото\Изображение 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0" y="-8572500"/>
            <a:ext cx="19507200" cy="1034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500063" y="857250"/>
            <a:ext cx="5857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4000" b="1">
              <a:solidFill>
                <a:srgbClr val="0070C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4000" b="1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Сколько походов, экскурсий, </a:t>
            </a:r>
            <a:endParaRPr lang="en-US" sz="4000" b="1">
              <a:solidFill>
                <a:srgbClr val="0070C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4000" b="1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сборов!</a:t>
            </a:r>
            <a:endParaRPr lang="ru-RU" sz="40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Сколько весёлых, живых </a:t>
            </a:r>
            <a:endParaRPr lang="en-US" sz="4000" b="1">
              <a:solidFill>
                <a:srgbClr val="0070C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разговоров!</a:t>
            </a:r>
            <a:endParaRPr lang="ru-RU" sz="40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Сколько песен, чудесных затей!</a:t>
            </a:r>
            <a:endParaRPr lang="ru-RU" sz="40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Ты обязательно всюду поспей!!!</a:t>
            </a:r>
            <a:endParaRPr lang="ru-RU" sz="4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571500" y="1928813"/>
            <a:ext cx="578643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Конечно же, в лагере также</a:t>
            </a:r>
            <a:endParaRPr lang="ru-RU" sz="400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Воспитатели наши живут, </a:t>
            </a:r>
            <a:endParaRPr lang="ru-RU" sz="400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Настроение и отдых  классный нам, </a:t>
            </a:r>
            <a:endParaRPr lang="ru-RU" sz="400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Ребятам, они раздают!</a:t>
            </a:r>
            <a:endParaRPr lang="ru-RU" sz="400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476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  Отчёт  о работе детского оздоровительного лагеря «ДРУЖБА» на базе МОУ «Основная общеобразовательная  школа №10 г.Вольска  Саратовской области»   воспитатель: Туртаева С.В.     июнь 2010 года </vt:lpstr>
      <vt:lpstr>Слайд 2</vt:lpstr>
      <vt:lpstr>Слайд 3</vt:lpstr>
      <vt:lpstr>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Admin</dc:creator>
  <cp:lastModifiedBy>Пользователь</cp:lastModifiedBy>
  <cp:revision>13</cp:revision>
  <dcterms:created xsi:type="dcterms:W3CDTF">2010-06-30T17:12:22Z</dcterms:created>
  <dcterms:modified xsi:type="dcterms:W3CDTF">2010-08-22T15:23:00Z</dcterms:modified>
</cp:coreProperties>
</file>