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3" autoAdjust="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A077-2BC4-4DDE-A048-43DAA1E1D102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D4C8-A461-415F-8846-0B0AC6C29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49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A077-2BC4-4DDE-A048-43DAA1E1D102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D4C8-A461-415F-8846-0B0AC6C29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40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A077-2BC4-4DDE-A048-43DAA1E1D102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D4C8-A461-415F-8846-0B0AC6C29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A077-2BC4-4DDE-A048-43DAA1E1D102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D4C8-A461-415F-8846-0B0AC6C29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02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A077-2BC4-4DDE-A048-43DAA1E1D102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D4C8-A461-415F-8846-0B0AC6C29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8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A077-2BC4-4DDE-A048-43DAA1E1D102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D4C8-A461-415F-8846-0B0AC6C29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0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A077-2BC4-4DDE-A048-43DAA1E1D102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D4C8-A461-415F-8846-0B0AC6C29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94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A077-2BC4-4DDE-A048-43DAA1E1D102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D4C8-A461-415F-8846-0B0AC6C29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96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A077-2BC4-4DDE-A048-43DAA1E1D102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D4C8-A461-415F-8846-0B0AC6C29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98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A077-2BC4-4DDE-A048-43DAA1E1D102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D4C8-A461-415F-8846-0B0AC6C29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70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A077-2BC4-4DDE-A048-43DAA1E1D102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D4C8-A461-415F-8846-0B0AC6C29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33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2A077-2BC4-4DDE-A048-43DAA1E1D102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D4C8-A461-415F-8846-0B0AC6C29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11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152127"/>
          </a:xfrm>
        </p:spPr>
        <p:txBody>
          <a:bodyPr>
            <a:normAutofit/>
          </a:bodyPr>
          <a:lstStyle/>
          <a:p>
            <a:r>
              <a:rPr lang="ru-RU" sz="4800" b="1" dirty="0"/>
              <a:t>Дидактическая игра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8136904" cy="4464496"/>
          </a:xfrm>
        </p:spPr>
        <p:txBody>
          <a:bodyPr>
            <a:normAutofit/>
          </a:bodyPr>
          <a:lstStyle/>
          <a:p>
            <a:r>
              <a:rPr lang="ru-RU" sz="9600" dirty="0">
                <a:solidFill>
                  <a:schemeClr val="tx1"/>
                </a:solidFill>
              </a:rPr>
              <a:t>«Чья мама?»</a:t>
            </a:r>
          </a:p>
          <a:p>
            <a:endParaRPr lang="ru-RU" sz="4400" dirty="0">
              <a:solidFill>
                <a:schemeClr val="tx1"/>
              </a:solidFill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Автор</a:t>
            </a:r>
            <a:r>
              <a:rPr lang="ru-RU" sz="1600" dirty="0">
                <a:solidFill>
                  <a:schemeClr val="tx1"/>
                </a:solidFill>
              </a:rPr>
              <a:t>: </a:t>
            </a:r>
            <a:r>
              <a:rPr lang="ru-RU" sz="1600" dirty="0" err="1">
                <a:solidFill>
                  <a:schemeClr val="tx1"/>
                </a:solidFill>
              </a:rPr>
              <a:t>Ерошова</a:t>
            </a:r>
            <a:r>
              <a:rPr lang="ru-RU" sz="1600" dirty="0">
                <a:solidFill>
                  <a:schemeClr val="tx1"/>
                </a:solidFill>
              </a:rPr>
              <a:t> Н.В.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</a:rPr>
              <a:t>Воспитатель ГБДОУ №114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</a:rPr>
              <a:t>Фрунзенского района 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Санкт-Петербург </a:t>
            </a:r>
            <a:r>
              <a:rPr lang="ru-RU" sz="1200" dirty="0">
                <a:solidFill>
                  <a:schemeClr val="tx1"/>
                </a:solidFill>
              </a:rPr>
              <a:t>2013г.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47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692696"/>
            <a:ext cx="2890664" cy="2146250"/>
          </a:xfrm>
        </p:spPr>
        <p:txBody>
          <a:bodyPr/>
          <a:lstStyle/>
          <a:p>
            <a:r>
              <a:rPr lang="ru-RU" dirty="0" smtClean="0"/>
              <a:t>         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6672"/>
            <a:ext cx="2880320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5184576" cy="5688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Объект 1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12976"/>
            <a:ext cx="2808311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20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25" y="3140968"/>
            <a:ext cx="2962275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5184576" cy="5544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4664"/>
            <a:ext cx="2952328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69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140968"/>
            <a:ext cx="3394720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60650"/>
            <a:ext cx="3816424" cy="5865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0649"/>
            <a:ext cx="3384376" cy="2520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1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2656"/>
            <a:ext cx="4330824" cy="583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68960"/>
            <a:ext cx="3106688" cy="3096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8125"/>
            <a:ext cx="3096344" cy="2614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93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134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</TotalTime>
  <Words>21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Дидактическая игра</vt:lpstr>
      <vt:lpstr>   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Миша</dc:creator>
  <cp:lastModifiedBy>Миша</cp:lastModifiedBy>
  <cp:revision>12</cp:revision>
  <dcterms:created xsi:type="dcterms:W3CDTF">2013-10-15T17:20:55Z</dcterms:created>
  <dcterms:modified xsi:type="dcterms:W3CDTF">2013-10-15T18:37:37Z</dcterms:modified>
</cp:coreProperties>
</file>