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8" r:id="rId12"/>
    <p:sldId id="272" r:id="rId13"/>
    <p:sldId id="266" r:id="rId14"/>
    <p:sldId id="269" r:id="rId15"/>
    <p:sldId id="270" r:id="rId16"/>
    <p:sldId id="275" r:id="rId17"/>
    <p:sldId id="285" r:id="rId18"/>
    <p:sldId id="271" r:id="rId19"/>
    <p:sldId id="273" r:id="rId20"/>
    <p:sldId id="286" r:id="rId21"/>
    <p:sldId id="282" r:id="rId22"/>
    <p:sldId id="283" r:id="rId23"/>
    <p:sldId id="284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E2F11B"/>
    <a:srgbClr val="FF505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41" autoAdjust="0"/>
    <p:restoredTop sz="9466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55AB-D31E-4164-9C7B-1938ED2B77F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D0E6-DDF4-4FDD-8E7F-190427A5B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17CD-3D41-45E8-A71E-57471BCB4EA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D47A-FC1A-4FC6-A220-6CB99145E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30B5-B26A-4262-80FB-4F195F57EA2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3A18-DC41-4E59-9D02-4DFCF39D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B8A5-33EB-44A6-A724-80F844572BE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F430-FF2B-4654-83E6-97AE30426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7D4C-021E-4B84-A6BD-299C15C5322E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3CC2-3D1E-4FAA-ABD7-6DD1318BC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F852-3CAD-4CA6-8232-EBC8A38FD2C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A532-FC53-48DD-9ABB-633FB118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59D8-B2F3-4337-A0F0-3866886DDCAB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AC66-D346-4705-BF34-FD5D8AA7F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4036-8FFF-44CD-9CAF-92A77F9D3BDB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B600-C361-4242-BD5D-379CBD5EF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4BA7-50A8-488C-9537-93D43DF43F02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28A8-A1F3-4FE1-BD33-A2BA21554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64A1-3566-41EB-8700-9AF92FE3673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14F2-6F8B-4D03-87CC-94B55D3F6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F8D7-6373-454B-B8DE-058FCA645E0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1430-5299-4653-9E09-64C4E881C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C33C5-1140-49AD-ABB9-9408C834496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0A4F2A-B95F-42F6-8587-89D91754E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ABVGDEJKA_-_ABVGDEJKA_(iPlayer.fm)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2;&#1080;&#1079;&#1084;&#1080;&#1085;&#1091;&#1090;&#1082;&#1072;%20&#1072;&#1089;&#1090;&#1091;&#1076;&#1080;&#1086;.mp3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kvn-pesnya_kapitanov.roditelyam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%20&#1084;&#1080;&#1088;&#1077;%20&#1078;&#1080;&#1074;&#1086;&#1090;&#1085;&#1099;&#1093;.mp3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8;&#1091;&#1078;&#1073;&#1072;%20&#1082;&#1088;&#1077;&#1087;&#1082;&#1072;&#1103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77;&#1090;&#1089;&#1082;&#1080;&#1077;%20&#1087;&#1077;&#1089;&#1085;&#1080;%20-%20&#1042;%20&#1043;&#1086;&#1089;&#1090;&#1103;&#1093;%20&#1059;%20&#1057;&#1082;&#1072;&#1079;&#1082;&#1080;%20(audiopoisk.com).mp3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3;&#1086;&#1083;&#1077;&#1083;&#1100;&#1097;&#1080;&#1082;&#1080;.mp3" TargetMode="Externa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2;&#1075;&#1088;&#1072;&#1078;&#1076;&#1077;&#1085;&#1080;&#1077;.mp3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74;&#1072;&#1078;&#1076;&#1099;%20&#1076;&#1074;&#1072;%20&#1095;&#1077;&#1090;&#1099;&#1088;&#1077;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00042"/>
            <a:ext cx="557216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Интеллектуальная игра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«Цветик –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семицветик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1214422"/>
            <a:ext cx="1785949" cy="186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85813" y="3214688"/>
            <a:ext cx="7815262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Пусть каждый смело вступит в бой,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азарт соревнования.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Успех придёт не сам собой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Помогут ваши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285875" y="285750"/>
            <a:ext cx="7215188" cy="2124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Impact"/>
              </a:rPr>
              <a:t>русский язык</a:t>
            </a:r>
          </a:p>
        </p:txBody>
      </p:sp>
      <p:pic>
        <p:nvPicPr>
          <p:cNvPr id="3" name="Рисунок 2" descr="ne_vazhno-repetitor__razvitie_i_podgotovka_k_shkole__2161.jpeg"/>
          <p:cNvPicPr>
            <a:picLocks noChangeAspect="1"/>
          </p:cNvPicPr>
          <p:nvPr/>
        </p:nvPicPr>
        <p:blipFill>
          <a:blip r:embed="rId3" cstate="print"/>
          <a:srcRect l="4167" t="8333" r="6249" b="8333"/>
          <a:stretch>
            <a:fillRect/>
          </a:stretch>
        </p:blipFill>
        <p:spPr>
          <a:xfrm>
            <a:off x="539552" y="4714860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929063" y="2500313"/>
            <a:ext cx="43084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Какое слово спряталось?</a:t>
            </a:r>
          </a:p>
          <a:p>
            <a:pPr marL="342900" indent="-342900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2. Путешествие в прошлое.</a:t>
            </a:r>
          </a:p>
          <a:p>
            <a:pPr marL="342900" indent="-342900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3.«Народная мудрость»</a:t>
            </a:r>
          </a:p>
        </p:txBody>
      </p:sp>
      <p:pic>
        <p:nvPicPr>
          <p:cNvPr id="5" name="ABVGDEJKA_-_ABVGDEJ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574663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Какое слово спряталось?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1071563"/>
            <a:ext cx="1201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ХЛЕВ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1071563"/>
            <a:ext cx="1766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УТОЧКА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285875" y="1143000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14688" y="1143000"/>
            <a:ext cx="15716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1071563"/>
            <a:ext cx="1503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СТОЛБ</a:t>
            </a:r>
          </a:p>
        </p:txBody>
      </p:sp>
      <p:sp>
        <p:nvSpPr>
          <p:cNvPr id="9" name="Овал 8"/>
          <p:cNvSpPr/>
          <p:nvPr/>
        </p:nvSpPr>
        <p:spPr>
          <a:xfrm>
            <a:off x="5500688" y="1143000"/>
            <a:ext cx="11430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8688" y="2214563"/>
            <a:ext cx="1370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ЩЕЛЬ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57313" y="2286000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71813" y="2214563"/>
            <a:ext cx="1325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ПОЛК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71813" y="2286000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72125" y="2214563"/>
            <a:ext cx="1214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ЗУБР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29250" y="2286000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00125" y="3286125"/>
            <a:ext cx="127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КОСА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03350" y="3286125"/>
            <a:ext cx="882650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3250" y="3286125"/>
            <a:ext cx="136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МРАК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71875" y="3286125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29250" y="3286125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УДОЧКА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15000" y="3286125"/>
            <a:ext cx="164306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12869564639390.jpg"/>
          <p:cNvPicPr>
            <a:picLocks noChangeAspect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>
          <a:xfrm>
            <a:off x="2857488" y="4214818"/>
            <a:ext cx="2571768" cy="239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52"/>
            <a:ext cx="570855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Путешествие в прошлое.</a:t>
            </a:r>
          </a:p>
        </p:txBody>
      </p:sp>
      <p:pic>
        <p:nvPicPr>
          <p:cNvPr id="5" name="Рисунок 4" descr="_1_~2 (2).JPG"/>
          <p:cNvPicPr>
            <a:picLocks noChangeAspect="1"/>
          </p:cNvPicPr>
          <p:nvPr/>
        </p:nvPicPr>
        <p:blipFill>
          <a:blip r:embed="rId2" cstate="print"/>
          <a:srcRect b="46875"/>
          <a:stretch>
            <a:fillRect/>
          </a:stretch>
        </p:blipFill>
        <p:spPr>
          <a:xfrm>
            <a:off x="6000760" y="928670"/>
            <a:ext cx="2786082" cy="1973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71563" y="3357563"/>
            <a:ext cx="18415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ртоф</a:t>
            </a:r>
            <a:r>
              <a:rPr lang="ru-RU" sz="2800" b="1" dirty="0">
                <a:solidFill>
                  <a:srgbClr val="FF0000"/>
                </a:solidFill>
              </a:rPr>
              <a:t>е</a:t>
            </a:r>
            <a:r>
              <a:rPr lang="ru-RU" sz="2800" b="1" dirty="0">
                <a:solidFill>
                  <a:srgbClr val="002060"/>
                </a:solidFill>
              </a:rPr>
              <a:t>ль</a:t>
            </a:r>
          </a:p>
        </p:txBody>
      </p:sp>
      <p:pic>
        <p:nvPicPr>
          <p:cNvPr id="7" name="Рисунок 6" descr="_1_~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2"/>
            <a:ext cx="2891845" cy="2312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572250" y="3071813"/>
            <a:ext cx="165258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002060"/>
                </a:solidFill>
              </a:rPr>
              <a:t>стрюля</a:t>
            </a:r>
          </a:p>
        </p:txBody>
      </p:sp>
      <p:pic>
        <p:nvPicPr>
          <p:cNvPr id="9" name="Рисунок 8" descr="_1_~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357562"/>
            <a:ext cx="2357454" cy="2442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143375" y="5929313"/>
            <a:ext cx="16160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м</a:t>
            </a:r>
            <a:r>
              <a:rPr lang="ru-RU" sz="2800" b="1" dirty="0">
                <a:solidFill>
                  <a:srgbClr val="FF0000"/>
                </a:solidFill>
              </a:rPr>
              <a:t>и</a:t>
            </a:r>
            <a:r>
              <a:rPr lang="ru-RU" sz="2800" b="1" dirty="0">
                <a:solidFill>
                  <a:srgbClr val="002060"/>
                </a:solidFill>
              </a:rPr>
              <a:t>дор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42852"/>
            <a:ext cx="515795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«Народная мудрость»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857232"/>
            <a:ext cx="64021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(задание для команды «Знатоки»)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1928813"/>
            <a:ext cx="346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ПОГИБАЙ - ВЫРУЧАЙ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2500313"/>
            <a:ext cx="566896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Сам погибай, а товарища выручай.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3286125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ДЕЛО - БЕЗДЕЛЬЕ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25" y="4071938"/>
            <a:ext cx="71183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Маленькое дело лучше большого безделья.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42852"/>
            <a:ext cx="515795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«Народная мудрость»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857232"/>
            <a:ext cx="635462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(задание для команды «Умники»)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1928813"/>
            <a:ext cx="3011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ОТМЕРЬ - ОТРЕЖЬ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2500313"/>
            <a:ext cx="509428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Семь раз отмерь, один отрежь.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3286125"/>
            <a:ext cx="2093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СВЕТ - ТЬМА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25" y="4071938"/>
            <a:ext cx="516731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Ученье свет, а не ученье – тьма.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42852"/>
            <a:ext cx="515795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«Народная мудрость»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857232"/>
            <a:ext cx="650408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(задание для команды «Эрудиты»)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1928813"/>
            <a:ext cx="2730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СДЕЛАЛ - ГУЛЯЙ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2500313"/>
            <a:ext cx="432593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Сделал дело, гуляй смело.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3286125"/>
            <a:ext cx="363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ПО ОДЁЖКЕ – ПО УМУ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25" y="4071938"/>
            <a:ext cx="672623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По одёжке встречают, по уму провожают.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026694634_86618_image0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778644" cy="508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7393" y="193653"/>
            <a:ext cx="63239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Физкультминутка</a:t>
            </a:r>
          </a:p>
        </p:txBody>
      </p:sp>
      <p:pic>
        <p:nvPicPr>
          <p:cNvPr id="6" name="физминутка астуд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vn-pesnya_kapitanov.roditely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000250" y="428625"/>
            <a:ext cx="5357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конкурс капитанов</a:t>
            </a:r>
          </a:p>
        </p:txBody>
      </p:sp>
      <p:pic>
        <p:nvPicPr>
          <p:cNvPr id="34820" name="Рисунок 5" descr="383099030703306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9888" y="1266825"/>
            <a:ext cx="3324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714500" y="500063"/>
            <a:ext cx="5857875" cy="2124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окружающий мир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714625" y="908050"/>
            <a:ext cx="41290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Блиц – турнир</a:t>
            </a:r>
          </a:p>
          <a:p>
            <a:pPr marL="342900" indent="-342900">
              <a:buFontTx/>
              <a:buAutoNum type="arabicPeriod"/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Узнай материк</a:t>
            </a:r>
          </a:p>
          <a:p>
            <a:pPr marL="342900" indent="-342900">
              <a:buFontTx/>
              <a:buAutoNum type="arabicPeriod"/>
            </a:pP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Самый, самый</a:t>
            </a:r>
            <a:endParaRPr lang="ru-RU" sz="44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5844" name="Рисунок 3" descr="070711_schoolboy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213100"/>
            <a:ext cx="30686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857232"/>
            <a:ext cx="4794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БЛИЦ - турнир</a:t>
            </a:r>
          </a:p>
        </p:txBody>
      </p:sp>
      <p:pic>
        <p:nvPicPr>
          <p:cNvPr id="4" name="Рисунок 3" descr="130397998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294322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428875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571625" y="1000125"/>
            <a:ext cx="5862638" cy="2124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ПРИВЕТСТВИЕ</a:t>
            </a:r>
          </a:p>
        </p:txBody>
      </p:sp>
      <p:pic>
        <p:nvPicPr>
          <p:cNvPr id="6" name="Рисунок 5" descr="dobry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7" t="8333" r="10494" b="11458"/>
          <a:stretch>
            <a:fillRect/>
          </a:stretch>
        </p:blipFill>
        <p:spPr>
          <a:xfrm>
            <a:off x="2915816" y="3284984"/>
            <a:ext cx="3786214" cy="306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ружба креп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84_html_6bfdf831.png"/>
          <p:cNvPicPr>
            <a:picLocks noChangeAspect="1"/>
          </p:cNvPicPr>
          <p:nvPr/>
        </p:nvPicPr>
        <p:blipFill>
          <a:blip r:embed="rId2" cstate="print"/>
          <a:srcRect l="33167"/>
          <a:stretch>
            <a:fillRect/>
          </a:stretch>
        </p:blipFill>
        <p:spPr>
          <a:xfrm>
            <a:off x="827584" y="4077072"/>
            <a:ext cx="2130030" cy="200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_html_m5eb74ab5.jpg"/>
          <p:cNvPicPr>
            <a:picLocks noChangeAspect="1"/>
          </p:cNvPicPr>
          <p:nvPr/>
        </p:nvPicPr>
        <p:blipFill>
          <a:blip r:embed="rId3" cstate="print"/>
          <a:srcRect l="65841" t="8772" r="15138" b="50877"/>
          <a:stretch>
            <a:fillRect/>
          </a:stretch>
        </p:blipFill>
        <p:spPr>
          <a:xfrm>
            <a:off x="4716016" y="4437112"/>
            <a:ext cx="1631229" cy="144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257321_html_m2db870a1.jpg"/>
          <p:cNvPicPr>
            <a:picLocks noChangeAspect="1"/>
          </p:cNvPicPr>
          <p:nvPr/>
        </p:nvPicPr>
        <p:blipFill>
          <a:blip r:embed="rId4" cstate="print"/>
          <a:srcRect l="13777" r="25606" b="46514"/>
          <a:stretch>
            <a:fillRect/>
          </a:stretch>
        </p:blipFill>
        <p:spPr>
          <a:xfrm>
            <a:off x="2051720" y="1628800"/>
            <a:ext cx="4082226" cy="216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7900" y="3213100"/>
            <a:ext cx="1285875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Евразия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8538" y="5661025"/>
            <a:ext cx="919162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Африка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5516563"/>
            <a:ext cx="1200150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Австралия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3118" y="192956"/>
            <a:ext cx="52332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УЗНАЙ МАТЕРИК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31044" y="5437328"/>
            <a:ext cx="3080459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Неправильно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0576" y="5434253"/>
            <a:ext cx="3090927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Тихий океан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0275" y="5437188"/>
            <a:ext cx="3059113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0521" y="5437328"/>
            <a:ext cx="3089872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Неверно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5255" y="5437328"/>
            <a:ext cx="31110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Атлантический океан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5388" y="5434013"/>
            <a:ext cx="3121025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1044" y="3918056"/>
            <a:ext cx="3126766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Правильно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2656" y="3929548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Северный Ледовитый океан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0900" y="3919538"/>
            <a:ext cx="3160713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15255" y="3919513"/>
            <a:ext cx="3085138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7799" y="3919513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Индийский океан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3800" y="3933825"/>
            <a:ext cx="309403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8739188" y="6537325"/>
            <a:ext cx="296862" cy="2603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головок 7"/>
          <p:cNvSpPr txBox="1">
            <a:spLocks/>
          </p:cNvSpPr>
          <p:nvPr/>
        </p:nvSpPr>
        <p:spPr bwMode="auto">
          <a:xfrm>
            <a:off x="1187450" y="2133600"/>
            <a:ext cx="67071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холодный океан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 bwMode="auto">
          <a:xfrm>
            <a:off x="1187450" y="1773238"/>
            <a:ext cx="6121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холодный из океанов – Северный Ледовитый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31044" y="5437328"/>
            <a:ext cx="3080459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Правильно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1044" y="5437328"/>
            <a:ext cx="3090927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Тихий океан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0275" y="5437188"/>
            <a:ext cx="3059113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0521" y="5437328"/>
            <a:ext cx="3089872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Неверно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5255" y="5437328"/>
            <a:ext cx="31110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Атлантический океан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5388" y="5434013"/>
            <a:ext cx="3121025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1044" y="3918056"/>
            <a:ext cx="3126766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044" y="3929548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Северный Ледовитый океан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2988" y="3933825"/>
            <a:ext cx="3160712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15255" y="3919513"/>
            <a:ext cx="3085138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7799" y="3919513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Индийский океан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91100" y="3929063"/>
            <a:ext cx="309403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8739188" y="6537325"/>
            <a:ext cx="296862" cy="2603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головок 7"/>
          <p:cNvSpPr txBox="1">
            <a:spLocks/>
          </p:cNvSpPr>
          <p:nvPr/>
        </p:nvSpPr>
        <p:spPr bwMode="auto">
          <a:xfrm>
            <a:off x="1235075" y="2133600"/>
            <a:ext cx="67087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тёплый океан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 bwMode="auto">
          <a:xfrm>
            <a:off x="1403350" y="1628775"/>
            <a:ext cx="6121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тёплый из океанов – Тихий, т.к. его наиболее широкая часть находится вблизи экватора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31044" y="5437328"/>
            <a:ext cx="3080459" cy="1285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Правильно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1044" y="5437328"/>
            <a:ext cx="3090927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Тихий океан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0275" y="5437188"/>
            <a:ext cx="3059113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0521" y="5437328"/>
            <a:ext cx="3089872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Неверно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5255" y="5437328"/>
            <a:ext cx="31110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Атлантический океан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5388" y="5434013"/>
            <a:ext cx="3121025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1044" y="3918056"/>
            <a:ext cx="3126766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Подумай ещё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044" y="3929548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Северный Ледовитый океан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0275" y="3917950"/>
            <a:ext cx="3160713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15255" y="3919513"/>
            <a:ext cx="3085138" cy="1285884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Подумай хорошо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7799" y="3919513"/>
            <a:ext cx="3126766" cy="128588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</a:rPr>
              <a:t>Индийский океан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91100" y="3929063"/>
            <a:ext cx="309403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Штриховая стрелка вправо 7">
            <a:hlinkClick r:id="" action="ppaction://hlinkshowjump?jump=nextslide"/>
          </p:cNvPr>
          <p:cNvSpPr/>
          <p:nvPr/>
        </p:nvSpPr>
        <p:spPr>
          <a:xfrm>
            <a:off x="8739188" y="6537325"/>
            <a:ext cx="296862" cy="2603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головок 7"/>
          <p:cNvSpPr txBox="1">
            <a:spLocks/>
          </p:cNvSpPr>
          <p:nvPr/>
        </p:nvSpPr>
        <p:spPr bwMode="auto">
          <a:xfrm>
            <a:off x="1235075" y="2133600"/>
            <a:ext cx="67087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глубокий океан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1116013" y="1628775"/>
            <a:ext cx="6827837" cy="22320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Тихий океан является самым глубоким на Земле. Его средняя глубина около 3,9 км.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Наибольшая глубина Тихого океана – 11022 м в Марианской впадине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2071688" y="285750"/>
            <a:ext cx="5857875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литературное чтение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57188" y="2357438"/>
            <a:ext cx="7643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1. «Книжное царство – мудрое государство.»</a:t>
            </a:r>
          </a:p>
          <a:p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2.Узнай литературную сказку.</a:t>
            </a:r>
          </a:p>
          <a:p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3. «Бюро находок».</a:t>
            </a:r>
          </a:p>
        </p:txBody>
      </p:sp>
      <p:pic>
        <p:nvPicPr>
          <p:cNvPr id="41988" name="Рисунок 4" descr="girlreadin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143375"/>
            <a:ext cx="5429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етские песни - В Гостях У Сказки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574772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«Книжное царство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мудрое государство»</a:t>
            </a:r>
          </a:p>
        </p:txBody>
      </p:sp>
      <p:pic>
        <p:nvPicPr>
          <p:cNvPr id="4" name="Рисунок 3" descr="1313677087.24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785926"/>
            <a:ext cx="421484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3300"/>
                </a:solidFill>
              </a:rPr>
              <a:t/>
            </a:r>
            <a:br>
              <a:rPr lang="ru-RU" sz="4000" b="1" dirty="0">
                <a:solidFill>
                  <a:srgbClr val="FF3300"/>
                </a:solidFill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литературную сказку»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dirty="0">
                <a:solidFill>
                  <a:srgbClr val="660066"/>
                </a:solidFill>
              </a:rPr>
              <a:t>(назвать героев, название, автора)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2808288" cy="3124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505200"/>
            <a:ext cx="2662238" cy="29622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3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63" y="1905000"/>
            <a:ext cx="2944812" cy="3276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44276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«Бюро находок»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2520950" cy="20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786082" cy="205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1_~1.JPG"/>
          <p:cNvPicPr>
            <a:picLocks noChangeAspect="1"/>
          </p:cNvPicPr>
          <p:nvPr/>
        </p:nvPicPr>
        <p:blipFill>
          <a:blip r:embed="rId4" cstate="print"/>
          <a:srcRect l="21408" t="3750" r="21407" b="3750"/>
          <a:stretch>
            <a:fillRect/>
          </a:stretch>
        </p:blipFill>
        <p:spPr>
          <a:xfrm>
            <a:off x="4143372" y="857232"/>
            <a:ext cx="1000132" cy="284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813" y="3429000"/>
            <a:ext cx="1916112" cy="954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Ш.Перро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«Золушка»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6238" y="3716338"/>
            <a:ext cx="3222625" cy="2247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А.С.Пушкин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«Сказка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о мёртвой Царевне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и о семи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 богатырях.»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0" y="3286125"/>
            <a:ext cx="2387600" cy="1384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Э.Успенский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«Дядя Фёдор,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пёс и кот».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WordArt 2"/>
          <p:cNvSpPr>
            <a:spLocks noChangeArrowheads="1" noChangeShapeType="1" noTextEdit="1"/>
          </p:cNvSpPr>
          <p:nvPr/>
        </p:nvSpPr>
        <p:spPr bwMode="auto">
          <a:xfrm>
            <a:off x="1785938" y="142875"/>
            <a:ext cx="5857875" cy="2124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игра с болельщиками</a:t>
            </a:r>
          </a:p>
        </p:txBody>
      </p:sp>
      <p:pic>
        <p:nvPicPr>
          <p:cNvPr id="46082" name="Picture 5" descr="j0343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133600"/>
            <a:ext cx="4103688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болельщ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2"/>
          <p:cNvSpPr>
            <a:spLocks noChangeArrowheads="1" noChangeShapeType="1" noTextEdit="1"/>
          </p:cNvSpPr>
          <p:nvPr/>
        </p:nvSpPr>
        <p:spPr bwMode="auto">
          <a:xfrm>
            <a:off x="1714500" y="214313"/>
            <a:ext cx="5857875" cy="212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награждение</a:t>
            </a:r>
          </a:p>
        </p:txBody>
      </p:sp>
      <p:pic>
        <p:nvPicPr>
          <p:cNvPr id="47106" name="Рисунок 2" descr="medium_1278134237_1263974397_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000250"/>
            <a:ext cx="6096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награжд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42875" y="428625"/>
            <a:ext cx="6292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КОМАНДА</a:t>
            </a:r>
            <a:r>
              <a:rPr lang="ru-RU" sz="4800" b="1">
                <a:latin typeface="Calibri" pitchFamily="34" charset="0"/>
              </a:rPr>
              <a:t> </a:t>
            </a:r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«ЗНАТОКИ»</a:t>
            </a:r>
          </a:p>
        </p:txBody>
      </p:sp>
      <p:pic>
        <p:nvPicPr>
          <p:cNvPr id="15363" name="Рисунок 2" descr="5f8350820dd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31194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2275" y="2492375"/>
            <a:ext cx="664368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Девиз:     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Задавайте нам вопросы,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Знатоки на всё ответят.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Как на море мы – матросы,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Не страшны нам шторм и ветер</a:t>
            </a:r>
          </a:p>
        </p:txBody>
      </p:sp>
      <p:sp>
        <p:nvSpPr>
          <p:cNvPr id="15365" name="Rectangle 3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6516688" y="188913"/>
            <a:ext cx="2343150" cy="2343150"/>
            <a:chOff x="2822" y="7392"/>
            <a:chExt cx="3691" cy="3691"/>
          </a:xfrm>
        </p:grpSpPr>
        <p:pic>
          <p:nvPicPr>
            <p:cNvPr id="15367" name="Picture 3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2" y="7392"/>
              <a:ext cx="3691" cy="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8" name="Group 3"/>
            <p:cNvGrpSpPr>
              <a:grpSpLocks noChangeAspect="1"/>
            </p:cNvGrpSpPr>
            <p:nvPr/>
          </p:nvGrpSpPr>
          <p:grpSpPr bwMode="auto">
            <a:xfrm>
              <a:off x="3282" y="8321"/>
              <a:ext cx="2651" cy="2687"/>
              <a:chOff x="10041" y="4251"/>
              <a:chExt cx="5565" cy="5640"/>
            </a:xfrm>
          </p:grpSpPr>
          <p:grpSp>
            <p:nvGrpSpPr>
              <p:cNvPr id="15370" name="Group 9"/>
              <p:cNvGrpSpPr>
                <a:grpSpLocks noChangeAspect="1"/>
              </p:cNvGrpSpPr>
              <p:nvPr/>
            </p:nvGrpSpPr>
            <p:grpSpPr bwMode="auto">
              <a:xfrm>
                <a:off x="10041" y="4251"/>
                <a:ext cx="5565" cy="5640"/>
                <a:chOff x="639" y="124"/>
                <a:chExt cx="371" cy="376"/>
              </a:xfrm>
            </p:grpSpPr>
            <p:grpSp>
              <p:nvGrpSpPr>
                <p:cNvPr id="15376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732" y="124"/>
                  <a:ext cx="174" cy="164"/>
                  <a:chOff x="468" y="146"/>
                  <a:chExt cx="319" cy="283"/>
                </a:xfrm>
              </p:grpSpPr>
              <p:sp>
                <p:nvSpPr>
                  <p:cNvPr id="15657" name="Freeform 326"/>
                  <p:cNvSpPr>
                    <a:spLocks noChangeAspect="1"/>
                  </p:cNvSpPr>
                  <p:nvPr/>
                </p:nvSpPr>
                <p:spPr bwMode="auto">
                  <a:xfrm>
                    <a:off x="471" y="149"/>
                    <a:ext cx="309" cy="275"/>
                  </a:xfrm>
                  <a:custGeom>
                    <a:avLst/>
                    <a:gdLst>
                      <a:gd name="T0" fmla="*/ 9 w 2158"/>
                      <a:gd name="T1" fmla="*/ 3 h 1931"/>
                      <a:gd name="T2" fmla="*/ 4 w 2158"/>
                      <a:gd name="T3" fmla="*/ 8 h 1931"/>
                      <a:gd name="T4" fmla="*/ 1 w 2158"/>
                      <a:gd name="T5" fmla="*/ 13 h 1931"/>
                      <a:gd name="T6" fmla="*/ 0 w 2158"/>
                      <a:gd name="T7" fmla="*/ 17 h 1931"/>
                      <a:gd name="T8" fmla="*/ 0 w 2158"/>
                      <a:gd name="T9" fmla="*/ 22 h 1931"/>
                      <a:gd name="T10" fmla="*/ 2 w 2158"/>
                      <a:gd name="T11" fmla="*/ 28 h 1931"/>
                      <a:gd name="T12" fmla="*/ 6 w 2158"/>
                      <a:gd name="T13" fmla="*/ 33 h 1931"/>
                      <a:gd name="T14" fmla="*/ 10 w 2158"/>
                      <a:gd name="T15" fmla="*/ 36 h 1931"/>
                      <a:gd name="T16" fmla="*/ 18 w 2158"/>
                      <a:gd name="T17" fmla="*/ 39 h 1931"/>
                      <a:gd name="T18" fmla="*/ 24 w 2158"/>
                      <a:gd name="T19" fmla="*/ 39 h 1931"/>
                      <a:gd name="T20" fmla="*/ 32 w 2158"/>
                      <a:gd name="T21" fmla="*/ 38 h 1931"/>
                      <a:gd name="T22" fmla="*/ 38 w 2158"/>
                      <a:gd name="T23" fmla="*/ 34 h 1931"/>
                      <a:gd name="T24" fmla="*/ 42 w 2158"/>
                      <a:gd name="T25" fmla="*/ 29 h 1931"/>
                      <a:gd name="T26" fmla="*/ 44 w 2158"/>
                      <a:gd name="T27" fmla="*/ 23 h 1931"/>
                      <a:gd name="T28" fmla="*/ 44 w 2158"/>
                      <a:gd name="T29" fmla="*/ 16 h 1931"/>
                      <a:gd name="T30" fmla="*/ 43 w 2158"/>
                      <a:gd name="T31" fmla="*/ 11 h 1931"/>
                      <a:gd name="T32" fmla="*/ 39 w 2158"/>
                      <a:gd name="T33" fmla="*/ 7 h 1931"/>
                      <a:gd name="T34" fmla="*/ 35 w 2158"/>
                      <a:gd name="T35" fmla="*/ 4 h 1931"/>
                      <a:gd name="T36" fmla="*/ 31 w 2158"/>
                      <a:gd name="T37" fmla="*/ 2 h 1931"/>
                      <a:gd name="T38" fmla="*/ 27 w 2158"/>
                      <a:gd name="T39" fmla="*/ 1 h 1931"/>
                      <a:gd name="T40" fmla="*/ 23 w 2158"/>
                      <a:gd name="T41" fmla="*/ 0 h 1931"/>
                      <a:gd name="T42" fmla="*/ 19 w 2158"/>
                      <a:gd name="T43" fmla="*/ 0 h 1931"/>
                      <a:gd name="T44" fmla="*/ 15 w 2158"/>
                      <a:gd name="T45" fmla="*/ 1 h 1931"/>
                      <a:gd name="T46" fmla="*/ 9 w 2158"/>
                      <a:gd name="T47" fmla="*/ 3 h 1931"/>
                      <a:gd name="T48" fmla="*/ 9 w 2158"/>
                      <a:gd name="T49" fmla="*/ 3 h 193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58"/>
                      <a:gd name="T76" fmla="*/ 0 h 1931"/>
                      <a:gd name="T77" fmla="*/ 2158 w 2158"/>
                      <a:gd name="T78" fmla="*/ 1931 h 193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58" h="1931">
                        <a:moveTo>
                          <a:pt x="452" y="136"/>
                        </a:moveTo>
                        <a:lnTo>
                          <a:pt x="211" y="402"/>
                        </a:lnTo>
                        <a:lnTo>
                          <a:pt x="60" y="637"/>
                        </a:lnTo>
                        <a:lnTo>
                          <a:pt x="10" y="858"/>
                        </a:lnTo>
                        <a:lnTo>
                          <a:pt x="0" y="1099"/>
                        </a:lnTo>
                        <a:lnTo>
                          <a:pt x="95" y="1369"/>
                        </a:lnTo>
                        <a:lnTo>
                          <a:pt x="286" y="1611"/>
                        </a:lnTo>
                        <a:lnTo>
                          <a:pt x="512" y="1801"/>
                        </a:lnTo>
                        <a:lnTo>
                          <a:pt x="873" y="1911"/>
                        </a:lnTo>
                        <a:lnTo>
                          <a:pt x="1164" y="1931"/>
                        </a:lnTo>
                        <a:lnTo>
                          <a:pt x="1536" y="1851"/>
                        </a:lnTo>
                        <a:lnTo>
                          <a:pt x="1872" y="1661"/>
                        </a:lnTo>
                        <a:lnTo>
                          <a:pt x="2063" y="1435"/>
                        </a:lnTo>
                        <a:lnTo>
                          <a:pt x="2158" y="1119"/>
                        </a:lnTo>
                        <a:lnTo>
                          <a:pt x="2158" y="793"/>
                        </a:lnTo>
                        <a:lnTo>
                          <a:pt x="2088" y="537"/>
                        </a:lnTo>
                        <a:lnTo>
                          <a:pt x="1917" y="326"/>
                        </a:lnTo>
                        <a:lnTo>
                          <a:pt x="1717" y="176"/>
                        </a:lnTo>
                        <a:lnTo>
                          <a:pt x="1526" y="96"/>
                        </a:lnTo>
                        <a:lnTo>
                          <a:pt x="1335" y="40"/>
                        </a:lnTo>
                        <a:lnTo>
                          <a:pt x="1100" y="10"/>
                        </a:lnTo>
                        <a:lnTo>
                          <a:pt x="943" y="0"/>
                        </a:lnTo>
                        <a:lnTo>
                          <a:pt x="712" y="45"/>
                        </a:lnTo>
                        <a:lnTo>
                          <a:pt x="452" y="136"/>
                        </a:lnTo>
                        <a:close/>
                      </a:path>
                    </a:pathLst>
                  </a:custGeom>
                  <a:solidFill>
                    <a:srgbClr val="B2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8" name="Freeform 325"/>
                  <p:cNvSpPr>
                    <a:spLocks noChangeAspect="1"/>
                  </p:cNvSpPr>
                  <p:nvPr/>
                </p:nvSpPr>
                <p:spPr bwMode="auto">
                  <a:xfrm>
                    <a:off x="606" y="165"/>
                    <a:ext cx="133" cy="167"/>
                  </a:xfrm>
                  <a:custGeom>
                    <a:avLst/>
                    <a:gdLst>
                      <a:gd name="T0" fmla="*/ 11 w 930"/>
                      <a:gd name="T1" fmla="*/ 2 h 1167"/>
                      <a:gd name="T2" fmla="*/ 8 w 930"/>
                      <a:gd name="T3" fmla="*/ 1 h 1167"/>
                      <a:gd name="T4" fmla="*/ 5 w 930"/>
                      <a:gd name="T5" fmla="*/ 0 h 1167"/>
                      <a:gd name="T6" fmla="*/ 2 w 930"/>
                      <a:gd name="T7" fmla="*/ 0 h 1167"/>
                      <a:gd name="T8" fmla="*/ 0 w 930"/>
                      <a:gd name="T9" fmla="*/ 2 h 1167"/>
                      <a:gd name="T10" fmla="*/ 0 w 930"/>
                      <a:gd name="T11" fmla="*/ 4 h 1167"/>
                      <a:gd name="T12" fmla="*/ 3 w 930"/>
                      <a:gd name="T13" fmla="*/ 5 h 1167"/>
                      <a:gd name="T14" fmla="*/ 7 w 930"/>
                      <a:gd name="T15" fmla="*/ 7 h 1167"/>
                      <a:gd name="T16" fmla="*/ 10 w 930"/>
                      <a:gd name="T17" fmla="*/ 10 h 1167"/>
                      <a:gd name="T18" fmla="*/ 14 w 930"/>
                      <a:gd name="T19" fmla="*/ 14 h 1167"/>
                      <a:gd name="T20" fmla="*/ 16 w 930"/>
                      <a:gd name="T21" fmla="*/ 17 h 1167"/>
                      <a:gd name="T22" fmla="*/ 16 w 930"/>
                      <a:gd name="T23" fmla="*/ 19 h 1167"/>
                      <a:gd name="T24" fmla="*/ 16 w 930"/>
                      <a:gd name="T25" fmla="*/ 22 h 1167"/>
                      <a:gd name="T26" fmla="*/ 16 w 930"/>
                      <a:gd name="T27" fmla="*/ 23 h 1167"/>
                      <a:gd name="T28" fmla="*/ 17 w 930"/>
                      <a:gd name="T29" fmla="*/ 24 h 1167"/>
                      <a:gd name="T30" fmla="*/ 18 w 930"/>
                      <a:gd name="T31" fmla="*/ 22 h 1167"/>
                      <a:gd name="T32" fmla="*/ 19 w 930"/>
                      <a:gd name="T33" fmla="*/ 20 h 1167"/>
                      <a:gd name="T34" fmla="*/ 19 w 930"/>
                      <a:gd name="T35" fmla="*/ 17 h 1167"/>
                      <a:gd name="T36" fmla="*/ 18 w 930"/>
                      <a:gd name="T37" fmla="*/ 13 h 1167"/>
                      <a:gd name="T38" fmla="*/ 16 w 930"/>
                      <a:gd name="T39" fmla="*/ 7 h 1167"/>
                      <a:gd name="T40" fmla="*/ 13 w 930"/>
                      <a:gd name="T41" fmla="*/ 4 h 1167"/>
                      <a:gd name="T42" fmla="*/ 11 w 930"/>
                      <a:gd name="T43" fmla="*/ 2 h 1167"/>
                      <a:gd name="T44" fmla="*/ 11 w 930"/>
                      <a:gd name="T45" fmla="*/ 2 h 116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30"/>
                      <a:gd name="T70" fmla="*/ 0 h 1167"/>
                      <a:gd name="T71" fmla="*/ 930 w 930"/>
                      <a:gd name="T72" fmla="*/ 1167 h 116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30" h="1167">
                        <a:moveTo>
                          <a:pt x="520" y="74"/>
                        </a:moveTo>
                        <a:lnTo>
                          <a:pt x="388" y="27"/>
                        </a:lnTo>
                        <a:lnTo>
                          <a:pt x="236" y="0"/>
                        </a:lnTo>
                        <a:lnTo>
                          <a:pt x="94" y="11"/>
                        </a:lnTo>
                        <a:lnTo>
                          <a:pt x="0" y="74"/>
                        </a:lnTo>
                        <a:lnTo>
                          <a:pt x="15" y="179"/>
                        </a:lnTo>
                        <a:lnTo>
                          <a:pt x="136" y="268"/>
                        </a:lnTo>
                        <a:lnTo>
                          <a:pt x="326" y="362"/>
                        </a:lnTo>
                        <a:lnTo>
                          <a:pt x="509" y="504"/>
                        </a:lnTo>
                        <a:lnTo>
                          <a:pt x="672" y="667"/>
                        </a:lnTo>
                        <a:lnTo>
                          <a:pt x="762" y="826"/>
                        </a:lnTo>
                        <a:lnTo>
                          <a:pt x="788" y="952"/>
                        </a:lnTo>
                        <a:lnTo>
                          <a:pt x="783" y="1088"/>
                        </a:lnTo>
                        <a:lnTo>
                          <a:pt x="768" y="1146"/>
                        </a:lnTo>
                        <a:lnTo>
                          <a:pt x="830" y="1167"/>
                        </a:lnTo>
                        <a:lnTo>
                          <a:pt x="893" y="1088"/>
                        </a:lnTo>
                        <a:lnTo>
                          <a:pt x="930" y="956"/>
                        </a:lnTo>
                        <a:lnTo>
                          <a:pt x="930" y="836"/>
                        </a:lnTo>
                        <a:lnTo>
                          <a:pt x="904" y="631"/>
                        </a:lnTo>
                        <a:lnTo>
                          <a:pt x="788" y="362"/>
                        </a:lnTo>
                        <a:lnTo>
                          <a:pt x="641" y="174"/>
                        </a:lnTo>
                        <a:lnTo>
                          <a:pt x="520" y="74"/>
                        </a:lnTo>
                        <a:close/>
                      </a:path>
                    </a:pathLst>
                  </a:custGeom>
                  <a:solidFill>
                    <a:srgbClr val="E9F6F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9" name="Freeform 324"/>
                  <p:cNvSpPr>
                    <a:spLocks noChangeAspect="1"/>
                  </p:cNvSpPr>
                  <p:nvPr/>
                </p:nvSpPr>
                <p:spPr bwMode="auto">
                  <a:xfrm>
                    <a:off x="471" y="172"/>
                    <a:ext cx="208" cy="251"/>
                  </a:xfrm>
                  <a:custGeom>
                    <a:avLst/>
                    <a:gdLst>
                      <a:gd name="T0" fmla="*/ 10 w 1453"/>
                      <a:gd name="T1" fmla="*/ 0 h 1760"/>
                      <a:gd name="T2" fmla="*/ 9 w 1453"/>
                      <a:gd name="T3" fmla="*/ 1 h 1760"/>
                      <a:gd name="T4" fmla="*/ 9 w 1453"/>
                      <a:gd name="T5" fmla="*/ 3 h 1760"/>
                      <a:gd name="T6" fmla="*/ 11 w 1453"/>
                      <a:gd name="T7" fmla="*/ 6 h 1760"/>
                      <a:gd name="T8" fmla="*/ 16 w 1453"/>
                      <a:gd name="T9" fmla="*/ 8 h 1760"/>
                      <a:gd name="T10" fmla="*/ 20 w 1453"/>
                      <a:gd name="T11" fmla="*/ 9 h 1760"/>
                      <a:gd name="T12" fmla="*/ 24 w 1453"/>
                      <a:gd name="T13" fmla="*/ 11 h 1760"/>
                      <a:gd name="T14" fmla="*/ 26 w 1453"/>
                      <a:gd name="T15" fmla="*/ 14 h 1760"/>
                      <a:gd name="T16" fmla="*/ 28 w 1453"/>
                      <a:gd name="T17" fmla="*/ 17 h 1760"/>
                      <a:gd name="T18" fmla="*/ 29 w 1453"/>
                      <a:gd name="T19" fmla="*/ 20 h 1760"/>
                      <a:gd name="T20" fmla="*/ 30 w 1453"/>
                      <a:gd name="T21" fmla="*/ 24 h 1760"/>
                      <a:gd name="T22" fmla="*/ 30 w 1453"/>
                      <a:gd name="T23" fmla="*/ 28 h 1760"/>
                      <a:gd name="T24" fmla="*/ 29 w 1453"/>
                      <a:gd name="T25" fmla="*/ 32 h 1760"/>
                      <a:gd name="T26" fmla="*/ 27 w 1453"/>
                      <a:gd name="T27" fmla="*/ 34 h 1760"/>
                      <a:gd name="T28" fmla="*/ 25 w 1453"/>
                      <a:gd name="T29" fmla="*/ 36 h 1760"/>
                      <a:gd name="T30" fmla="*/ 21 w 1453"/>
                      <a:gd name="T31" fmla="*/ 36 h 1760"/>
                      <a:gd name="T32" fmla="*/ 14 w 1453"/>
                      <a:gd name="T33" fmla="*/ 35 h 1760"/>
                      <a:gd name="T34" fmla="*/ 9 w 1453"/>
                      <a:gd name="T35" fmla="*/ 32 h 1760"/>
                      <a:gd name="T36" fmla="*/ 5 w 1453"/>
                      <a:gd name="T37" fmla="*/ 29 h 1760"/>
                      <a:gd name="T38" fmla="*/ 2 w 1453"/>
                      <a:gd name="T39" fmla="*/ 24 h 1760"/>
                      <a:gd name="T40" fmla="*/ 0 w 1453"/>
                      <a:gd name="T41" fmla="*/ 17 h 1760"/>
                      <a:gd name="T42" fmla="*/ 1 w 1453"/>
                      <a:gd name="T43" fmla="*/ 12 h 1760"/>
                      <a:gd name="T44" fmla="*/ 3 w 1453"/>
                      <a:gd name="T45" fmla="*/ 7 h 1760"/>
                      <a:gd name="T46" fmla="*/ 5 w 1453"/>
                      <a:gd name="T47" fmla="*/ 3 h 1760"/>
                      <a:gd name="T48" fmla="*/ 10 w 1453"/>
                      <a:gd name="T49" fmla="*/ 0 h 1760"/>
                      <a:gd name="T50" fmla="*/ 10 w 1453"/>
                      <a:gd name="T51" fmla="*/ 0 h 176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453"/>
                      <a:gd name="T79" fmla="*/ 0 h 1760"/>
                      <a:gd name="T80" fmla="*/ 1453 w 1453"/>
                      <a:gd name="T81" fmla="*/ 1760 h 176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453" h="1760">
                        <a:moveTo>
                          <a:pt x="473" y="0"/>
                        </a:moveTo>
                        <a:lnTo>
                          <a:pt x="427" y="69"/>
                        </a:lnTo>
                        <a:lnTo>
                          <a:pt x="433" y="171"/>
                        </a:lnTo>
                        <a:lnTo>
                          <a:pt x="529" y="274"/>
                        </a:lnTo>
                        <a:lnTo>
                          <a:pt x="769" y="376"/>
                        </a:lnTo>
                        <a:lnTo>
                          <a:pt x="1002" y="450"/>
                        </a:lnTo>
                        <a:lnTo>
                          <a:pt x="1156" y="541"/>
                        </a:lnTo>
                        <a:lnTo>
                          <a:pt x="1287" y="684"/>
                        </a:lnTo>
                        <a:lnTo>
                          <a:pt x="1362" y="820"/>
                        </a:lnTo>
                        <a:lnTo>
                          <a:pt x="1413" y="963"/>
                        </a:lnTo>
                        <a:lnTo>
                          <a:pt x="1453" y="1163"/>
                        </a:lnTo>
                        <a:lnTo>
                          <a:pt x="1453" y="1396"/>
                        </a:lnTo>
                        <a:lnTo>
                          <a:pt x="1413" y="1555"/>
                        </a:lnTo>
                        <a:lnTo>
                          <a:pt x="1338" y="1669"/>
                        </a:lnTo>
                        <a:lnTo>
                          <a:pt x="1202" y="1749"/>
                        </a:lnTo>
                        <a:lnTo>
                          <a:pt x="1008" y="1760"/>
                        </a:lnTo>
                        <a:lnTo>
                          <a:pt x="695" y="1704"/>
                        </a:lnTo>
                        <a:lnTo>
                          <a:pt x="433" y="1595"/>
                        </a:lnTo>
                        <a:lnTo>
                          <a:pt x="238" y="1430"/>
                        </a:lnTo>
                        <a:lnTo>
                          <a:pt x="85" y="1197"/>
                        </a:lnTo>
                        <a:lnTo>
                          <a:pt x="0" y="855"/>
                        </a:lnTo>
                        <a:lnTo>
                          <a:pt x="40" y="570"/>
                        </a:lnTo>
                        <a:lnTo>
                          <a:pt x="124" y="331"/>
                        </a:lnTo>
                        <a:lnTo>
                          <a:pt x="262" y="149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rgbClr val="8C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0" name="Freeform 323"/>
                  <p:cNvSpPr>
                    <a:spLocks noChangeAspect="1"/>
                  </p:cNvSpPr>
                  <p:nvPr/>
                </p:nvSpPr>
                <p:spPr bwMode="auto">
                  <a:xfrm>
                    <a:off x="727" y="184"/>
                    <a:ext cx="54" cy="100"/>
                  </a:xfrm>
                  <a:custGeom>
                    <a:avLst/>
                    <a:gdLst>
                      <a:gd name="T0" fmla="*/ 0 w 382"/>
                      <a:gd name="T1" fmla="*/ 0 h 697"/>
                      <a:gd name="T2" fmla="*/ 1 w 382"/>
                      <a:gd name="T3" fmla="*/ 3 h 697"/>
                      <a:gd name="T4" fmla="*/ 0 w 382"/>
                      <a:gd name="T5" fmla="*/ 5 h 697"/>
                      <a:gd name="T6" fmla="*/ 2 w 382"/>
                      <a:gd name="T7" fmla="*/ 7 h 697"/>
                      <a:gd name="T8" fmla="*/ 5 w 382"/>
                      <a:gd name="T9" fmla="*/ 11 h 697"/>
                      <a:gd name="T10" fmla="*/ 5 w 382"/>
                      <a:gd name="T11" fmla="*/ 13 h 697"/>
                      <a:gd name="T12" fmla="*/ 8 w 382"/>
                      <a:gd name="T13" fmla="*/ 14 h 697"/>
                      <a:gd name="T14" fmla="*/ 6 w 382"/>
                      <a:gd name="T15" fmla="*/ 8 h 697"/>
                      <a:gd name="T16" fmla="*/ 4 w 382"/>
                      <a:gd name="T17" fmla="*/ 3 h 697"/>
                      <a:gd name="T18" fmla="*/ 0 w 382"/>
                      <a:gd name="T19" fmla="*/ 0 h 697"/>
                      <a:gd name="T20" fmla="*/ 0 w 382"/>
                      <a:gd name="T21" fmla="*/ 0 h 69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82"/>
                      <a:gd name="T34" fmla="*/ 0 h 697"/>
                      <a:gd name="T35" fmla="*/ 382 w 382"/>
                      <a:gd name="T36" fmla="*/ 697 h 69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82" h="697">
                        <a:moveTo>
                          <a:pt x="14" y="0"/>
                        </a:moveTo>
                        <a:lnTo>
                          <a:pt x="50" y="165"/>
                        </a:lnTo>
                        <a:lnTo>
                          <a:pt x="0" y="260"/>
                        </a:lnTo>
                        <a:lnTo>
                          <a:pt x="90" y="336"/>
                        </a:lnTo>
                        <a:lnTo>
                          <a:pt x="241" y="516"/>
                        </a:lnTo>
                        <a:lnTo>
                          <a:pt x="231" y="612"/>
                        </a:lnTo>
                        <a:lnTo>
                          <a:pt x="382" y="697"/>
                        </a:lnTo>
                        <a:lnTo>
                          <a:pt x="321" y="366"/>
                        </a:lnTo>
                        <a:lnTo>
                          <a:pt x="195" y="14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3D9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1" name="Freeform 322"/>
                  <p:cNvSpPr>
                    <a:spLocks noChangeAspect="1"/>
                  </p:cNvSpPr>
                  <p:nvPr/>
                </p:nvSpPr>
                <p:spPr bwMode="auto">
                  <a:xfrm>
                    <a:off x="481" y="316"/>
                    <a:ext cx="37" cy="69"/>
                  </a:xfrm>
                  <a:custGeom>
                    <a:avLst/>
                    <a:gdLst>
                      <a:gd name="T0" fmla="*/ 0 w 255"/>
                      <a:gd name="T1" fmla="*/ 4 h 481"/>
                      <a:gd name="T2" fmla="*/ 3 w 255"/>
                      <a:gd name="T3" fmla="*/ 0 h 481"/>
                      <a:gd name="T4" fmla="*/ 3 w 255"/>
                      <a:gd name="T5" fmla="*/ 4 h 481"/>
                      <a:gd name="T6" fmla="*/ 5 w 255"/>
                      <a:gd name="T7" fmla="*/ 5 h 481"/>
                      <a:gd name="T8" fmla="*/ 5 w 255"/>
                      <a:gd name="T9" fmla="*/ 10 h 481"/>
                      <a:gd name="T10" fmla="*/ 2 w 255"/>
                      <a:gd name="T11" fmla="*/ 7 h 481"/>
                      <a:gd name="T12" fmla="*/ 0 w 255"/>
                      <a:gd name="T13" fmla="*/ 4 h 481"/>
                      <a:gd name="T14" fmla="*/ 0 w 255"/>
                      <a:gd name="T15" fmla="*/ 4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55"/>
                      <a:gd name="T25" fmla="*/ 0 h 481"/>
                      <a:gd name="T26" fmla="*/ 255 w 255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55" h="481">
                        <a:moveTo>
                          <a:pt x="0" y="191"/>
                        </a:moveTo>
                        <a:lnTo>
                          <a:pt x="160" y="0"/>
                        </a:lnTo>
                        <a:lnTo>
                          <a:pt x="165" y="211"/>
                        </a:lnTo>
                        <a:lnTo>
                          <a:pt x="251" y="231"/>
                        </a:lnTo>
                        <a:lnTo>
                          <a:pt x="255" y="481"/>
                        </a:lnTo>
                        <a:lnTo>
                          <a:pt x="90" y="341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2" name="Freeform 321"/>
                  <p:cNvSpPr>
                    <a:spLocks noChangeAspect="1"/>
                  </p:cNvSpPr>
                  <p:nvPr/>
                </p:nvSpPr>
                <p:spPr bwMode="auto">
                  <a:xfrm>
                    <a:off x="732" y="274"/>
                    <a:ext cx="48" cy="92"/>
                  </a:xfrm>
                  <a:custGeom>
                    <a:avLst/>
                    <a:gdLst>
                      <a:gd name="T0" fmla="*/ 3 w 331"/>
                      <a:gd name="T1" fmla="*/ 13 h 647"/>
                      <a:gd name="T2" fmla="*/ 3 w 331"/>
                      <a:gd name="T3" fmla="*/ 10 h 647"/>
                      <a:gd name="T4" fmla="*/ 2 w 331"/>
                      <a:gd name="T5" fmla="*/ 8 h 647"/>
                      <a:gd name="T6" fmla="*/ 0 w 331"/>
                      <a:gd name="T7" fmla="*/ 6 h 647"/>
                      <a:gd name="T8" fmla="*/ 0 w 331"/>
                      <a:gd name="T9" fmla="*/ 1 h 647"/>
                      <a:gd name="T10" fmla="*/ 4 w 331"/>
                      <a:gd name="T11" fmla="*/ 0 h 647"/>
                      <a:gd name="T12" fmla="*/ 7 w 331"/>
                      <a:gd name="T13" fmla="*/ 0 h 647"/>
                      <a:gd name="T14" fmla="*/ 7 w 331"/>
                      <a:gd name="T15" fmla="*/ 4 h 647"/>
                      <a:gd name="T16" fmla="*/ 6 w 331"/>
                      <a:gd name="T17" fmla="*/ 9 h 647"/>
                      <a:gd name="T18" fmla="*/ 3 w 331"/>
                      <a:gd name="T19" fmla="*/ 13 h 647"/>
                      <a:gd name="T20" fmla="*/ 3 w 331"/>
                      <a:gd name="T21" fmla="*/ 13 h 6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1"/>
                      <a:gd name="T34" fmla="*/ 0 h 647"/>
                      <a:gd name="T35" fmla="*/ 331 w 331"/>
                      <a:gd name="T36" fmla="*/ 647 h 64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1" h="647">
                        <a:moveTo>
                          <a:pt x="145" y="647"/>
                        </a:moveTo>
                        <a:lnTo>
                          <a:pt x="151" y="511"/>
                        </a:lnTo>
                        <a:lnTo>
                          <a:pt x="95" y="411"/>
                        </a:lnTo>
                        <a:lnTo>
                          <a:pt x="0" y="311"/>
                        </a:lnTo>
                        <a:lnTo>
                          <a:pt x="20" y="56"/>
                        </a:lnTo>
                        <a:lnTo>
                          <a:pt x="175" y="0"/>
                        </a:lnTo>
                        <a:lnTo>
                          <a:pt x="321" y="10"/>
                        </a:lnTo>
                        <a:lnTo>
                          <a:pt x="331" y="221"/>
                        </a:lnTo>
                        <a:lnTo>
                          <a:pt x="271" y="461"/>
                        </a:lnTo>
                        <a:lnTo>
                          <a:pt x="145" y="647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3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594" y="403"/>
                    <a:ext cx="88" cy="22"/>
                  </a:xfrm>
                  <a:custGeom>
                    <a:avLst/>
                    <a:gdLst>
                      <a:gd name="T0" fmla="*/ 0 w 618"/>
                      <a:gd name="T1" fmla="*/ 2 h 156"/>
                      <a:gd name="T2" fmla="*/ 4 w 618"/>
                      <a:gd name="T3" fmla="*/ 1 h 156"/>
                      <a:gd name="T4" fmla="*/ 8 w 618"/>
                      <a:gd name="T5" fmla="*/ 1 h 156"/>
                      <a:gd name="T6" fmla="*/ 13 w 618"/>
                      <a:gd name="T7" fmla="*/ 0 h 156"/>
                      <a:gd name="T8" fmla="*/ 12 w 618"/>
                      <a:gd name="T9" fmla="*/ 2 h 156"/>
                      <a:gd name="T10" fmla="*/ 7 w 618"/>
                      <a:gd name="T11" fmla="*/ 3 h 156"/>
                      <a:gd name="T12" fmla="*/ 3 w 618"/>
                      <a:gd name="T13" fmla="*/ 3 h 156"/>
                      <a:gd name="T14" fmla="*/ 0 w 618"/>
                      <a:gd name="T15" fmla="*/ 2 h 156"/>
                      <a:gd name="T16" fmla="*/ 0 w 618"/>
                      <a:gd name="T17" fmla="*/ 2 h 1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18"/>
                      <a:gd name="T28" fmla="*/ 0 h 156"/>
                      <a:gd name="T29" fmla="*/ 618 w 618"/>
                      <a:gd name="T30" fmla="*/ 156 h 1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18" h="156">
                        <a:moveTo>
                          <a:pt x="0" y="120"/>
                        </a:moveTo>
                        <a:lnTo>
                          <a:pt x="181" y="50"/>
                        </a:lnTo>
                        <a:lnTo>
                          <a:pt x="372" y="35"/>
                        </a:lnTo>
                        <a:lnTo>
                          <a:pt x="618" y="0"/>
                        </a:lnTo>
                        <a:lnTo>
                          <a:pt x="588" y="90"/>
                        </a:lnTo>
                        <a:lnTo>
                          <a:pt x="357" y="140"/>
                        </a:lnTo>
                        <a:lnTo>
                          <a:pt x="151" y="156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4" name="Freeform 319"/>
                  <p:cNvSpPr>
                    <a:spLocks noChangeAspect="1"/>
                  </p:cNvSpPr>
                  <p:nvPr/>
                </p:nvSpPr>
                <p:spPr bwMode="auto">
                  <a:xfrm>
                    <a:off x="471" y="240"/>
                    <a:ext cx="23" cy="45"/>
                  </a:xfrm>
                  <a:custGeom>
                    <a:avLst/>
                    <a:gdLst>
                      <a:gd name="T0" fmla="*/ 2 w 161"/>
                      <a:gd name="T1" fmla="*/ 0 h 321"/>
                      <a:gd name="T2" fmla="*/ 3 w 161"/>
                      <a:gd name="T3" fmla="*/ 1 h 321"/>
                      <a:gd name="T4" fmla="*/ 2 w 161"/>
                      <a:gd name="T5" fmla="*/ 5 h 321"/>
                      <a:gd name="T6" fmla="*/ 0 w 161"/>
                      <a:gd name="T7" fmla="*/ 6 h 321"/>
                      <a:gd name="T8" fmla="*/ 2 w 161"/>
                      <a:gd name="T9" fmla="*/ 0 h 321"/>
                      <a:gd name="T10" fmla="*/ 2 w 161"/>
                      <a:gd name="T11" fmla="*/ 0 h 3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1"/>
                      <a:gd name="T19" fmla="*/ 0 h 321"/>
                      <a:gd name="T20" fmla="*/ 161 w 161"/>
                      <a:gd name="T21" fmla="*/ 321 h 3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1" h="321">
                        <a:moveTo>
                          <a:pt x="75" y="0"/>
                        </a:moveTo>
                        <a:lnTo>
                          <a:pt x="161" y="65"/>
                        </a:lnTo>
                        <a:lnTo>
                          <a:pt x="121" y="246"/>
                        </a:lnTo>
                        <a:lnTo>
                          <a:pt x="0" y="32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5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600" y="282"/>
                    <a:ext cx="106" cy="122"/>
                  </a:xfrm>
                  <a:custGeom>
                    <a:avLst/>
                    <a:gdLst>
                      <a:gd name="T0" fmla="*/ 4 w 747"/>
                      <a:gd name="T1" fmla="*/ 17 h 852"/>
                      <a:gd name="T2" fmla="*/ 3 w 747"/>
                      <a:gd name="T3" fmla="*/ 12 h 852"/>
                      <a:gd name="T4" fmla="*/ 3 w 747"/>
                      <a:gd name="T5" fmla="*/ 10 h 852"/>
                      <a:gd name="T6" fmla="*/ 0 w 747"/>
                      <a:gd name="T7" fmla="*/ 8 h 852"/>
                      <a:gd name="T8" fmla="*/ 0 w 747"/>
                      <a:gd name="T9" fmla="*/ 5 h 852"/>
                      <a:gd name="T10" fmla="*/ 1 w 747"/>
                      <a:gd name="T11" fmla="*/ 3 h 852"/>
                      <a:gd name="T12" fmla="*/ 5 w 747"/>
                      <a:gd name="T13" fmla="*/ 1 h 852"/>
                      <a:gd name="T14" fmla="*/ 9 w 747"/>
                      <a:gd name="T15" fmla="*/ 0 h 852"/>
                      <a:gd name="T16" fmla="*/ 11 w 747"/>
                      <a:gd name="T17" fmla="*/ 0 h 852"/>
                      <a:gd name="T18" fmla="*/ 15 w 747"/>
                      <a:gd name="T19" fmla="*/ 2 h 852"/>
                      <a:gd name="T20" fmla="*/ 15 w 747"/>
                      <a:gd name="T21" fmla="*/ 5 h 852"/>
                      <a:gd name="T22" fmla="*/ 14 w 747"/>
                      <a:gd name="T23" fmla="*/ 10 h 852"/>
                      <a:gd name="T24" fmla="*/ 12 w 747"/>
                      <a:gd name="T25" fmla="*/ 10 h 852"/>
                      <a:gd name="T26" fmla="*/ 11 w 747"/>
                      <a:gd name="T27" fmla="*/ 10 h 852"/>
                      <a:gd name="T28" fmla="*/ 8 w 747"/>
                      <a:gd name="T29" fmla="*/ 12 h 852"/>
                      <a:gd name="T30" fmla="*/ 7 w 747"/>
                      <a:gd name="T31" fmla="*/ 14 h 852"/>
                      <a:gd name="T32" fmla="*/ 7 w 747"/>
                      <a:gd name="T33" fmla="*/ 15 h 852"/>
                      <a:gd name="T34" fmla="*/ 4 w 747"/>
                      <a:gd name="T35" fmla="*/ 17 h 852"/>
                      <a:gd name="T36" fmla="*/ 4 w 747"/>
                      <a:gd name="T37" fmla="*/ 17 h 852"/>
                      <a:gd name="T38" fmla="*/ 4 w 747"/>
                      <a:gd name="T39" fmla="*/ 17 h 85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47"/>
                      <a:gd name="T61" fmla="*/ 0 h 852"/>
                      <a:gd name="T62" fmla="*/ 747 w 747"/>
                      <a:gd name="T63" fmla="*/ 852 h 85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47" h="852">
                        <a:moveTo>
                          <a:pt x="205" y="812"/>
                        </a:moveTo>
                        <a:lnTo>
                          <a:pt x="155" y="611"/>
                        </a:lnTo>
                        <a:lnTo>
                          <a:pt x="170" y="491"/>
                        </a:lnTo>
                        <a:lnTo>
                          <a:pt x="0" y="371"/>
                        </a:lnTo>
                        <a:lnTo>
                          <a:pt x="24" y="250"/>
                        </a:lnTo>
                        <a:lnTo>
                          <a:pt x="54" y="149"/>
                        </a:lnTo>
                        <a:lnTo>
                          <a:pt x="231" y="64"/>
                        </a:lnTo>
                        <a:lnTo>
                          <a:pt x="436" y="0"/>
                        </a:lnTo>
                        <a:lnTo>
                          <a:pt x="567" y="10"/>
                        </a:lnTo>
                        <a:lnTo>
                          <a:pt x="737" y="75"/>
                        </a:lnTo>
                        <a:lnTo>
                          <a:pt x="747" y="220"/>
                        </a:lnTo>
                        <a:lnTo>
                          <a:pt x="713" y="466"/>
                        </a:lnTo>
                        <a:lnTo>
                          <a:pt x="592" y="506"/>
                        </a:lnTo>
                        <a:lnTo>
                          <a:pt x="536" y="506"/>
                        </a:lnTo>
                        <a:lnTo>
                          <a:pt x="406" y="572"/>
                        </a:lnTo>
                        <a:lnTo>
                          <a:pt x="356" y="671"/>
                        </a:lnTo>
                        <a:lnTo>
                          <a:pt x="336" y="752"/>
                        </a:lnTo>
                        <a:lnTo>
                          <a:pt x="221" y="852"/>
                        </a:lnTo>
                        <a:lnTo>
                          <a:pt x="205" y="812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6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557" y="263"/>
                    <a:ext cx="67" cy="39"/>
                  </a:xfrm>
                  <a:custGeom>
                    <a:avLst/>
                    <a:gdLst>
                      <a:gd name="T0" fmla="*/ 0 w 466"/>
                      <a:gd name="T1" fmla="*/ 1 h 270"/>
                      <a:gd name="T2" fmla="*/ 2 w 466"/>
                      <a:gd name="T3" fmla="*/ 2 h 270"/>
                      <a:gd name="T4" fmla="*/ 3 w 466"/>
                      <a:gd name="T5" fmla="*/ 3 h 270"/>
                      <a:gd name="T6" fmla="*/ 8 w 466"/>
                      <a:gd name="T7" fmla="*/ 6 h 270"/>
                      <a:gd name="T8" fmla="*/ 10 w 466"/>
                      <a:gd name="T9" fmla="*/ 5 h 270"/>
                      <a:gd name="T10" fmla="*/ 9 w 466"/>
                      <a:gd name="T11" fmla="*/ 4 h 270"/>
                      <a:gd name="T12" fmla="*/ 9 w 466"/>
                      <a:gd name="T13" fmla="*/ 2 h 270"/>
                      <a:gd name="T14" fmla="*/ 8 w 466"/>
                      <a:gd name="T15" fmla="*/ 1 h 270"/>
                      <a:gd name="T16" fmla="*/ 6 w 466"/>
                      <a:gd name="T17" fmla="*/ 3 h 270"/>
                      <a:gd name="T18" fmla="*/ 5 w 466"/>
                      <a:gd name="T19" fmla="*/ 2 h 270"/>
                      <a:gd name="T20" fmla="*/ 5 w 466"/>
                      <a:gd name="T21" fmla="*/ 0 h 270"/>
                      <a:gd name="T22" fmla="*/ 0 w 466"/>
                      <a:gd name="T23" fmla="*/ 1 h 270"/>
                      <a:gd name="T24" fmla="*/ 0 w 466"/>
                      <a:gd name="T25" fmla="*/ 1 h 27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6"/>
                      <a:gd name="T40" fmla="*/ 0 h 270"/>
                      <a:gd name="T41" fmla="*/ 466 w 466"/>
                      <a:gd name="T42" fmla="*/ 270 h 27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6" h="270">
                        <a:moveTo>
                          <a:pt x="0" y="35"/>
                        </a:moveTo>
                        <a:lnTo>
                          <a:pt x="79" y="121"/>
                        </a:lnTo>
                        <a:lnTo>
                          <a:pt x="131" y="165"/>
                        </a:lnTo>
                        <a:lnTo>
                          <a:pt x="380" y="270"/>
                        </a:lnTo>
                        <a:lnTo>
                          <a:pt x="466" y="236"/>
                        </a:lnTo>
                        <a:lnTo>
                          <a:pt x="431" y="210"/>
                        </a:lnTo>
                        <a:lnTo>
                          <a:pt x="446" y="100"/>
                        </a:lnTo>
                        <a:lnTo>
                          <a:pt x="376" y="60"/>
                        </a:lnTo>
                        <a:lnTo>
                          <a:pt x="300" y="135"/>
                        </a:lnTo>
                        <a:lnTo>
                          <a:pt x="220" y="95"/>
                        </a:lnTo>
                        <a:lnTo>
                          <a:pt x="240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7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584" y="161"/>
                    <a:ext cx="35" cy="11"/>
                  </a:xfrm>
                  <a:custGeom>
                    <a:avLst/>
                    <a:gdLst>
                      <a:gd name="T0" fmla="*/ 0 w 246"/>
                      <a:gd name="T1" fmla="*/ 0 h 80"/>
                      <a:gd name="T2" fmla="*/ 4 w 246"/>
                      <a:gd name="T3" fmla="*/ 0 h 80"/>
                      <a:gd name="T4" fmla="*/ 5 w 246"/>
                      <a:gd name="T5" fmla="*/ 0 h 80"/>
                      <a:gd name="T6" fmla="*/ 4 w 246"/>
                      <a:gd name="T7" fmla="*/ 2 h 80"/>
                      <a:gd name="T8" fmla="*/ 2 w 246"/>
                      <a:gd name="T9" fmla="*/ 1 h 80"/>
                      <a:gd name="T10" fmla="*/ 1 w 246"/>
                      <a:gd name="T11" fmla="*/ 1 h 80"/>
                      <a:gd name="T12" fmla="*/ 0 w 246"/>
                      <a:gd name="T13" fmla="*/ 0 h 80"/>
                      <a:gd name="T14" fmla="*/ 0 w 246"/>
                      <a:gd name="T15" fmla="*/ 0 h 8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6"/>
                      <a:gd name="T25" fmla="*/ 0 h 80"/>
                      <a:gd name="T26" fmla="*/ 246 w 246"/>
                      <a:gd name="T27" fmla="*/ 80 h 8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6" h="80">
                        <a:moveTo>
                          <a:pt x="0" y="14"/>
                        </a:moveTo>
                        <a:lnTo>
                          <a:pt x="175" y="0"/>
                        </a:lnTo>
                        <a:lnTo>
                          <a:pt x="246" y="14"/>
                        </a:lnTo>
                        <a:lnTo>
                          <a:pt x="211" y="80"/>
                        </a:lnTo>
                        <a:lnTo>
                          <a:pt x="105" y="50"/>
                        </a:lnTo>
                        <a:lnTo>
                          <a:pt x="35" y="5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8CBF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8" name="Freeform 315"/>
                  <p:cNvSpPr>
                    <a:spLocks noChangeAspect="1"/>
                  </p:cNvSpPr>
                  <p:nvPr/>
                </p:nvSpPr>
                <p:spPr bwMode="auto">
                  <a:xfrm>
                    <a:off x="536" y="174"/>
                    <a:ext cx="147" cy="114"/>
                  </a:xfrm>
                  <a:custGeom>
                    <a:avLst/>
                    <a:gdLst>
                      <a:gd name="T0" fmla="*/ 7 w 1029"/>
                      <a:gd name="T1" fmla="*/ 0 h 793"/>
                      <a:gd name="T2" fmla="*/ 4 w 1029"/>
                      <a:gd name="T3" fmla="*/ 2 h 793"/>
                      <a:gd name="T4" fmla="*/ 3 w 1029"/>
                      <a:gd name="T5" fmla="*/ 3 h 793"/>
                      <a:gd name="T6" fmla="*/ 0 w 1029"/>
                      <a:gd name="T7" fmla="*/ 7 h 793"/>
                      <a:gd name="T8" fmla="*/ 0 w 1029"/>
                      <a:gd name="T9" fmla="*/ 9 h 793"/>
                      <a:gd name="T10" fmla="*/ 0 w 1029"/>
                      <a:gd name="T11" fmla="*/ 11 h 793"/>
                      <a:gd name="T12" fmla="*/ 1 w 1029"/>
                      <a:gd name="T13" fmla="*/ 14 h 793"/>
                      <a:gd name="T14" fmla="*/ 2 w 1029"/>
                      <a:gd name="T15" fmla="*/ 16 h 793"/>
                      <a:gd name="T16" fmla="*/ 3 w 1029"/>
                      <a:gd name="T17" fmla="*/ 14 h 793"/>
                      <a:gd name="T18" fmla="*/ 5 w 1029"/>
                      <a:gd name="T19" fmla="*/ 16 h 793"/>
                      <a:gd name="T20" fmla="*/ 8 w 1029"/>
                      <a:gd name="T21" fmla="*/ 13 h 793"/>
                      <a:gd name="T22" fmla="*/ 11 w 1029"/>
                      <a:gd name="T23" fmla="*/ 12 h 793"/>
                      <a:gd name="T24" fmla="*/ 13 w 1029"/>
                      <a:gd name="T25" fmla="*/ 11 h 793"/>
                      <a:gd name="T26" fmla="*/ 14 w 1029"/>
                      <a:gd name="T27" fmla="*/ 14 h 793"/>
                      <a:gd name="T28" fmla="*/ 15 w 1029"/>
                      <a:gd name="T29" fmla="*/ 11 h 793"/>
                      <a:gd name="T30" fmla="*/ 16 w 1029"/>
                      <a:gd name="T31" fmla="*/ 10 h 793"/>
                      <a:gd name="T32" fmla="*/ 18 w 1029"/>
                      <a:gd name="T33" fmla="*/ 8 h 793"/>
                      <a:gd name="T34" fmla="*/ 21 w 1029"/>
                      <a:gd name="T35" fmla="*/ 6 h 793"/>
                      <a:gd name="T36" fmla="*/ 20 w 1029"/>
                      <a:gd name="T37" fmla="*/ 4 h 793"/>
                      <a:gd name="T38" fmla="*/ 16 w 1029"/>
                      <a:gd name="T39" fmla="*/ 7 h 793"/>
                      <a:gd name="T40" fmla="*/ 17 w 1029"/>
                      <a:gd name="T41" fmla="*/ 4 h 793"/>
                      <a:gd name="T42" fmla="*/ 20 w 1029"/>
                      <a:gd name="T43" fmla="*/ 2 h 793"/>
                      <a:gd name="T44" fmla="*/ 18 w 1029"/>
                      <a:gd name="T45" fmla="*/ 0 h 793"/>
                      <a:gd name="T46" fmla="*/ 15 w 1029"/>
                      <a:gd name="T47" fmla="*/ 1 h 793"/>
                      <a:gd name="T48" fmla="*/ 13 w 1029"/>
                      <a:gd name="T49" fmla="*/ 3 h 793"/>
                      <a:gd name="T50" fmla="*/ 13 w 1029"/>
                      <a:gd name="T51" fmla="*/ 6 h 793"/>
                      <a:gd name="T52" fmla="*/ 12 w 1029"/>
                      <a:gd name="T53" fmla="*/ 6 h 793"/>
                      <a:gd name="T54" fmla="*/ 11 w 1029"/>
                      <a:gd name="T55" fmla="*/ 5 h 793"/>
                      <a:gd name="T56" fmla="*/ 9 w 1029"/>
                      <a:gd name="T57" fmla="*/ 5 h 793"/>
                      <a:gd name="T58" fmla="*/ 9 w 1029"/>
                      <a:gd name="T59" fmla="*/ 3 h 793"/>
                      <a:gd name="T60" fmla="*/ 9 w 1029"/>
                      <a:gd name="T61" fmla="*/ 1 h 793"/>
                      <a:gd name="T62" fmla="*/ 9 w 1029"/>
                      <a:gd name="T63" fmla="*/ 1 h 793"/>
                      <a:gd name="T64" fmla="*/ 7 w 1029"/>
                      <a:gd name="T65" fmla="*/ 0 h 793"/>
                      <a:gd name="T66" fmla="*/ 7 w 1029"/>
                      <a:gd name="T67" fmla="*/ 0 h 79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029"/>
                      <a:gd name="T103" fmla="*/ 0 h 793"/>
                      <a:gd name="T104" fmla="*/ 1029 w 1029"/>
                      <a:gd name="T105" fmla="*/ 793 h 79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029" h="793">
                        <a:moveTo>
                          <a:pt x="346" y="14"/>
                        </a:moveTo>
                        <a:lnTo>
                          <a:pt x="196" y="74"/>
                        </a:lnTo>
                        <a:lnTo>
                          <a:pt x="155" y="165"/>
                        </a:lnTo>
                        <a:lnTo>
                          <a:pt x="0" y="330"/>
                        </a:lnTo>
                        <a:lnTo>
                          <a:pt x="10" y="431"/>
                        </a:lnTo>
                        <a:lnTo>
                          <a:pt x="0" y="542"/>
                        </a:lnTo>
                        <a:lnTo>
                          <a:pt x="50" y="677"/>
                        </a:lnTo>
                        <a:lnTo>
                          <a:pt x="121" y="793"/>
                        </a:lnTo>
                        <a:lnTo>
                          <a:pt x="141" y="662"/>
                        </a:lnTo>
                        <a:lnTo>
                          <a:pt x="230" y="757"/>
                        </a:lnTo>
                        <a:lnTo>
                          <a:pt x="381" y="646"/>
                        </a:lnTo>
                        <a:lnTo>
                          <a:pt x="531" y="562"/>
                        </a:lnTo>
                        <a:lnTo>
                          <a:pt x="622" y="542"/>
                        </a:lnTo>
                        <a:lnTo>
                          <a:pt x="672" y="672"/>
                        </a:lnTo>
                        <a:lnTo>
                          <a:pt x="722" y="542"/>
                        </a:lnTo>
                        <a:lnTo>
                          <a:pt x="788" y="511"/>
                        </a:lnTo>
                        <a:lnTo>
                          <a:pt x="878" y="411"/>
                        </a:lnTo>
                        <a:lnTo>
                          <a:pt x="1029" y="271"/>
                        </a:lnTo>
                        <a:lnTo>
                          <a:pt x="994" y="195"/>
                        </a:lnTo>
                        <a:lnTo>
                          <a:pt x="783" y="330"/>
                        </a:lnTo>
                        <a:lnTo>
                          <a:pt x="853" y="201"/>
                        </a:lnTo>
                        <a:lnTo>
                          <a:pt x="999" y="84"/>
                        </a:lnTo>
                        <a:lnTo>
                          <a:pt x="873" y="0"/>
                        </a:lnTo>
                        <a:lnTo>
                          <a:pt x="758" y="40"/>
                        </a:lnTo>
                        <a:lnTo>
                          <a:pt x="648" y="155"/>
                        </a:lnTo>
                        <a:lnTo>
                          <a:pt x="652" y="286"/>
                        </a:lnTo>
                        <a:lnTo>
                          <a:pt x="602" y="300"/>
                        </a:lnTo>
                        <a:lnTo>
                          <a:pt x="562" y="221"/>
                        </a:lnTo>
                        <a:lnTo>
                          <a:pt x="451" y="221"/>
                        </a:lnTo>
                        <a:lnTo>
                          <a:pt x="437" y="165"/>
                        </a:lnTo>
                        <a:lnTo>
                          <a:pt x="461" y="60"/>
                        </a:lnTo>
                        <a:lnTo>
                          <a:pt x="437" y="30"/>
                        </a:lnTo>
                        <a:lnTo>
                          <a:pt x="346" y="14"/>
                        </a:lnTo>
                        <a:close/>
                      </a:path>
                    </a:pathLst>
                  </a:custGeom>
                  <a:solidFill>
                    <a:srgbClr val="6699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69" name="Freeform 314"/>
                  <p:cNvSpPr>
                    <a:spLocks noChangeAspect="1"/>
                  </p:cNvSpPr>
                  <p:nvPr/>
                </p:nvSpPr>
                <p:spPr bwMode="auto">
                  <a:xfrm>
                    <a:off x="468" y="146"/>
                    <a:ext cx="308" cy="283"/>
                  </a:xfrm>
                  <a:custGeom>
                    <a:avLst/>
                    <a:gdLst>
                      <a:gd name="T0" fmla="*/ 19 w 2153"/>
                      <a:gd name="T1" fmla="*/ 0 h 1979"/>
                      <a:gd name="T2" fmla="*/ 13 w 2153"/>
                      <a:gd name="T3" fmla="*/ 1 h 1979"/>
                      <a:gd name="T4" fmla="*/ 9 w 2153"/>
                      <a:gd name="T5" fmla="*/ 4 h 1979"/>
                      <a:gd name="T6" fmla="*/ 4 w 2153"/>
                      <a:gd name="T7" fmla="*/ 8 h 1979"/>
                      <a:gd name="T8" fmla="*/ 2 w 2153"/>
                      <a:gd name="T9" fmla="*/ 12 h 1979"/>
                      <a:gd name="T10" fmla="*/ 0 w 2153"/>
                      <a:gd name="T11" fmla="*/ 17 h 1979"/>
                      <a:gd name="T12" fmla="*/ 0 w 2153"/>
                      <a:gd name="T13" fmla="*/ 24 h 1979"/>
                      <a:gd name="T14" fmla="*/ 2 w 2153"/>
                      <a:gd name="T15" fmla="*/ 30 h 1979"/>
                      <a:gd name="T16" fmla="*/ 6 w 2153"/>
                      <a:gd name="T17" fmla="*/ 34 h 1979"/>
                      <a:gd name="T18" fmla="*/ 11 w 2153"/>
                      <a:gd name="T19" fmla="*/ 38 h 1979"/>
                      <a:gd name="T20" fmla="*/ 17 w 2153"/>
                      <a:gd name="T21" fmla="*/ 40 h 1979"/>
                      <a:gd name="T22" fmla="*/ 24 w 2153"/>
                      <a:gd name="T23" fmla="*/ 40 h 1979"/>
                      <a:gd name="T24" fmla="*/ 31 w 2153"/>
                      <a:gd name="T25" fmla="*/ 39 h 1979"/>
                      <a:gd name="T26" fmla="*/ 37 w 2153"/>
                      <a:gd name="T27" fmla="*/ 36 h 1979"/>
                      <a:gd name="T28" fmla="*/ 41 w 2153"/>
                      <a:gd name="T29" fmla="*/ 32 h 1979"/>
                      <a:gd name="T30" fmla="*/ 44 w 2153"/>
                      <a:gd name="T31" fmla="*/ 27 h 1979"/>
                      <a:gd name="T32" fmla="*/ 43 w 2153"/>
                      <a:gd name="T33" fmla="*/ 24 h 1979"/>
                      <a:gd name="T34" fmla="*/ 43 w 2153"/>
                      <a:gd name="T35" fmla="*/ 27 h 1979"/>
                      <a:gd name="T36" fmla="*/ 41 w 2153"/>
                      <a:gd name="T37" fmla="*/ 28 h 1979"/>
                      <a:gd name="T38" fmla="*/ 41 w 2153"/>
                      <a:gd name="T39" fmla="*/ 30 h 1979"/>
                      <a:gd name="T40" fmla="*/ 39 w 2153"/>
                      <a:gd name="T41" fmla="*/ 33 h 1979"/>
                      <a:gd name="T42" fmla="*/ 36 w 2153"/>
                      <a:gd name="T43" fmla="*/ 35 h 1979"/>
                      <a:gd name="T44" fmla="*/ 32 w 2153"/>
                      <a:gd name="T45" fmla="*/ 37 h 1979"/>
                      <a:gd name="T46" fmla="*/ 25 w 2153"/>
                      <a:gd name="T47" fmla="*/ 39 h 1979"/>
                      <a:gd name="T48" fmla="*/ 19 w 2153"/>
                      <a:gd name="T49" fmla="*/ 39 h 1979"/>
                      <a:gd name="T50" fmla="*/ 12 w 2153"/>
                      <a:gd name="T51" fmla="*/ 37 h 1979"/>
                      <a:gd name="T52" fmla="*/ 8 w 2153"/>
                      <a:gd name="T53" fmla="*/ 34 h 1979"/>
                      <a:gd name="T54" fmla="*/ 3 w 2153"/>
                      <a:gd name="T55" fmla="*/ 29 h 1979"/>
                      <a:gd name="T56" fmla="*/ 2 w 2153"/>
                      <a:gd name="T57" fmla="*/ 24 h 1979"/>
                      <a:gd name="T58" fmla="*/ 1 w 2153"/>
                      <a:gd name="T59" fmla="*/ 20 h 1979"/>
                      <a:gd name="T60" fmla="*/ 2 w 2153"/>
                      <a:gd name="T61" fmla="*/ 15 h 1979"/>
                      <a:gd name="T62" fmla="*/ 5 w 2153"/>
                      <a:gd name="T63" fmla="*/ 9 h 1979"/>
                      <a:gd name="T64" fmla="*/ 8 w 2153"/>
                      <a:gd name="T65" fmla="*/ 5 h 1979"/>
                      <a:gd name="T66" fmla="*/ 14 w 2153"/>
                      <a:gd name="T67" fmla="*/ 2 h 1979"/>
                      <a:gd name="T68" fmla="*/ 20 w 2153"/>
                      <a:gd name="T69" fmla="*/ 1 h 1979"/>
                      <a:gd name="T70" fmla="*/ 23 w 2153"/>
                      <a:gd name="T71" fmla="*/ 0 h 197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153"/>
                      <a:gd name="T109" fmla="*/ 0 h 1979"/>
                      <a:gd name="T110" fmla="*/ 2153 w 2153"/>
                      <a:gd name="T111" fmla="*/ 1979 h 197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153" h="1979">
                        <a:moveTo>
                          <a:pt x="1117" y="14"/>
                        </a:moveTo>
                        <a:lnTo>
                          <a:pt x="953" y="0"/>
                        </a:lnTo>
                        <a:lnTo>
                          <a:pt x="779" y="24"/>
                        </a:lnTo>
                        <a:lnTo>
                          <a:pt x="623" y="67"/>
                        </a:lnTo>
                        <a:lnTo>
                          <a:pt x="517" y="116"/>
                        </a:lnTo>
                        <a:lnTo>
                          <a:pt x="416" y="184"/>
                        </a:lnTo>
                        <a:lnTo>
                          <a:pt x="314" y="266"/>
                        </a:lnTo>
                        <a:lnTo>
                          <a:pt x="203" y="392"/>
                        </a:lnTo>
                        <a:lnTo>
                          <a:pt x="139" y="478"/>
                        </a:lnTo>
                        <a:lnTo>
                          <a:pt x="82" y="599"/>
                        </a:lnTo>
                        <a:lnTo>
                          <a:pt x="33" y="707"/>
                        </a:lnTo>
                        <a:lnTo>
                          <a:pt x="4" y="852"/>
                        </a:lnTo>
                        <a:lnTo>
                          <a:pt x="0" y="992"/>
                        </a:lnTo>
                        <a:lnTo>
                          <a:pt x="14" y="1157"/>
                        </a:lnTo>
                        <a:lnTo>
                          <a:pt x="62" y="1306"/>
                        </a:lnTo>
                        <a:lnTo>
                          <a:pt x="117" y="1452"/>
                        </a:lnTo>
                        <a:lnTo>
                          <a:pt x="193" y="1562"/>
                        </a:lnTo>
                        <a:lnTo>
                          <a:pt x="293" y="1672"/>
                        </a:lnTo>
                        <a:lnTo>
                          <a:pt x="398" y="1763"/>
                        </a:lnTo>
                        <a:lnTo>
                          <a:pt x="537" y="1848"/>
                        </a:lnTo>
                        <a:lnTo>
                          <a:pt x="677" y="1902"/>
                        </a:lnTo>
                        <a:lnTo>
                          <a:pt x="837" y="1945"/>
                        </a:lnTo>
                        <a:lnTo>
                          <a:pt x="1011" y="1974"/>
                        </a:lnTo>
                        <a:lnTo>
                          <a:pt x="1171" y="1979"/>
                        </a:lnTo>
                        <a:lnTo>
                          <a:pt x="1335" y="1959"/>
                        </a:lnTo>
                        <a:lnTo>
                          <a:pt x="1528" y="1914"/>
                        </a:lnTo>
                        <a:lnTo>
                          <a:pt x="1655" y="1867"/>
                        </a:lnTo>
                        <a:lnTo>
                          <a:pt x="1809" y="1771"/>
                        </a:lnTo>
                        <a:lnTo>
                          <a:pt x="1944" y="1660"/>
                        </a:lnTo>
                        <a:lnTo>
                          <a:pt x="2018" y="1572"/>
                        </a:lnTo>
                        <a:lnTo>
                          <a:pt x="2110" y="1423"/>
                        </a:lnTo>
                        <a:lnTo>
                          <a:pt x="2148" y="1306"/>
                        </a:lnTo>
                        <a:lnTo>
                          <a:pt x="2153" y="1229"/>
                        </a:lnTo>
                        <a:lnTo>
                          <a:pt x="2124" y="1180"/>
                        </a:lnTo>
                        <a:lnTo>
                          <a:pt x="2110" y="1263"/>
                        </a:lnTo>
                        <a:lnTo>
                          <a:pt x="2085" y="1345"/>
                        </a:lnTo>
                        <a:lnTo>
                          <a:pt x="2027" y="1442"/>
                        </a:lnTo>
                        <a:lnTo>
                          <a:pt x="2018" y="1374"/>
                        </a:lnTo>
                        <a:lnTo>
                          <a:pt x="1979" y="1384"/>
                        </a:lnTo>
                        <a:lnTo>
                          <a:pt x="1983" y="1446"/>
                        </a:lnTo>
                        <a:lnTo>
                          <a:pt x="1989" y="1509"/>
                        </a:lnTo>
                        <a:lnTo>
                          <a:pt x="1901" y="1591"/>
                        </a:lnTo>
                        <a:lnTo>
                          <a:pt x="1843" y="1660"/>
                        </a:lnTo>
                        <a:lnTo>
                          <a:pt x="1741" y="1728"/>
                        </a:lnTo>
                        <a:lnTo>
                          <a:pt x="1635" y="1785"/>
                        </a:lnTo>
                        <a:lnTo>
                          <a:pt x="1558" y="1834"/>
                        </a:lnTo>
                        <a:lnTo>
                          <a:pt x="1398" y="1873"/>
                        </a:lnTo>
                        <a:lnTo>
                          <a:pt x="1224" y="1896"/>
                        </a:lnTo>
                        <a:lnTo>
                          <a:pt x="1064" y="1902"/>
                        </a:lnTo>
                        <a:lnTo>
                          <a:pt x="909" y="1887"/>
                        </a:lnTo>
                        <a:lnTo>
                          <a:pt x="783" y="1848"/>
                        </a:lnTo>
                        <a:lnTo>
                          <a:pt x="605" y="1790"/>
                        </a:lnTo>
                        <a:lnTo>
                          <a:pt x="488" y="1722"/>
                        </a:lnTo>
                        <a:lnTo>
                          <a:pt x="391" y="1640"/>
                        </a:lnTo>
                        <a:lnTo>
                          <a:pt x="256" y="1534"/>
                        </a:lnTo>
                        <a:lnTo>
                          <a:pt x="168" y="1403"/>
                        </a:lnTo>
                        <a:lnTo>
                          <a:pt x="121" y="1296"/>
                        </a:lnTo>
                        <a:lnTo>
                          <a:pt x="82" y="1180"/>
                        </a:lnTo>
                        <a:lnTo>
                          <a:pt x="62" y="1079"/>
                        </a:lnTo>
                        <a:lnTo>
                          <a:pt x="57" y="987"/>
                        </a:lnTo>
                        <a:lnTo>
                          <a:pt x="72" y="871"/>
                        </a:lnTo>
                        <a:lnTo>
                          <a:pt x="96" y="754"/>
                        </a:lnTo>
                        <a:lnTo>
                          <a:pt x="149" y="619"/>
                        </a:lnTo>
                        <a:lnTo>
                          <a:pt x="232" y="464"/>
                        </a:lnTo>
                        <a:lnTo>
                          <a:pt x="318" y="363"/>
                        </a:lnTo>
                        <a:lnTo>
                          <a:pt x="406" y="266"/>
                        </a:lnTo>
                        <a:lnTo>
                          <a:pt x="527" y="174"/>
                        </a:lnTo>
                        <a:lnTo>
                          <a:pt x="667" y="112"/>
                        </a:lnTo>
                        <a:lnTo>
                          <a:pt x="793" y="67"/>
                        </a:lnTo>
                        <a:lnTo>
                          <a:pt x="972" y="38"/>
                        </a:lnTo>
                        <a:lnTo>
                          <a:pt x="1117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0" name="Freeform 313"/>
                  <p:cNvSpPr>
                    <a:spLocks noChangeAspect="1"/>
                  </p:cNvSpPr>
                  <p:nvPr/>
                </p:nvSpPr>
                <p:spPr bwMode="auto">
                  <a:xfrm>
                    <a:off x="653" y="150"/>
                    <a:ext cx="134" cy="169"/>
                  </a:xfrm>
                  <a:custGeom>
                    <a:avLst/>
                    <a:gdLst>
                      <a:gd name="T0" fmla="*/ 0 w 939"/>
                      <a:gd name="T1" fmla="*/ 0 h 1181"/>
                      <a:gd name="T2" fmla="*/ 4 w 939"/>
                      <a:gd name="T3" fmla="*/ 1 h 1181"/>
                      <a:gd name="T4" fmla="*/ 7 w 939"/>
                      <a:gd name="T5" fmla="*/ 2 h 1181"/>
                      <a:gd name="T6" fmla="*/ 9 w 939"/>
                      <a:gd name="T7" fmla="*/ 3 h 1181"/>
                      <a:gd name="T8" fmla="*/ 12 w 939"/>
                      <a:gd name="T9" fmla="*/ 5 h 1181"/>
                      <a:gd name="T10" fmla="*/ 14 w 939"/>
                      <a:gd name="T11" fmla="*/ 7 h 1181"/>
                      <a:gd name="T12" fmla="*/ 15 w 939"/>
                      <a:gd name="T13" fmla="*/ 8 h 1181"/>
                      <a:gd name="T14" fmla="*/ 17 w 939"/>
                      <a:gd name="T15" fmla="*/ 11 h 1181"/>
                      <a:gd name="T16" fmla="*/ 18 w 939"/>
                      <a:gd name="T17" fmla="*/ 13 h 1181"/>
                      <a:gd name="T18" fmla="*/ 19 w 939"/>
                      <a:gd name="T19" fmla="*/ 16 h 1181"/>
                      <a:gd name="T20" fmla="*/ 19 w 939"/>
                      <a:gd name="T21" fmla="*/ 18 h 1181"/>
                      <a:gd name="T22" fmla="*/ 19 w 939"/>
                      <a:gd name="T23" fmla="*/ 21 h 1181"/>
                      <a:gd name="T24" fmla="*/ 18 w 939"/>
                      <a:gd name="T25" fmla="*/ 24 h 1181"/>
                      <a:gd name="T26" fmla="*/ 18 w 939"/>
                      <a:gd name="T27" fmla="*/ 22 h 1181"/>
                      <a:gd name="T28" fmla="*/ 17 w 939"/>
                      <a:gd name="T29" fmla="*/ 20 h 1181"/>
                      <a:gd name="T30" fmla="*/ 17 w 939"/>
                      <a:gd name="T31" fmla="*/ 18 h 1181"/>
                      <a:gd name="T32" fmla="*/ 17 w 939"/>
                      <a:gd name="T33" fmla="*/ 15 h 1181"/>
                      <a:gd name="T34" fmla="*/ 16 w 939"/>
                      <a:gd name="T35" fmla="*/ 13 h 1181"/>
                      <a:gd name="T36" fmla="*/ 15 w 939"/>
                      <a:gd name="T37" fmla="*/ 11 h 1181"/>
                      <a:gd name="T38" fmla="*/ 14 w 939"/>
                      <a:gd name="T39" fmla="*/ 9 h 1181"/>
                      <a:gd name="T40" fmla="*/ 13 w 939"/>
                      <a:gd name="T41" fmla="*/ 7 h 1181"/>
                      <a:gd name="T42" fmla="*/ 10 w 939"/>
                      <a:gd name="T43" fmla="*/ 5 h 1181"/>
                      <a:gd name="T44" fmla="*/ 7 w 939"/>
                      <a:gd name="T45" fmla="*/ 3 h 1181"/>
                      <a:gd name="T46" fmla="*/ 4 w 939"/>
                      <a:gd name="T47" fmla="*/ 2 h 1181"/>
                      <a:gd name="T48" fmla="*/ 1 w 939"/>
                      <a:gd name="T49" fmla="*/ 1 h 1181"/>
                      <a:gd name="T50" fmla="*/ 0 w 939"/>
                      <a:gd name="T51" fmla="*/ 0 h 1181"/>
                      <a:gd name="T52" fmla="*/ 0 w 939"/>
                      <a:gd name="T53" fmla="*/ 0 h 118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39"/>
                      <a:gd name="T82" fmla="*/ 0 h 1181"/>
                      <a:gd name="T83" fmla="*/ 939 w 939"/>
                      <a:gd name="T84" fmla="*/ 1181 h 118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39" h="1181">
                        <a:moveTo>
                          <a:pt x="0" y="0"/>
                        </a:moveTo>
                        <a:lnTo>
                          <a:pt x="188" y="48"/>
                        </a:lnTo>
                        <a:lnTo>
                          <a:pt x="328" y="97"/>
                        </a:lnTo>
                        <a:lnTo>
                          <a:pt x="464" y="159"/>
                        </a:lnTo>
                        <a:lnTo>
                          <a:pt x="587" y="239"/>
                        </a:lnTo>
                        <a:lnTo>
                          <a:pt x="677" y="324"/>
                        </a:lnTo>
                        <a:lnTo>
                          <a:pt x="752" y="400"/>
                        </a:lnTo>
                        <a:lnTo>
                          <a:pt x="837" y="537"/>
                        </a:lnTo>
                        <a:lnTo>
                          <a:pt x="886" y="648"/>
                        </a:lnTo>
                        <a:lnTo>
                          <a:pt x="919" y="764"/>
                        </a:lnTo>
                        <a:lnTo>
                          <a:pt x="939" y="891"/>
                        </a:lnTo>
                        <a:lnTo>
                          <a:pt x="929" y="1030"/>
                        </a:lnTo>
                        <a:lnTo>
                          <a:pt x="894" y="1181"/>
                        </a:lnTo>
                        <a:lnTo>
                          <a:pt x="876" y="1093"/>
                        </a:lnTo>
                        <a:lnTo>
                          <a:pt x="847" y="991"/>
                        </a:lnTo>
                        <a:lnTo>
                          <a:pt x="851" y="891"/>
                        </a:lnTo>
                        <a:lnTo>
                          <a:pt x="841" y="735"/>
                        </a:lnTo>
                        <a:lnTo>
                          <a:pt x="808" y="629"/>
                        </a:lnTo>
                        <a:lnTo>
                          <a:pt x="759" y="527"/>
                        </a:lnTo>
                        <a:lnTo>
                          <a:pt x="701" y="435"/>
                        </a:lnTo>
                        <a:lnTo>
                          <a:pt x="624" y="363"/>
                        </a:lnTo>
                        <a:lnTo>
                          <a:pt x="478" y="237"/>
                        </a:lnTo>
                        <a:lnTo>
                          <a:pt x="348" y="159"/>
                        </a:lnTo>
                        <a:lnTo>
                          <a:pt x="213" y="107"/>
                        </a:lnTo>
                        <a:lnTo>
                          <a:pt x="62" y="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1" name="Freeform 312"/>
                  <p:cNvSpPr>
                    <a:spLocks noChangeAspect="1"/>
                  </p:cNvSpPr>
                  <p:nvPr/>
                </p:nvSpPr>
                <p:spPr bwMode="auto">
                  <a:xfrm>
                    <a:off x="481" y="194"/>
                    <a:ext cx="76" cy="46"/>
                  </a:xfrm>
                  <a:custGeom>
                    <a:avLst/>
                    <a:gdLst>
                      <a:gd name="T0" fmla="*/ 1 w 532"/>
                      <a:gd name="T1" fmla="*/ 5 h 325"/>
                      <a:gd name="T2" fmla="*/ 3 w 532"/>
                      <a:gd name="T3" fmla="*/ 4 h 325"/>
                      <a:gd name="T4" fmla="*/ 4 w 532"/>
                      <a:gd name="T5" fmla="*/ 3 h 325"/>
                      <a:gd name="T6" fmla="*/ 7 w 532"/>
                      <a:gd name="T7" fmla="*/ 2 h 325"/>
                      <a:gd name="T8" fmla="*/ 8 w 532"/>
                      <a:gd name="T9" fmla="*/ 1 h 325"/>
                      <a:gd name="T10" fmla="*/ 10 w 532"/>
                      <a:gd name="T11" fmla="*/ 0 h 325"/>
                      <a:gd name="T12" fmla="*/ 11 w 532"/>
                      <a:gd name="T13" fmla="*/ 0 h 325"/>
                      <a:gd name="T14" fmla="*/ 11 w 532"/>
                      <a:gd name="T15" fmla="*/ 1 h 325"/>
                      <a:gd name="T16" fmla="*/ 9 w 532"/>
                      <a:gd name="T17" fmla="*/ 1 h 325"/>
                      <a:gd name="T18" fmla="*/ 6 w 532"/>
                      <a:gd name="T19" fmla="*/ 3 h 325"/>
                      <a:gd name="T20" fmla="*/ 3 w 532"/>
                      <a:gd name="T21" fmla="*/ 5 h 325"/>
                      <a:gd name="T22" fmla="*/ 0 w 532"/>
                      <a:gd name="T23" fmla="*/ 7 h 325"/>
                      <a:gd name="T24" fmla="*/ 1 w 532"/>
                      <a:gd name="T25" fmla="*/ 5 h 325"/>
                      <a:gd name="T26" fmla="*/ 1 w 532"/>
                      <a:gd name="T27" fmla="*/ 5 h 3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32"/>
                      <a:gd name="T43" fmla="*/ 0 h 325"/>
                      <a:gd name="T44" fmla="*/ 532 w 532"/>
                      <a:gd name="T45" fmla="*/ 325 h 3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32" h="325">
                        <a:moveTo>
                          <a:pt x="30" y="272"/>
                        </a:moveTo>
                        <a:lnTo>
                          <a:pt x="145" y="175"/>
                        </a:lnTo>
                        <a:lnTo>
                          <a:pt x="218" y="137"/>
                        </a:lnTo>
                        <a:lnTo>
                          <a:pt x="329" y="78"/>
                        </a:lnTo>
                        <a:lnTo>
                          <a:pt x="411" y="39"/>
                        </a:lnTo>
                        <a:lnTo>
                          <a:pt x="469" y="10"/>
                        </a:lnTo>
                        <a:lnTo>
                          <a:pt x="532" y="0"/>
                        </a:lnTo>
                        <a:lnTo>
                          <a:pt x="532" y="25"/>
                        </a:lnTo>
                        <a:lnTo>
                          <a:pt x="426" y="73"/>
                        </a:lnTo>
                        <a:lnTo>
                          <a:pt x="290" y="141"/>
                        </a:lnTo>
                        <a:lnTo>
                          <a:pt x="159" y="229"/>
                        </a:lnTo>
                        <a:lnTo>
                          <a:pt x="0" y="325"/>
                        </a:lnTo>
                        <a:lnTo>
                          <a:pt x="30" y="2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2" name="Freeform 311"/>
                  <p:cNvSpPr>
                    <a:spLocks noChangeAspect="1"/>
                  </p:cNvSpPr>
                  <p:nvPr/>
                </p:nvSpPr>
                <p:spPr bwMode="auto">
                  <a:xfrm>
                    <a:off x="473" y="238"/>
                    <a:ext cx="26" cy="48"/>
                  </a:xfrm>
                  <a:custGeom>
                    <a:avLst/>
                    <a:gdLst>
                      <a:gd name="T0" fmla="*/ 0 w 180"/>
                      <a:gd name="T1" fmla="*/ 7 h 338"/>
                      <a:gd name="T2" fmla="*/ 1 w 180"/>
                      <a:gd name="T3" fmla="*/ 6 h 338"/>
                      <a:gd name="T4" fmla="*/ 2 w 180"/>
                      <a:gd name="T5" fmla="*/ 5 h 338"/>
                      <a:gd name="T6" fmla="*/ 3 w 180"/>
                      <a:gd name="T7" fmla="*/ 5 h 338"/>
                      <a:gd name="T8" fmla="*/ 3 w 180"/>
                      <a:gd name="T9" fmla="*/ 5 h 338"/>
                      <a:gd name="T10" fmla="*/ 3 w 180"/>
                      <a:gd name="T11" fmla="*/ 3 h 338"/>
                      <a:gd name="T12" fmla="*/ 4 w 180"/>
                      <a:gd name="T13" fmla="*/ 2 h 338"/>
                      <a:gd name="T14" fmla="*/ 4 w 180"/>
                      <a:gd name="T15" fmla="*/ 1 h 338"/>
                      <a:gd name="T16" fmla="*/ 1 w 180"/>
                      <a:gd name="T17" fmla="*/ 0 h 338"/>
                      <a:gd name="T18" fmla="*/ 1 w 180"/>
                      <a:gd name="T19" fmla="*/ 1 h 338"/>
                      <a:gd name="T20" fmla="*/ 2 w 180"/>
                      <a:gd name="T21" fmla="*/ 1 h 338"/>
                      <a:gd name="T22" fmla="*/ 2 w 180"/>
                      <a:gd name="T23" fmla="*/ 2 h 338"/>
                      <a:gd name="T24" fmla="*/ 2 w 180"/>
                      <a:gd name="T25" fmla="*/ 4 h 338"/>
                      <a:gd name="T26" fmla="*/ 2 w 180"/>
                      <a:gd name="T27" fmla="*/ 5 h 338"/>
                      <a:gd name="T28" fmla="*/ 1 w 180"/>
                      <a:gd name="T29" fmla="*/ 5 h 338"/>
                      <a:gd name="T30" fmla="*/ 0 w 180"/>
                      <a:gd name="T31" fmla="*/ 5 h 338"/>
                      <a:gd name="T32" fmla="*/ 0 w 180"/>
                      <a:gd name="T33" fmla="*/ 7 h 338"/>
                      <a:gd name="T34" fmla="*/ 0 w 180"/>
                      <a:gd name="T35" fmla="*/ 7 h 33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0"/>
                      <a:gd name="T55" fmla="*/ 0 h 338"/>
                      <a:gd name="T56" fmla="*/ 180 w 180"/>
                      <a:gd name="T57" fmla="*/ 338 h 33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0" h="338">
                        <a:moveTo>
                          <a:pt x="10" y="338"/>
                        </a:moveTo>
                        <a:lnTo>
                          <a:pt x="49" y="284"/>
                        </a:lnTo>
                        <a:lnTo>
                          <a:pt x="96" y="270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5" y="149"/>
                        </a:lnTo>
                        <a:lnTo>
                          <a:pt x="180" y="82"/>
                        </a:lnTo>
                        <a:lnTo>
                          <a:pt x="174" y="47"/>
                        </a:lnTo>
                        <a:lnTo>
                          <a:pt x="68" y="0"/>
                        </a:lnTo>
                        <a:lnTo>
                          <a:pt x="49" y="53"/>
                        </a:lnTo>
                        <a:lnTo>
                          <a:pt x="106" y="72"/>
                        </a:lnTo>
                        <a:lnTo>
                          <a:pt x="106" y="120"/>
                        </a:lnTo>
                        <a:lnTo>
                          <a:pt x="92" y="174"/>
                        </a:lnTo>
                        <a:lnTo>
                          <a:pt x="82" y="227"/>
                        </a:lnTo>
                        <a:lnTo>
                          <a:pt x="53" y="251"/>
                        </a:lnTo>
                        <a:lnTo>
                          <a:pt x="0" y="266"/>
                        </a:lnTo>
                        <a:lnTo>
                          <a:pt x="10" y="3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3" name="Freeform 310"/>
                  <p:cNvSpPr>
                    <a:spLocks noChangeAspect="1"/>
                  </p:cNvSpPr>
                  <p:nvPr/>
                </p:nvSpPr>
                <p:spPr bwMode="auto">
                  <a:xfrm>
                    <a:off x="474" y="250"/>
                    <a:ext cx="99" cy="66"/>
                  </a:xfrm>
                  <a:custGeom>
                    <a:avLst/>
                    <a:gdLst>
                      <a:gd name="T0" fmla="*/ 0 w 691"/>
                      <a:gd name="T1" fmla="*/ 9 h 464"/>
                      <a:gd name="T2" fmla="*/ 2 w 691"/>
                      <a:gd name="T3" fmla="*/ 7 h 464"/>
                      <a:gd name="T4" fmla="*/ 4 w 691"/>
                      <a:gd name="T5" fmla="*/ 5 h 464"/>
                      <a:gd name="T6" fmla="*/ 7 w 691"/>
                      <a:gd name="T7" fmla="*/ 3 h 464"/>
                      <a:gd name="T8" fmla="*/ 9 w 691"/>
                      <a:gd name="T9" fmla="*/ 2 h 464"/>
                      <a:gd name="T10" fmla="*/ 12 w 691"/>
                      <a:gd name="T11" fmla="*/ 1 h 464"/>
                      <a:gd name="T12" fmla="*/ 14 w 691"/>
                      <a:gd name="T13" fmla="*/ 0 h 464"/>
                      <a:gd name="T14" fmla="*/ 12 w 691"/>
                      <a:gd name="T15" fmla="*/ 1 h 464"/>
                      <a:gd name="T16" fmla="*/ 9 w 691"/>
                      <a:gd name="T17" fmla="*/ 3 h 464"/>
                      <a:gd name="T18" fmla="*/ 7 w 691"/>
                      <a:gd name="T19" fmla="*/ 4 h 464"/>
                      <a:gd name="T20" fmla="*/ 5 w 691"/>
                      <a:gd name="T21" fmla="*/ 5 h 464"/>
                      <a:gd name="T22" fmla="*/ 4 w 691"/>
                      <a:gd name="T23" fmla="*/ 6 h 464"/>
                      <a:gd name="T24" fmla="*/ 2 w 691"/>
                      <a:gd name="T25" fmla="*/ 8 h 464"/>
                      <a:gd name="T26" fmla="*/ 0 w 691"/>
                      <a:gd name="T27" fmla="*/ 9 h 464"/>
                      <a:gd name="T28" fmla="*/ 0 w 691"/>
                      <a:gd name="T29" fmla="*/ 9 h 464"/>
                      <a:gd name="T30" fmla="*/ 0 w 691"/>
                      <a:gd name="T31" fmla="*/ 9 h 46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91"/>
                      <a:gd name="T49" fmla="*/ 0 h 464"/>
                      <a:gd name="T50" fmla="*/ 691 w 691"/>
                      <a:gd name="T51" fmla="*/ 464 h 46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91" h="464">
                        <a:moveTo>
                          <a:pt x="0" y="421"/>
                        </a:moveTo>
                        <a:lnTo>
                          <a:pt x="92" y="329"/>
                        </a:lnTo>
                        <a:lnTo>
                          <a:pt x="207" y="227"/>
                        </a:lnTo>
                        <a:lnTo>
                          <a:pt x="328" y="145"/>
                        </a:lnTo>
                        <a:lnTo>
                          <a:pt x="441" y="87"/>
                        </a:lnTo>
                        <a:lnTo>
                          <a:pt x="562" y="34"/>
                        </a:lnTo>
                        <a:lnTo>
                          <a:pt x="691" y="0"/>
                        </a:lnTo>
                        <a:lnTo>
                          <a:pt x="605" y="48"/>
                        </a:lnTo>
                        <a:lnTo>
                          <a:pt x="464" y="126"/>
                        </a:lnTo>
                        <a:lnTo>
                          <a:pt x="348" y="194"/>
                        </a:lnTo>
                        <a:lnTo>
                          <a:pt x="246" y="261"/>
                        </a:lnTo>
                        <a:lnTo>
                          <a:pt x="174" y="314"/>
                        </a:lnTo>
                        <a:lnTo>
                          <a:pt x="86" y="386"/>
                        </a:lnTo>
                        <a:lnTo>
                          <a:pt x="10" y="464"/>
                        </a:lnTo>
                        <a:lnTo>
                          <a:pt x="0" y="4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4" name="Freeform 309"/>
                  <p:cNvSpPr>
                    <a:spLocks noChangeAspect="1"/>
                  </p:cNvSpPr>
                  <p:nvPr/>
                </p:nvSpPr>
                <p:spPr bwMode="auto">
                  <a:xfrm>
                    <a:off x="483" y="313"/>
                    <a:ext cx="159" cy="74"/>
                  </a:xfrm>
                  <a:custGeom>
                    <a:avLst/>
                    <a:gdLst>
                      <a:gd name="T0" fmla="*/ 0 w 1112"/>
                      <a:gd name="T1" fmla="*/ 4 h 518"/>
                      <a:gd name="T2" fmla="*/ 1 w 1112"/>
                      <a:gd name="T3" fmla="*/ 1 h 518"/>
                      <a:gd name="T4" fmla="*/ 3 w 1112"/>
                      <a:gd name="T5" fmla="*/ 0 h 518"/>
                      <a:gd name="T6" fmla="*/ 4 w 1112"/>
                      <a:gd name="T7" fmla="*/ 0 h 518"/>
                      <a:gd name="T8" fmla="*/ 3 w 1112"/>
                      <a:gd name="T9" fmla="*/ 4 h 518"/>
                      <a:gd name="T10" fmla="*/ 5 w 1112"/>
                      <a:gd name="T11" fmla="*/ 5 h 518"/>
                      <a:gd name="T12" fmla="*/ 5 w 1112"/>
                      <a:gd name="T13" fmla="*/ 5 h 518"/>
                      <a:gd name="T14" fmla="*/ 6 w 1112"/>
                      <a:gd name="T15" fmla="*/ 6 h 518"/>
                      <a:gd name="T16" fmla="*/ 6 w 1112"/>
                      <a:gd name="T17" fmla="*/ 8 h 518"/>
                      <a:gd name="T18" fmla="*/ 8 w 1112"/>
                      <a:gd name="T19" fmla="*/ 6 h 518"/>
                      <a:gd name="T20" fmla="*/ 10 w 1112"/>
                      <a:gd name="T21" fmla="*/ 5 h 518"/>
                      <a:gd name="T22" fmla="*/ 12 w 1112"/>
                      <a:gd name="T23" fmla="*/ 4 h 518"/>
                      <a:gd name="T24" fmla="*/ 14 w 1112"/>
                      <a:gd name="T25" fmla="*/ 2 h 518"/>
                      <a:gd name="T26" fmla="*/ 18 w 1112"/>
                      <a:gd name="T27" fmla="*/ 1 h 518"/>
                      <a:gd name="T28" fmla="*/ 21 w 1112"/>
                      <a:gd name="T29" fmla="*/ 1 h 518"/>
                      <a:gd name="T30" fmla="*/ 23 w 1112"/>
                      <a:gd name="T31" fmla="*/ 1 h 518"/>
                      <a:gd name="T32" fmla="*/ 22 w 1112"/>
                      <a:gd name="T33" fmla="*/ 1 h 518"/>
                      <a:gd name="T34" fmla="*/ 18 w 1112"/>
                      <a:gd name="T35" fmla="*/ 2 h 518"/>
                      <a:gd name="T36" fmla="*/ 15 w 1112"/>
                      <a:gd name="T37" fmla="*/ 3 h 518"/>
                      <a:gd name="T38" fmla="*/ 13 w 1112"/>
                      <a:gd name="T39" fmla="*/ 4 h 518"/>
                      <a:gd name="T40" fmla="*/ 11 w 1112"/>
                      <a:gd name="T41" fmla="*/ 5 h 518"/>
                      <a:gd name="T42" fmla="*/ 8 w 1112"/>
                      <a:gd name="T43" fmla="*/ 7 h 518"/>
                      <a:gd name="T44" fmla="*/ 7 w 1112"/>
                      <a:gd name="T45" fmla="*/ 8 h 518"/>
                      <a:gd name="T46" fmla="*/ 6 w 1112"/>
                      <a:gd name="T47" fmla="*/ 9 h 518"/>
                      <a:gd name="T48" fmla="*/ 6 w 1112"/>
                      <a:gd name="T49" fmla="*/ 11 h 518"/>
                      <a:gd name="T50" fmla="*/ 5 w 1112"/>
                      <a:gd name="T51" fmla="*/ 9 h 518"/>
                      <a:gd name="T52" fmla="*/ 5 w 1112"/>
                      <a:gd name="T53" fmla="*/ 8 h 518"/>
                      <a:gd name="T54" fmla="*/ 5 w 1112"/>
                      <a:gd name="T55" fmla="*/ 6 h 518"/>
                      <a:gd name="T56" fmla="*/ 4 w 1112"/>
                      <a:gd name="T57" fmla="*/ 6 h 518"/>
                      <a:gd name="T58" fmla="*/ 4 w 1112"/>
                      <a:gd name="T59" fmla="*/ 5 h 518"/>
                      <a:gd name="T60" fmla="*/ 3 w 1112"/>
                      <a:gd name="T61" fmla="*/ 5 h 518"/>
                      <a:gd name="T62" fmla="*/ 2 w 1112"/>
                      <a:gd name="T63" fmla="*/ 5 h 518"/>
                      <a:gd name="T64" fmla="*/ 3 w 1112"/>
                      <a:gd name="T65" fmla="*/ 2 h 518"/>
                      <a:gd name="T66" fmla="*/ 2 w 1112"/>
                      <a:gd name="T67" fmla="*/ 3 h 518"/>
                      <a:gd name="T68" fmla="*/ 2 w 1112"/>
                      <a:gd name="T69" fmla="*/ 4 h 518"/>
                      <a:gd name="T70" fmla="*/ 1 w 1112"/>
                      <a:gd name="T71" fmla="*/ 5 h 518"/>
                      <a:gd name="T72" fmla="*/ 0 w 1112"/>
                      <a:gd name="T73" fmla="*/ 4 h 518"/>
                      <a:gd name="T74" fmla="*/ 0 w 1112"/>
                      <a:gd name="T75" fmla="*/ 4 h 51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12"/>
                      <a:gd name="T115" fmla="*/ 0 h 518"/>
                      <a:gd name="T116" fmla="*/ 1112 w 1112"/>
                      <a:gd name="T117" fmla="*/ 518 h 51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12" h="518">
                        <a:moveTo>
                          <a:pt x="0" y="189"/>
                        </a:moveTo>
                        <a:lnTo>
                          <a:pt x="72" y="68"/>
                        </a:lnTo>
                        <a:lnTo>
                          <a:pt x="144" y="0"/>
                        </a:lnTo>
                        <a:lnTo>
                          <a:pt x="183" y="19"/>
                        </a:lnTo>
                        <a:lnTo>
                          <a:pt x="169" y="217"/>
                        </a:lnTo>
                        <a:lnTo>
                          <a:pt x="222" y="222"/>
                        </a:lnTo>
                        <a:lnTo>
                          <a:pt x="257" y="246"/>
                        </a:lnTo>
                        <a:lnTo>
                          <a:pt x="271" y="305"/>
                        </a:lnTo>
                        <a:lnTo>
                          <a:pt x="275" y="391"/>
                        </a:lnTo>
                        <a:lnTo>
                          <a:pt x="368" y="299"/>
                        </a:lnTo>
                        <a:lnTo>
                          <a:pt x="470" y="232"/>
                        </a:lnTo>
                        <a:lnTo>
                          <a:pt x="585" y="174"/>
                        </a:lnTo>
                        <a:lnTo>
                          <a:pt x="706" y="115"/>
                        </a:lnTo>
                        <a:lnTo>
                          <a:pt x="866" y="58"/>
                        </a:lnTo>
                        <a:lnTo>
                          <a:pt x="1011" y="39"/>
                        </a:lnTo>
                        <a:lnTo>
                          <a:pt x="1112" y="43"/>
                        </a:lnTo>
                        <a:lnTo>
                          <a:pt x="1074" y="72"/>
                        </a:lnTo>
                        <a:lnTo>
                          <a:pt x="876" y="115"/>
                        </a:lnTo>
                        <a:lnTo>
                          <a:pt x="745" y="160"/>
                        </a:lnTo>
                        <a:lnTo>
                          <a:pt x="634" y="213"/>
                        </a:lnTo>
                        <a:lnTo>
                          <a:pt x="522" y="266"/>
                        </a:lnTo>
                        <a:lnTo>
                          <a:pt x="411" y="338"/>
                        </a:lnTo>
                        <a:lnTo>
                          <a:pt x="358" y="386"/>
                        </a:lnTo>
                        <a:lnTo>
                          <a:pt x="300" y="435"/>
                        </a:lnTo>
                        <a:lnTo>
                          <a:pt x="285" y="518"/>
                        </a:lnTo>
                        <a:lnTo>
                          <a:pt x="227" y="465"/>
                        </a:lnTo>
                        <a:lnTo>
                          <a:pt x="227" y="383"/>
                        </a:lnTo>
                        <a:lnTo>
                          <a:pt x="227" y="309"/>
                        </a:lnTo>
                        <a:lnTo>
                          <a:pt x="218" y="281"/>
                        </a:lnTo>
                        <a:lnTo>
                          <a:pt x="179" y="261"/>
                        </a:lnTo>
                        <a:lnTo>
                          <a:pt x="140" y="256"/>
                        </a:lnTo>
                        <a:lnTo>
                          <a:pt x="121" y="232"/>
                        </a:lnTo>
                        <a:lnTo>
                          <a:pt x="126" y="87"/>
                        </a:lnTo>
                        <a:lnTo>
                          <a:pt x="91" y="135"/>
                        </a:lnTo>
                        <a:lnTo>
                          <a:pt x="77" y="174"/>
                        </a:lnTo>
                        <a:lnTo>
                          <a:pt x="33" y="236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5" name="Freeform 308"/>
                  <p:cNvSpPr>
                    <a:spLocks noChangeAspect="1"/>
                  </p:cNvSpPr>
                  <p:nvPr/>
                </p:nvSpPr>
                <p:spPr bwMode="auto">
                  <a:xfrm>
                    <a:off x="518" y="230"/>
                    <a:ext cx="218" cy="194"/>
                  </a:xfrm>
                  <a:custGeom>
                    <a:avLst/>
                    <a:gdLst>
                      <a:gd name="T0" fmla="*/ 1 w 1529"/>
                      <a:gd name="T1" fmla="*/ 0 h 1360"/>
                      <a:gd name="T2" fmla="*/ 1 w 1529"/>
                      <a:gd name="T3" fmla="*/ 1 h 1360"/>
                      <a:gd name="T4" fmla="*/ 0 w 1529"/>
                      <a:gd name="T5" fmla="*/ 4 h 1360"/>
                      <a:gd name="T6" fmla="*/ 0 w 1529"/>
                      <a:gd name="T7" fmla="*/ 6 h 1360"/>
                      <a:gd name="T8" fmla="*/ 0 w 1529"/>
                      <a:gd name="T9" fmla="*/ 9 h 1360"/>
                      <a:gd name="T10" fmla="*/ 1 w 1529"/>
                      <a:gd name="T11" fmla="*/ 11 h 1360"/>
                      <a:gd name="T12" fmla="*/ 1 w 1529"/>
                      <a:gd name="T13" fmla="*/ 14 h 1360"/>
                      <a:gd name="T14" fmla="*/ 2 w 1529"/>
                      <a:gd name="T15" fmla="*/ 16 h 1360"/>
                      <a:gd name="T16" fmla="*/ 3 w 1529"/>
                      <a:gd name="T17" fmla="*/ 18 h 1360"/>
                      <a:gd name="T18" fmla="*/ 4 w 1529"/>
                      <a:gd name="T19" fmla="*/ 20 h 1360"/>
                      <a:gd name="T20" fmla="*/ 6 w 1529"/>
                      <a:gd name="T21" fmla="*/ 22 h 1360"/>
                      <a:gd name="T22" fmla="*/ 8 w 1529"/>
                      <a:gd name="T23" fmla="*/ 24 h 1360"/>
                      <a:gd name="T24" fmla="*/ 12 w 1529"/>
                      <a:gd name="T25" fmla="*/ 27 h 1360"/>
                      <a:gd name="T26" fmla="*/ 15 w 1529"/>
                      <a:gd name="T27" fmla="*/ 28 h 1360"/>
                      <a:gd name="T28" fmla="*/ 14 w 1529"/>
                      <a:gd name="T29" fmla="*/ 26 h 1360"/>
                      <a:gd name="T30" fmla="*/ 15 w 1529"/>
                      <a:gd name="T31" fmla="*/ 26 h 1360"/>
                      <a:gd name="T32" fmla="*/ 18 w 1529"/>
                      <a:gd name="T33" fmla="*/ 26 h 1360"/>
                      <a:gd name="T34" fmla="*/ 19 w 1529"/>
                      <a:gd name="T35" fmla="*/ 26 h 1360"/>
                      <a:gd name="T36" fmla="*/ 20 w 1529"/>
                      <a:gd name="T37" fmla="*/ 26 h 1360"/>
                      <a:gd name="T38" fmla="*/ 21 w 1529"/>
                      <a:gd name="T39" fmla="*/ 25 h 1360"/>
                      <a:gd name="T40" fmla="*/ 23 w 1529"/>
                      <a:gd name="T41" fmla="*/ 25 h 1360"/>
                      <a:gd name="T42" fmla="*/ 23 w 1529"/>
                      <a:gd name="T43" fmla="*/ 26 h 1360"/>
                      <a:gd name="T44" fmla="*/ 24 w 1529"/>
                      <a:gd name="T45" fmla="*/ 25 h 1360"/>
                      <a:gd name="T46" fmla="*/ 27 w 1529"/>
                      <a:gd name="T47" fmla="*/ 23 h 1360"/>
                      <a:gd name="T48" fmla="*/ 29 w 1529"/>
                      <a:gd name="T49" fmla="*/ 21 h 1360"/>
                      <a:gd name="T50" fmla="*/ 30 w 1529"/>
                      <a:gd name="T51" fmla="*/ 20 h 1360"/>
                      <a:gd name="T52" fmla="*/ 31 w 1529"/>
                      <a:gd name="T53" fmla="*/ 18 h 1360"/>
                      <a:gd name="T54" fmla="*/ 30 w 1529"/>
                      <a:gd name="T55" fmla="*/ 18 h 1360"/>
                      <a:gd name="T56" fmla="*/ 30 w 1529"/>
                      <a:gd name="T57" fmla="*/ 19 h 1360"/>
                      <a:gd name="T58" fmla="*/ 28 w 1529"/>
                      <a:gd name="T59" fmla="*/ 20 h 1360"/>
                      <a:gd name="T60" fmla="*/ 27 w 1529"/>
                      <a:gd name="T61" fmla="*/ 22 h 1360"/>
                      <a:gd name="T62" fmla="*/ 25 w 1529"/>
                      <a:gd name="T63" fmla="*/ 23 h 1360"/>
                      <a:gd name="T64" fmla="*/ 23 w 1529"/>
                      <a:gd name="T65" fmla="*/ 25 h 1360"/>
                      <a:gd name="T66" fmla="*/ 21 w 1529"/>
                      <a:gd name="T67" fmla="*/ 25 h 1360"/>
                      <a:gd name="T68" fmla="*/ 20 w 1529"/>
                      <a:gd name="T69" fmla="*/ 25 h 1360"/>
                      <a:gd name="T70" fmla="*/ 19 w 1529"/>
                      <a:gd name="T71" fmla="*/ 25 h 1360"/>
                      <a:gd name="T72" fmla="*/ 20 w 1529"/>
                      <a:gd name="T73" fmla="*/ 24 h 1360"/>
                      <a:gd name="T74" fmla="*/ 20 w 1529"/>
                      <a:gd name="T75" fmla="*/ 22 h 1360"/>
                      <a:gd name="T76" fmla="*/ 20 w 1529"/>
                      <a:gd name="T77" fmla="*/ 23 h 1360"/>
                      <a:gd name="T78" fmla="*/ 19 w 1529"/>
                      <a:gd name="T79" fmla="*/ 24 h 1360"/>
                      <a:gd name="T80" fmla="*/ 18 w 1529"/>
                      <a:gd name="T81" fmla="*/ 25 h 1360"/>
                      <a:gd name="T82" fmla="*/ 16 w 1529"/>
                      <a:gd name="T83" fmla="*/ 25 h 1360"/>
                      <a:gd name="T84" fmla="*/ 14 w 1529"/>
                      <a:gd name="T85" fmla="*/ 26 h 1360"/>
                      <a:gd name="T86" fmla="*/ 13 w 1529"/>
                      <a:gd name="T87" fmla="*/ 26 h 1360"/>
                      <a:gd name="T88" fmla="*/ 11 w 1529"/>
                      <a:gd name="T89" fmla="*/ 25 h 1360"/>
                      <a:gd name="T90" fmla="*/ 10 w 1529"/>
                      <a:gd name="T91" fmla="*/ 24 h 1360"/>
                      <a:gd name="T92" fmla="*/ 8 w 1529"/>
                      <a:gd name="T93" fmla="*/ 23 h 1360"/>
                      <a:gd name="T94" fmla="*/ 7 w 1529"/>
                      <a:gd name="T95" fmla="*/ 21 h 1360"/>
                      <a:gd name="T96" fmla="*/ 5 w 1529"/>
                      <a:gd name="T97" fmla="*/ 19 h 1360"/>
                      <a:gd name="T98" fmla="*/ 4 w 1529"/>
                      <a:gd name="T99" fmla="*/ 18 h 1360"/>
                      <a:gd name="T100" fmla="*/ 3 w 1529"/>
                      <a:gd name="T101" fmla="*/ 16 h 1360"/>
                      <a:gd name="T102" fmla="*/ 2 w 1529"/>
                      <a:gd name="T103" fmla="*/ 14 h 1360"/>
                      <a:gd name="T104" fmla="*/ 2 w 1529"/>
                      <a:gd name="T105" fmla="*/ 12 h 1360"/>
                      <a:gd name="T106" fmla="*/ 1 w 1529"/>
                      <a:gd name="T107" fmla="*/ 10 h 1360"/>
                      <a:gd name="T108" fmla="*/ 1 w 1529"/>
                      <a:gd name="T109" fmla="*/ 7 h 1360"/>
                      <a:gd name="T110" fmla="*/ 1 w 1529"/>
                      <a:gd name="T111" fmla="*/ 4 h 1360"/>
                      <a:gd name="T112" fmla="*/ 1 w 1529"/>
                      <a:gd name="T113" fmla="*/ 2 h 1360"/>
                      <a:gd name="T114" fmla="*/ 1 w 1529"/>
                      <a:gd name="T115" fmla="*/ 1 h 1360"/>
                      <a:gd name="T116" fmla="*/ 1 w 1529"/>
                      <a:gd name="T117" fmla="*/ 0 h 1360"/>
                      <a:gd name="T118" fmla="*/ 1 w 1529"/>
                      <a:gd name="T119" fmla="*/ 0 h 136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529"/>
                      <a:gd name="T181" fmla="*/ 0 h 1360"/>
                      <a:gd name="T182" fmla="*/ 1529 w 1529"/>
                      <a:gd name="T183" fmla="*/ 1360 h 136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529" h="1360">
                        <a:moveTo>
                          <a:pt x="58" y="0"/>
                        </a:moveTo>
                        <a:lnTo>
                          <a:pt x="29" y="69"/>
                        </a:lnTo>
                        <a:lnTo>
                          <a:pt x="9" y="179"/>
                        </a:lnTo>
                        <a:lnTo>
                          <a:pt x="0" y="315"/>
                        </a:lnTo>
                        <a:lnTo>
                          <a:pt x="15" y="445"/>
                        </a:lnTo>
                        <a:lnTo>
                          <a:pt x="33" y="562"/>
                        </a:lnTo>
                        <a:lnTo>
                          <a:pt x="58" y="668"/>
                        </a:lnTo>
                        <a:lnTo>
                          <a:pt x="97" y="770"/>
                        </a:lnTo>
                        <a:lnTo>
                          <a:pt x="150" y="905"/>
                        </a:lnTo>
                        <a:lnTo>
                          <a:pt x="212" y="1002"/>
                        </a:lnTo>
                        <a:lnTo>
                          <a:pt x="285" y="1089"/>
                        </a:lnTo>
                        <a:lnTo>
                          <a:pt x="392" y="1186"/>
                        </a:lnTo>
                        <a:lnTo>
                          <a:pt x="581" y="1341"/>
                        </a:lnTo>
                        <a:lnTo>
                          <a:pt x="731" y="1360"/>
                        </a:lnTo>
                        <a:lnTo>
                          <a:pt x="663" y="1297"/>
                        </a:lnTo>
                        <a:lnTo>
                          <a:pt x="735" y="1272"/>
                        </a:lnTo>
                        <a:lnTo>
                          <a:pt x="866" y="1258"/>
                        </a:lnTo>
                        <a:lnTo>
                          <a:pt x="909" y="1272"/>
                        </a:lnTo>
                        <a:lnTo>
                          <a:pt x="963" y="1272"/>
                        </a:lnTo>
                        <a:lnTo>
                          <a:pt x="1016" y="1249"/>
                        </a:lnTo>
                        <a:lnTo>
                          <a:pt x="1108" y="1239"/>
                        </a:lnTo>
                        <a:lnTo>
                          <a:pt x="1108" y="1292"/>
                        </a:lnTo>
                        <a:lnTo>
                          <a:pt x="1200" y="1235"/>
                        </a:lnTo>
                        <a:lnTo>
                          <a:pt x="1311" y="1147"/>
                        </a:lnTo>
                        <a:lnTo>
                          <a:pt x="1408" y="1055"/>
                        </a:lnTo>
                        <a:lnTo>
                          <a:pt x="1475" y="983"/>
                        </a:lnTo>
                        <a:lnTo>
                          <a:pt x="1529" y="885"/>
                        </a:lnTo>
                        <a:lnTo>
                          <a:pt x="1485" y="891"/>
                        </a:lnTo>
                        <a:lnTo>
                          <a:pt x="1457" y="930"/>
                        </a:lnTo>
                        <a:lnTo>
                          <a:pt x="1399" y="992"/>
                        </a:lnTo>
                        <a:lnTo>
                          <a:pt x="1350" y="1059"/>
                        </a:lnTo>
                        <a:lnTo>
                          <a:pt x="1233" y="1151"/>
                        </a:lnTo>
                        <a:lnTo>
                          <a:pt x="1147" y="1205"/>
                        </a:lnTo>
                        <a:lnTo>
                          <a:pt x="1050" y="1205"/>
                        </a:lnTo>
                        <a:lnTo>
                          <a:pt x="983" y="1219"/>
                        </a:lnTo>
                        <a:lnTo>
                          <a:pt x="938" y="1229"/>
                        </a:lnTo>
                        <a:lnTo>
                          <a:pt x="963" y="1180"/>
                        </a:lnTo>
                        <a:lnTo>
                          <a:pt x="1006" y="1089"/>
                        </a:lnTo>
                        <a:lnTo>
                          <a:pt x="973" y="1108"/>
                        </a:lnTo>
                        <a:lnTo>
                          <a:pt x="924" y="1176"/>
                        </a:lnTo>
                        <a:lnTo>
                          <a:pt x="895" y="1215"/>
                        </a:lnTo>
                        <a:lnTo>
                          <a:pt x="764" y="1239"/>
                        </a:lnTo>
                        <a:lnTo>
                          <a:pt x="696" y="1253"/>
                        </a:lnTo>
                        <a:lnTo>
                          <a:pt x="628" y="1258"/>
                        </a:lnTo>
                        <a:lnTo>
                          <a:pt x="561" y="1229"/>
                        </a:lnTo>
                        <a:lnTo>
                          <a:pt x="489" y="1186"/>
                        </a:lnTo>
                        <a:lnTo>
                          <a:pt x="406" y="1108"/>
                        </a:lnTo>
                        <a:lnTo>
                          <a:pt x="329" y="1036"/>
                        </a:lnTo>
                        <a:lnTo>
                          <a:pt x="257" y="949"/>
                        </a:lnTo>
                        <a:lnTo>
                          <a:pt x="198" y="867"/>
                        </a:lnTo>
                        <a:lnTo>
                          <a:pt x="150" y="765"/>
                        </a:lnTo>
                        <a:lnTo>
                          <a:pt x="111" y="663"/>
                        </a:lnTo>
                        <a:lnTo>
                          <a:pt x="87" y="576"/>
                        </a:lnTo>
                        <a:lnTo>
                          <a:pt x="68" y="470"/>
                        </a:lnTo>
                        <a:lnTo>
                          <a:pt x="58" y="339"/>
                        </a:lnTo>
                        <a:lnTo>
                          <a:pt x="43" y="198"/>
                        </a:lnTo>
                        <a:lnTo>
                          <a:pt x="62" y="102"/>
                        </a:lnTo>
                        <a:lnTo>
                          <a:pt x="68" y="44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6" name="Freeform 307"/>
                  <p:cNvSpPr>
                    <a:spLocks noChangeAspect="1"/>
                  </p:cNvSpPr>
                  <p:nvPr/>
                </p:nvSpPr>
                <p:spPr bwMode="auto">
                  <a:xfrm>
                    <a:off x="534" y="151"/>
                    <a:ext cx="58" cy="56"/>
                  </a:xfrm>
                  <a:custGeom>
                    <a:avLst/>
                    <a:gdLst>
                      <a:gd name="T0" fmla="*/ 7 w 406"/>
                      <a:gd name="T1" fmla="*/ 0 h 391"/>
                      <a:gd name="T2" fmla="*/ 5 w 406"/>
                      <a:gd name="T3" fmla="*/ 1 h 391"/>
                      <a:gd name="T4" fmla="*/ 4 w 406"/>
                      <a:gd name="T5" fmla="*/ 3 h 391"/>
                      <a:gd name="T6" fmla="*/ 2 w 406"/>
                      <a:gd name="T7" fmla="*/ 4 h 391"/>
                      <a:gd name="T8" fmla="*/ 1 w 406"/>
                      <a:gd name="T9" fmla="*/ 5 h 391"/>
                      <a:gd name="T10" fmla="*/ 0 w 406"/>
                      <a:gd name="T11" fmla="*/ 8 h 391"/>
                      <a:gd name="T12" fmla="*/ 1 w 406"/>
                      <a:gd name="T13" fmla="*/ 7 h 391"/>
                      <a:gd name="T14" fmla="*/ 2 w 406"/>
                      <a:gd name="T15" fmla="*/ 5 h 391"/>
                      <a:gd name="T16" fmla="*/ 4 w 406"/>
                      <a:gd name="T17" fmla="*/ 4 h 391"/>
                      <a:gd name="T18" fmla="*/ 5 w 406"/>
                      <a:gd name="T19" fmla="*/ 2 h 391"/>
                      <a:gd name="T20" fmla="*/ 7 w 406"/>
                      <a:gd name="T21" fmla="*/ 1 h 391"/>
                      <a:gd name="T22" fmla="*/ 8 w 406"/>
                      <a:gd name="T23" fmla="*/ 0 h 391"/>
                      <a:gd name="T24" fmla="*/ 7 w 406"/>
                      <a:gd name="T25" fmla="*/ 0 h 391"/>
                      <a:gd name="T26" fmla="*/ 7 w 406"/>
                      <a:gd name="T27" fmla="*/ 0 h 39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6"/>
                      <a:gd name="T43" fmla="*/ 0 h 391"/>
                      <a:gd name="T44" fmla="*/ 406 w 406"/>
                      <a:gd name="T45" fmla="*/ 391 h 39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6" h="391">
                        <a:moveTo>
                          <a:pt x="343" y="0"/>
                        </a:moveTo>
                        <a:lnTo>
                          <a:pt x="242" y="72"/>
                        </a:lnTo>
                        <a:lnTo>
                          <a:pt x="174" y="131"/>
                        </a:lnTo>
                        <a:lnTo>
                          <a:pt x="117" y="198"/>
                        </a:lnTo>
                        <a:lnTo>
                          <a:pt x="58" y="262"/>
                        </a:lnTo>
                        <a:lnTo>
                          <a:pt x="0" y="391"/>
                        </a:lnTo>
                        <a:lnTo>
                          <a:pt x="68" y="352"/>
                        </a:lnTo>
                        <a:lnTo>
                          <a:pt x="121" y="266"/>
                        </a:lnTo>
                        <a:lnTo>
                          <a:pt x="199" y="178"/>
                        </a:lnTo>
                        <a:lnTo>
                          <a:pt x="261" y="116"/>
                        </a:lnTo>
                        <a:lnTo>
                          <a:pt x="329" y="63"/>
                        </a:lnTo>
                        <a:lnTo>
                          <a:pt x="406" y="4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7" name="Freeform 306"/>
                  <p:cNvSpPr>
                    <a:spLocks noChangeAspect="1"/>
                  </p:cNvSpPr>
                  <p:nvPr/>
                </p:nvSpPr>
                <p:spPr bwMode="auto">
                  <a:xfrm>
                    <a:off x="612" y="153"/>
                    <a:ext cx="74" cy="227"/>
                  </a:xfrm>
                  <a:custGeom>
                    <a:avLst/>
                    <a:gdLst>
                      <a:gd name="T0" fmla="*/ 0 w 523"/>
                      <a:gd name="T1" fmla="*/ 0 h 1592"/>
                      <a:gd name="T2" fmla="*/ 2 w 523"/>
                      <a:gd name="T3" fmla="*/ 1 h 1592"/>
                      <a:gd name="T4" fmla="*/ 3 w 523"/>
                      <a:gd name="T5" fmla="*/ 2 h 1592"/>
                      <a:gd name="T6" fmla="*/ 4 w 523"/>
                      <a:gd name="T7" fmla="*/ 3 h 1592"/>
                      <a:gd name="T8" fmla="*/ 6 w 523"/>
                      <a:gd name="T9" fmla="*/ 5 h 1592"/>
                      <a:gd name="T10" fmla="*/ 7 w 523"/>
                      <a:gd name="T11" fmla="*/ 7 h 1592"/>
                      <a:gd name="T12" fmla="*/ 8 w 523"/>
                      <a:gd name="T13" fmla="*/ 10 h 1592"/>
                      <a:gd name="T14" fmla="*/ 9 w 523"/>
                      <a:gd name="T15" fmla="*/ 12 h 1592"/>
                      <a:gd name="T16" fmla="*/ 9 w 523"/>
                      <a:gd name="T17" fmla="*/ 16 h 1592"/>
                      <a:gd name="T18" fmla="*/ 9 w 523"/>
                      <a:gd name="T19" fmla="*/ 20 h 1592"/>
                      <a:gd name="T20" fmla="*/ 9 w 523"/>
                      <a:gd name="T21" fmla="*/ 24 h 1592"/>
                      <a:gd name="T22" fmla="*/ 9 w 523"/>
                      <a:gd name="T23" fmla="*/ 26 h 1592"/>
                      <a:gd name="T24" fmla="*/ 8 w 523"/>
                      <a:gd name="T25" fmla="*/ 28 h 1592"/>
                      <a:gd name="T26" fmla="*/ 8 w 523"/>
                      <a:gd name="T27" fmla="*/ 30 h 1592"/>
                      <a:gd name="T28" fmla="*/ 7 w 523"/>
                      <a:gd name="T29" fmla="*/ 32 h 1592"/>
                      <a:gd name="T30" fmla="*/ 8 w 523"/>
                      <a:gd name="T31" fmla="*/ 32 h 1592"/>
                      <a:gd name="T32" fmla="*/ 9 w 523"/>
                      <a:gd name="T33" fmla="*/ 30 h 1592"/>
                      <a:gd name="T34" fmla="*/ 10 w 523"/>
                      <a:gd name="T35" fmla="*/ 26 h 1592"/>
                      <a:gd name="T36" fmla="*/ 10 w 523"/>
                      <a:gd name="T37" fmla="*/ 23 h 1592"/>
                      <a:gd name="T38" fmla="*/ 10 w 523"/>
                      <a:gd name="T39" fmla="*/ 20 h 1592"/>
                      <a:gd name="T40" fmla="*/ 10 w 523"/>
                      <a:gd name="T41" fmla="*/ 17 h 1592"/>
                      <a:gd name="T42" fmla="*/ 10 w 523"/>
                      <a:gd name="T43" fmla="*/ 13 h 1592"/>
                      <a:gd name="T44" fmla="*/ 9 w 523"/>
                      <a:gd name="T45" fmla="*/ 11 h 1592"/>
                      <a:gd name="T46" fmla="*/ 8 w 523"/>
                      <a:gd name="T47" fmla="*/ 8 h 1592"/>
                      <a:gd name="T48" fmla="*/ 7 w 523"/>
                      <a:gd name="T49" fmla="*/ 5 h 1592"/>
                      <a:gd name="T50" fmla="*/ 6 w 523"/>
                      <a:gd name="T51" fmla="*/ 3 h 1592"/>
                      <a:gd name="T52" fmla="*/ 4 w 523"/>
                      <a:gd name="T53" fmla="*/ 2 h 1592"/>
                      <a:gd name="T54" fmla="*/ 3 w 523"/>
                      <a:gd name="T55" fmla="*/ 1 h 1592"/>
                      <a:gd name="T56" fmla="*/ 2 w 523"/>
                      <a:gd name="T57" fmla="*/ 0 h 1592"/>
                      <a:gd name="T58" fmla="*/ 0 w 523"/>
                      <a:gd name="T59" fmla="*/ 0 h 1592"/>
                      <a:gd name="T60" fmla="*/ 0 w 523"/>
                      <a:gd name="T61" fmla="*/ 0 h 159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23"/>
                      <a:gd name="T94" fmla="*/ 0 h 1592"/>
                      <a:gd name="T95" fmla="*/ 523 w 523"/>
                      <a:gd name="T96" fmla="*/ 1592 h 159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23" h="1592">
                        <a:moveTo>
                          <a:pt x="0" y="5"/>
                        </a:moveTo>
                        <a:lnTo>
                          <a:pt x="92" y="54"/>
                        </a:lnTo>
                        <a:lnTo>
                          <a:pt x="160" y="102"/>
                        </a:lnTo>
                        <a:lnTo>
                          <a:pt x="213" y="150"/>
                        </a:lnTo>
                        <a:lnTo>
                          <a:pt x="277" y="232"/>
                        </a:lnTo>
                        <a:lnTo>
                          <a:pt x="344" y="358"/>
                        </a:lnTo>
                        <a:lnTo>
                          <a:pt x="388" y="475"/>
                        </a:lnTo>
                        <a:lnTo>
                          <a:pt x="437" y="606"/>
                        </a:lnTo>
                        <a:lnTo>
                          <a:pt x="465" y="774"/>
                        </a:lnTo>
                        <a:lnTo>
                          <a:pt x="465" y="997"/>
                        </a:lnTo>
                        <a:lnTo>
                          <a:pt x="461" y="1171"/>
                        </a:lnTo>
                        <a:lnTo>
                          <a:pt x="447" y="1268"/>
                        </a:lnTo>
                        <a:lnTo>
                          <a:pt x="427" y="1375"/>
                        </a:lnTo>
                        <a:lnTo>
                          <a:pt x="388" y="1490"/>
                        </a:lnTo>
                        <a:lnTo>
                          <a:pt x="349" y="1592"/>
                        </a:lnTo>
                        <a:lnTo>
                          <a:pt x="393" y="1558"/>
                        </a:lnTo>
                        <a:lnTo>
                          <a:pt x="447" y="1451"/>
                        </a:lnTo>
                        <a:lnTo>
                          <a:pt x="490" y="1297"/>
                        </a:lnTo>
                        <a:lnTo>
                          <a:pt x="514" y="1123"/>
                        </a:lnTo>
                        <a:lnTo>
                          <a:pt x="523" y="997"/>
                        </a:lnTo>
                        <a:lnTo>
                          <a:pt x="509" y="813"/>
                        </a:lnTo>
                        <a:lnTo>
                          <a:pt x="494" y="649"/>
                        </a:lnTo>
                        <a:lnTo>
                          <a:pt x="461" y="532"/>
                        </a:lnTo>
                        <a:lnTo>
                          <a:pt x="422" y="416"/>
                        </a:lnTo>
                        <a:lnTo>
                          <a:pt x="354" y="262"/>
                        </a:lnTo>
                        <a:lnTo>
                          <a:pt x="301" y="170"/>
                        </a:lnTo>
                        <a:lnTo>
                          <a:pt x="219" y="88"/>
                        </a:lnTo>
                        <a:lnTo>
                          <a:pt x="141" y="39"/>
                        </a:lnTo>
                        <a:lnTo>
                          <a:pt x="92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8" name="Freeform 305"/>
                  <p:cNvSpPr>
                    <a:spLocks noChangeAspect="1"/>
                  </p:cNvSpPr>
                  <p:nvPr/>
                </p:nvSpPr>
                <p:spPr bwMode="auto">
                  <a:xfrm>
                    <a:off x="593" y="230"/>
                    <a:ext cx="189" cy="56"/>
                  </a:xfrm>
                  <a:custGeom>
                    <a:avLst/>
                    <a:gdLst>
                      <a:gd name="T0" fmla="*/ 0 w 1321"/>
                      <a:gd name="T1" fmla="*/ 2 h 393"/>
                      <a:gd name="T2" fmla="*/ 4 w 1321"/>
                      <a:gd name="T3" fmla="*/ 1 h 393"/>
                      <a:gd name="T4" fmla="*/ 7 w 1321"/>
                      <a:gd name="T5" fmla="*/ 0 h 393"/>
                      <a:gd name="T6" fmla="*/ 10 w 1321"/>
                      <a:gd name="T7" fmla="*/ 0 h 393"/>
                      <a:gd name="T8" fmla="*/ 12 w 1321"/>
                      <a:gd name="T9" fmla="*/ 0 h 393"/>
                      <a:gd name="T10" fmla="*/ 16 w 1321"/>
                      <a:gd name="T11" fmla="*/ 0 h 393"/>
                      <a:gd name="T12" fmla="*/ 18 w 1321"/>
                      <a:gd name="T13" fmla="*/ 1 h 393"/>
                      <a:gd name="T14" fmla="*/ 20 w 1321"/>
                      <a:gd name="T15" fmla="*/ 2 h 393"/>
                      <a:gd name="T16" fmla="*/ 23 w 1321"/>
                      <a:gd name="T17" fmla="*/ 2 h 393"/>
                      <a:gd name="T18" fmla="*/ 25 w 1321"/>
                      <a:gd name="T19" fmla="*/ 3 h 393"/>
                      <a:gd name="T20" fmla="*/ 27 w 1321"/>
                      <a:gd name="T21" fmla="*/ 5 h 393"/>
                      <a:gd name="T22" fmla="*/ 27 w 1321"/>
                      <a:gd name="T23" fmla="*/ 8 h 393"/>
                      <a:gd name="T24" fmla="*/ 25 w 1321"/>
                      <a:gd name="T25" fmla="*/ 7 h 393"/>
                      <a:gd name="T26" fmla="*/ 25 w 1321"/>
                      <a:gd name="T27" fmla="*/ 6 h 393"/>
                      <a:gd name="T28" fmla="*/ 25 w 1321"/>
                      <a:gd name="T29" fmla="*/ 6 h 393"/>
                      <a:gd name="T30" fmla="*/ 25 w 1321"/>
                      <a:gd name="T31" fmla="*/ 5 h 393"/>
                      <a:gd name="T32" fmla="*/ 23 w 1321"/>
                      <a:gd name="T33" fmla="*/ 4 h 393"/>
                      <a:gd name="T34" fmla="*/ 21 w 1321"/>
                      <a:gd name="T35" fmla="*/ 3 h 393"/>
                      <a:gd name="T36" fmla="*/ 18 w 1321"/>
                      <a:gd name="T37" fmla="*/ 2 h 393"/>
                      <a:gd name="T38" fmla="*/ 15 w 1321"/>
                      <a:gd name="T39" fmla="*/ 1 h 393"/>
                      <a:gd name="T40" fmla="*/ 13 w 1321"/>
                      <a:gd name="T41" fmla="*/ 1 h 393"/>
                      <a:gd name="T42" fmla="*/ 10 w 1321"/>
                      <a:gd name="T43" fmla="*/ 1 h 393"/>
                      <a:gd name="T44" fmla="*/ 8 w 1321"/>
                      <a:gd name="T45" fmla="*/ 1 h 393"/>
                      <a:gd name="T46" fmla="*/ 5 w 1321"/>
                      <a:gd name="T47" fmla="*/ 1 h 393"/>
                      <a:gd name="T48" fmla="*/ 3 w 1321"/>
                      <a:gd name="T49" fmla="*/ 2 h 393"/>
                      <a:gd name="T50" fmla="*/ 0 w 1321"/>
                      <a:gd name="T51" fmla="*/ 3 h 393"/>
                      <a:gd name="T52" fmla="*/ 0 w 1321"/>
                      <a:gd name="T53" fmla="*/ 2 h 393"/>
                      <a:gd name="T54" fmla="*/ 0 w 1321"/>
                      <a:gd name="T55" fmla="*/ 2 h 39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21"/>
                      <a:gd name="T85" fmla="*/ 0 h 393"/>
                      <a:gd name="T86" fmla="*/ 1321 w 1321"/>
                      <a:gd name="T87" fmla="*/ 393 h 39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21" h="393">
                        <a:moveTo>
                          <a:pt x="19" y="79"/>
                        </a:moveTo>
                        <a:lnTo>
                          <a:pt x="185" y="40"/>
                        </a:lnTo>
                        <a:lnTo>
                          <a:pt x="349" y="16"/>
                        </a:lnTo>
                        <a:lnTo>
                          <a:pt x="479" y="10"/>
                        </a:lnTo>
                        <a:lnTo>
                          <a:pt x="608" y="0"/>
                        </a:lnTo>
                        <a:lnTo>
                          <a:pt x="774" y="20"/>
                        </a:lnTo>
                        <a:lnTo>
                          <a:pt x="901" y="49"/>
                        </a:lnTo>
                        <a:lnTo>
                          <a:pt x="1002" y="79"/>
                        </a:lnTo>
                        <a:lnTo>
                          <a:pt x="1123" y="118"/>
                        </a:lnTo>
                        <a:lnTo>
                          <a:pt x="1200" y="165"/>
                        </a:lnTo>
                        <a:lnTo>
                          <a:pt x="1321" y="263"/>
                        </a:lnTo>
                        <a:lnTo>
                          <a:pt x="1307" y="393"/>
                        </a:lnTo>
                        <a:lnTo>
                          <a:pt x="1239" y="359"/>
                        </a:lnTo>
                        <a:lnTo>
                          <a:pt x="1219" y="316"/>
                        </a:lnTo>
                        <a:lnTo>
                          <a:pt x="1239" y="286"/>
                        </a:lnTo>
                        <a:lnTo>
                          <a:pt x="1205" y="243"/>
                        </a:lnTo>
                        <a:lnTo>
                          <a:pt x="1108" y="175"/>
                        </a:lnTo>
                        <a:lnTo>
                          <a:pt x="1022" y="141"/>
                        </a:lnTo>
                        <a:lnTo>
                          <a:pt x="886" y="98"/>
                        </a:lnTo>
                        <a:lnTo>
                          <a:pt x="751" y="69"/>
                        </a:lnTo>
                        <a:lnTo>
                          <a:pt x="634" y="59"/>
                        </a:lnTo>
                        <a:lnTo>
                          <a:pt x="503" y="49"/>
                        </a:lnTo>
                        <a:lnTo>
                          <a:pt x="368" y="55"/>
                        </a:lnTo>
                        <a:lnTo>
                          <a:pt x="232" y="73"/>
                        </a:lnTo>
                        <a:lnTo>
                          <a:pt x="136" y="93"/>
                        </a:lnTo>
                        <a:lnTo>
                          <a:pt x="0" y="127"/>
                        </a:lnTo>
                        <a:lnTo>
                          <a:pt x="19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79" name="Freeform 304"/>
                  <p:cNvSpPr>
                    <a:spLocks noChangeAspect="1"/>
                  </p:cNvSpPr>
                  <p:nvPr/>
                </p:nvSpPr>
                <p:spPr bwMode="auto">
                  <a:xfrm>
                    <a:off x="629" y="280"/>
                    <a:ext cx="47" cy="17"/>
                  </a:xfrm>
                  <a:custGeom>
                    <a:avLst/>
                    <a:gdLst>
                      <a:gd name="T0" fmla="*/ 0 w 325"/>
                      <a:gd name="T1" fmla="*/ 2 h 121"/>
                      <a:gd name="T2" fmla="*/ 2 w 325"/>
                      <a:gd name="T3" fmla="*/ 1 h 121"/>
                      <a:gd name="T4" fmla="*/ 4 w 325"/>
                      <a:gd name="T5" fmla="*/ 0 h 121"/>
                      <a:gd name="T6" fmla="*/ 7 w 325"/>
                      <a:gd name="T7" fmla="*/ 0 h 121"/>
                      <a:gd name="T8" fmla="*/ 6 w 325"/>
                      <a:gd name="T9" fmla="*/ 1 h 121"/>
                      <a:gd name="T10" fmla="*/ 4 w 325"/>
                      <a:gd name="T11" fmla="*/ 1 h 121"/>
                      <a:gd name="T12" fmla="*/ 3 w 325"/>
                      <a:gd name="T13" fmla="*/ 1 h 121"/>
                      <a:gd name="T14" fmla="*/ 2 w 325"/>
                      <a:gd name="T15" fmla="*/ 2 h 121"/>
                      <a:gd name="T16" fmla="*/ 0 w 325"/>
                      <a:gd name="T17" fmla="*/ 2 h 121"/>
                      <a:gd name="T18" fmla="*/ 0 w 325"/>
                      <a:gd name="T19" fmla="*/ 2 h 121"/>
                      <a:gd name="T20" fmla="*/ 0 w 325"/>
                      <a:gd name="T21" fmla="*/ 2 h 1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5"/>
                      <a:gd name="T34" fmla="*/ 0 h 121"/>
                      <a:gd name="T35" fmla="*/ 325 w 325"/>
                      <a:gd name="T36" fmla="*/ 121 h 1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5" h="121">
                        <a:moveTo>
                          <a:pt x="0" y="78"/>
                        </a:moveTo>
                        <a:lnTo>
                          <a:pt x="107" y="39"/>
                        </a:lnTo>
                        <a:lnTo>
                          <a:pt x="189" y="10"/>
                        </a:lnTo>
                        <a:lnTo>
                          <a:pt x="325" y="0"/>
                        </a:lnTo>
                        <a:lnTo>
                          <a:pt x="305" y="39"/>
                        </a:lnTo>
                        <a:lnTo>
                          <a:pt x="212" y="39"/>
                        </a:lnTo>
                        <a:lnTo>
                          <a:pt x="130" y="68"/>
                        </a:lnTo>
                        <a:lnTo>
                          <a:pt x="73" y="97"/>
                        </a:lnTo>
                        <a:lnTo>
                          <a:pt x="15" y="121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0" name="Freeform 303"/>
                  <p:cNvSpPr>
                    <a:spLocks noChangeAspect="1"/>
                  </p:cNvSpPr>
                  <p:nvPr/>
                </p:nvSpPr>
                <p:spPr bwMode="auto">
                  <a:xfrm>
                    <a:off x="661" y="319"/>
                    <a:ext cx="90" cy="69"/>
                  </a:xfrm>
                  <a:custGeom>
                    <a:avLst/>
                    <a:gdLst>
                      <a:gd name="T0" fmla="*/ 0 w 634"/>
                      <a:gd name="T1" fmla="*/ 0 h 483"/>
                      <a:gd name="T2" fmla="*/ 3 w 634"/>
                      <a:gd name="T3" fmla="*/ 0 h 483"/>
                      <a:gd name="T4" fmla="*/ 6 w 634"/>
                      <a:gd name="T5" fmla="*/ 0 h 483"/>
                      <a:gd name="T6" fmla="*/ 8 w 634"/>
                      <a:gd name="T7" fmla="*/ 1 h 483"/>
                      <a:gd name="T8" fmla="*/ 10 w 634"/>
                      <a:gd name="T9" fmla="*/ 2 h 483"/>
                      <a:gd name="T10" fmla="*/ 11 w 634"/>
                      <a:gd name="T11" fmla="*/ 3 h 483"/>
                      <a:gd name="T12" fmla="*/ 12 w 634"/>
                      <a:gd name="T13" fmla="*/ 4 h 483"/>
                      <a:gd name="T14" fmla="*/ 12 w 634"/>
                      <a:gd name="T15" fmla="*/ 5 h 483"/>
                      <a:gd name="T16" fmla="*/ 13 w 634"/>
                      <a:gd name="T17" fmla="*/ 7 h 483"/>
                      <a:gd name="T18" fmla="*/ 10 w 634"/>
                      <a:gd name="T19" fmla="*/ 10 h 483"/>
                      <a:gd name="T20" fmla="*/ 11 w 634"/>
                      <a:gd name="T21" fmla="*/ 8 h 483"/>
                      <a:gd name="T22" fmla="*/ 11 w 634"/>
                      <a:gd name="T23" fmla="*/ 6 h 483"/>
                      <a:gd name="T24" fmla="*/ 11 w 634"/>
                      <a:gd name="T25" fmla="*/ 4 h 483"/>
                      <a:gd name="T26" fmla="*/ 10 w 634"/>
                      <a:gd name="T27" fmla="*/ 3 h 483"/>
                      <a:gd name="T28" fmla="*/ 9 w 634"/>
                      <a:gd name="T29" fmla="*/ 2 h 483"/>
                      <a:gd name="T30" fmla="*/ 7 w 634"/>
                      <a:gd name="T31" fmla="*/ 2 h 483"/>
                      <a:gd name="T32" fmla="*/ 6 w 634"/>
                      <a:gd name="T33" fmla="*/ 1 h 483"/>
                      <a:gd name="T34" fmla="*/ 4 w 634"/>
                      <a:gd name="T35" fmla="*/ 1 h 483"/>
                      <a:gd name="T36" fmla="*/ 1 w 634"/>
                      <a:gd name="T37" fmla="*/ 1 h 483"/>
                      <a:gd name="T38" fmla="*/ 0 w 634"/>
                      <a:gd name="T39" fmla="*/ 1 h 483"/>
                      <a:gd name="T40" fmla="*/ 0 w 634"/>
                      <a:gd name="T41" fmla="*/ 0 h 483"/>
                      <a:gd name="T42" fmla="*/ 0 w 634"/>
                      <a:gd name="T43" fmla="*/ 0 h 48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34"/>
                      <a:gd name="T67" fmla="*/ 0 h 483"/>
                      <a:gd name="T68" fmla="*/ 634 w 634"/>
                      <a:gd name="T69" fmla="*/ 483 h 48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34" h="483">
                        <a:moveTo>
                          <a:pt x="0" y="19"/>
                        </a:moveTo>
                        <a:lnTo>
                          <a:pt x="136" y="0"/>
                        </a:lnTo>
                        <a:lnTo>
                          <a:pt x="300" y="14"/>
                        </a:lnTo>
                        <a:lnTo>
                          <a:pt x="398" y="38"/>
                        </a:lnTo>
                        <a:lnTo>
                          <a:pt x="480" y="76"/>
                        </a:lnTo>
                        <a:lnTo>
                          <a:pt x="542" y="130"/>
                        </a:lnTo>
                        <a:lnTo>
                          <a:pt x="587" y="174"/>
                        </a:lnTo>
                        <a:lnTo>
                          <a:pt x="615" y="232"/>
                        </a:lnTo>
                        <a:lnTo>
                          <a:pt x="634" y="367"/>
                        </a:lnTo>
                        <a:lnTo>
                          <a:pt x="489" y="483"/>
                        </a:lnTo>
                        <a:lnTo>
                          <a:pt x="533" y="387"/>
                        </a:lnTo>
                        <a:lnTo>
                          <a:pt x="552" y="305"/>
                        </a:lnTo>
                        <a:lnTo>
                          <a:pt x="548" y="217"/>
                        </a:lnTo>
                        <a:lnTo>
                          <a:pt x="503" y="154"/>
                        </a:lnTo>
                        <a:lnTo>
                          <a:pt x="441" y="115"/>
                        </a:lnTo>
                        <a:lnTo>
                          <a:pt x="363" y="82"/>
                        </a:lnTo>
                        <a:lnTo>
                          <a:pt x="281" y="68"/>
                        </a:lnTo>
                        <a:lnTo>
                          <a:pt x="185" y="48"/>
                        </a:lnTo>
                        <a:lnTo>
                          <a:pt x="64" y="43"/>
                        </a:lnTo>
                        <a:lnTo>
                          <a:pt x="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1" name="Freeform 302"/>
                  <p:cNvSpPr>
                    <a:spLocks noChangeAspect="1"/>
                  </p:cNvSpPr>
                  <p:nvPr/>
                </p:nvSpPr>
                <p:spPr bwMode="auto">
                  <a:xfrm>
                    <a:off x="674" y="283"/>
                    <a:ext cx="38" cy="72"/>
                  </a:xfrm>
                  <a:custGeom>
                    <a:avLst/>
                    <a:gdLst>
                      <a:gd name="T0" fmla="*/ 3 w 266"/>
                      <a:gd name="T1" fmla="*/ 0 h 504"/>
                      <a:gd name="T2" fmla="*/ 3 w 266"/>
                      <a:gd name="T3" fmla="*/ 1 h 504"/>
                      <a:gd name="T4" fmla="*/ 5 w 266"/>
                      <a:gd name="T5" fmla="*/ 1 h 504"/>
                      <a:gd name="T6" fmla="*/ 5 w 266"/>
                      <a:gd name="T7" fmla="*/ 1 h 504"/>
                      <a:gd name="T8" fmla="*/ 5 w 266"/>
                      <a:gd name="T9" fmla="*/ 4 h 504"/>
                      <a:gd name="T10" fmla="*/ 5 w 266"/>
                      <a:gd name="T11" fmla="*/ 6 h 504"/>
                      <a:gd name="T12" fmla="*/ 5 w 266"/>
                      <a:gd name="T13" fmla="*/ 8 h 504"/>
                      <a:gd name="T14" fmla="*/ 4 w 266"/>
                      <a:gd name="T15" fmla="*/ 10 h 504"/>
                      <a:gd name="T16" fmla="*/ 3 w 266"/>
                      <a:gd name="T17" fmla="*/ 10 h 504"/>
                      <a:gd name="T18" fmla="*/ 0 w 266"/>
                      <a:gd name="T19" fmla="*/ 10 h 504"/>
                      <a:gd name="T20" fmla="*/ 0 w 266"/>
                      <a:gd name="T21" fmla="*/ 10 h 504"/>
                      <a:gd name="T22" fmla="*/ 1 w 266"/>
                      <a:gd name="T23" fmla="*/ 10 h 504"/>
                      <a:gd name="T24" fmla="*/ 3 w 266"/>
                      <a:gd name="T25" fmla="*/ 9 h 504"/>
                      <a:gd name="T26" fmla="*/ 4 w 266"/>
                      <a:gd name="T27" fmla="*/ 8 h 504"/>
                      <a:gd name="T28" fmla="*/ 4 w 266"/>
                      <a:gd name="T29" fmla="*/ 6 h 504"/>
                      <a:gd name="T30" fmla="*/ 4 w 266"/>
                      <a:gd name="T31" fmla="*/ 3 h 504"/>
                      <a:gd name="T32" fmla="*/ 4 w 266"/>
                      <a:gd name="T33" fmla="*/ 2 h 504"/>
                      <a:gd name="T34" fmla="*/ 3 w 266"/>
                      <a:gd name="T35" fmla="*/ 1 h 504"/>
                      <a:gd name="T36" fmla="*/ 3 w 266"/>
                      <a:gd name="T37" fmla="*/ 1 h 504"/>
                      <a:gd name="T38" fmla="*/ 3 w 266"/>
                      <a:gd name="T39" fmla="*/ 0 h 504"/>
                      <a:gd name="T40" fmla="*/ 3 w 266"/>
                      <a:gd name="T41" fmla="*/ 0 h 5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6"/>
                      <a:gd name="T64" fmla="*/ 0 h 504"/>
                      <a:gd name="T65" fmla="*/ 266 w 266"/>
                      <a:gd name="T66" fmla="*/ 504 h 5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6" h="504">
                        <a:moveTo>
                          <a:pt x="131" y="0"/>
                        </a:moveTo>
                        <a:lnTo>
                          <a:pt x="159" y="29"/>
                        </a:lnTo>
                        <a:lnTo>
                          <a:pt x="237" y="34"/>
                        </a:lnTo>
                        <a:lnTo>
                          <a:pt x="266" y="68"/>
                        </a:lnTo>
                        <a:lnTo>
                          <a:pt x="256" y="174"/>
                        </a:lnTo>
                        <a:lnTo>
                          <a:pt x="237" y="295"/>
                        </a:lnTo>
                        <a:lnTo>
                          <a:pt x="222" y="406"/>
                        </a:lnTo>
                        <a:lnTo>
                          <a:pt x="207" y="474"/>
                        </a:lnTo>
                        <a:lnTo>
                          <a:pt x="139" y="504"/>
                        </a:lnTo>
                        <a:lnTo>
                          <a:pt x="0" y="504"/>
                        </a:lnTo>
                        <a:lnTo>
                          <a:pt x="10" y="474"/>
                        </a:lnTo>
                        <a:lnTo>
                          <a:pt x="67" y="479"/>
                        </a:lnTo>
                        <a:lnTo>
                          <a:pt x="139" y="455"/>
                        </a:lnTo>
                        <a:lnTo>
                          <a:pt x="178" y="412"/>
                        </a:lnTo>
                        <a:lnTo>
                          <a:pt x="188" y="305"/>
                        </a:lnTo>
                        <a:lnTo>
                          <a:pt x="213" y="154"/>
                        </a:lnTo>
                        <a:lnTo>
                          <a:pt x="207" y="82"/>
                        </a:lnTo>
                        <a:lnTo>
                          <a:pt x="169" y="68"/>
                        </a:lnTo>
                        <a:lnTo>
                          <a:pt x="125" y="54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2" name="Freeform 301"/>
                  <p:cNvSpPr>
                    <a:spLocks noChangeAspect="1"/>
                  </p:cNvSpPr>
                  <p:nvPr/>
                </p:nvSpPr>
                <p:spPr bwMode="auto">
                  <a:xfrm>
                    <a:off x="626" y="356"/>
                    <a:ext cx="40" cy="48"/>
                  </a:xfrm>
                  <a:custGeom>
                    <a:avLst/>
                    <a:gdLst>
                      <a:gd name="T0" fmla="*/ 0 w 281"/>
                      <a:gd name="T1" fmla="*/ 5 h 334"/>
                      <a:gd name="T2" fmla="*/ 0 w 281"/>
                      <a:gd name="T3" fmla="*/ 6 h 334"/>
                      <a:gd name="T4" fmla="*/ 1 w 281"/>
                      <a:gd name="T5" fmla="*/ 7 h 334"/>
                      <a:gd name="T6" fmla="*/ 2 w 281"/>
                      <a:gd name="T7" fmla="*/ 6 h 334"/>
                      <a:gd name="T8" fmla="*/ 4 w 281"/>
                      <a:gd name="T9" fmla="*/ 5 h 334"/>
                      <a:gd name="T10" fmla="*/ 4 w 281"/>
                      <a:gd name="T11" fmla="*/ 4 h 334"/>
                      <a:gd name="T12" fmla="*/ 4 w 281"/>
                      <a:gd name="T13" fmla="*/ 3 h 334"/>
                      <a:gd name="T14" fmla="*/ 5 w 281"/>
                      <a:gd name="T15" fmla="*/ 2 h 334"/>
                      <a:gd name="T16" fmla="*/ 6 w 281"/>
                      <a:gd name="T17" fmla="*/ 1 h 334"/>
                      <a:gd name="T18" fmla="*/ 5 w 281"/>
                      <a:gd name="T19" fmla="*/ 0 h 334"/>
                      <a:gd name="T20" fmla="*/ 4 w 281"/>
                      <a:gd name="T21" fmla="*/ 1 h 334"/>
                      <a:gd name="T22" fmla="*/ 4 w 281"/>
                      <a:gd name="T23" fmla="*/ 2 h 334"/>
                      <a:gd name="T24" fmla="*/ 3 w 281"/>
                      <a:gd name="T25" fmla="*/ 3 h 334"/>
                      <a:gd name="T26" fmla="*/ 3 w 281"/>
                      <a:gd name="T27" fmla="*/ 4 h 334"/>
                      <a:gd name="T28" fmla="*/ 3 w 281"/>
                      <a:gd name="T29" fmla="*/ 5 h 334"/>
                      <a:gd name="T30" fmla="*/ 2 w 281"/>
                      <a:gd name="T31" fmla="*/ 5 h 334"/>
                      <a:gd name="T32" fmla="*/ 1 w 281"/>
                      <a:gd name="T33" fmla="*/ 6 h 334"/>
                      <a:gd name="T34" fmla="*/ 1 w 281"/>
                      <a:gd name="T35" fmla="*/ 4 h 334"/>
                      <a:gd name="T36" fmla="*/ 0 w 281"/>
                      <a:gd name="T37" fmla="*/ 5 h 334"/>
                      <a:gd name="T38" fmla="*/ 0 w 281"/>
                      <a:gd name="T39" fmla="*/ 5 h 33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1"/>
                      <a:gd name="T61" fmla="*/ 0 h 334"/>
                      <a:gd name="T62" fmla="*/ 281 w 281"/>
                      <a:gd name="T63" fmla="*/ 334 h 33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1" h="334">
                        <a:moveTo>
                          <a:pt x="0" y="233"/>
                        </a:moveTo>
                        <a:lnTo>
                          <a:pt x="5" y="315"/>
                        </a:lnTo>
                        <a:lnTo>
                          <a:pt x="35" y="334"/>
                        </a:lnTo>
                        <a:lnTo>
                          <a:pt x="97" y="291"/>
                        </a:lnTo>
                        <a:lnTo>
                          <a:pt x="175" y="243"/>
                        </a:lnTo>
                        <a:lnTo>
                          <a:pt x="209" y="194"/>
                        </a:lnTo>
                        <a:lnTo>
                          <a:pt x="204" y="146"/>
                        </a:lnTo>
                        <a:lnTo>
                          <a:pt x="232" y="92"/>
                        </a:lnTo>
                        <a:lnTo>
                          <a:pt x="281" y="39"/>
                        </a:lnTo>
                        <a:lnTo>
                          <a:pt x="252" y="0"/>
                        </a:lnTo>
                        <a:lnTo>
                          <a:pt x="209" y="49"/>
                        </a:lnTo>
                        <a:lnTo>
                          <a:pt x="175" y="88"/>
                        </a:lnTo>
                        <a:lnTo>
                          <a:pt x="156" y="136"/>
                        </a:lnTo>
                        <a:lnTo>
                          <a:pt x="150" y="190"/>
                        </a:lnTo>
                        <a:lnTo>
                          <a:pt x="131" y="223"/>
                        </a:lnTo>
                        <a:lnTo>
                          <a:pt x="83" y="258"/>
                        </a:lnTo>
                        <a:lnTo>
                          <a:pt x="54" y="282"/>
                        </a:lnTo>
                        <a:lnTo>
                          <a:pt x="29" y="219"/>
                        </a:lnTo>
                        <a:lnTo>
                          <a:pt x="0" y="2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3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583" y="171"/>
                    <a:ext cx="189" cy="156"/>
                  </a:xfrm>
                  <a:custGeom>
                    <a:avLst/>
                    <a:gdLst>
                      <a:gd name="T0" fmla="*/ 21 w 1322"/>
                      <a:gd name="T1" fmla="*/ 3 h 1094"/>
                      <a:gd name="T2" fmla="*/ 22 w 1322"/>
                      <a:gd name="T3" fmla="*/ 5 h 1094"/>
                      <a:gd name="T4" fmla="*/ 23 w 1322"/>
                      <a:gd name="T5" fmla="*/ 6 h 1094"/>
                      <a:gd name="T6" fmla="*/ 24 w 1322"/>
                      <a:gd name="T7" fmla="*/ 8 h 1094"/>
                      <a:gd name="T8" fmla="*/ 25 w 1322"/>
                      <a:gd name="T9" fmla="*/ 9 h 1094"/>
                      <a:gd name="T10" fmla="*/ 27 w 1322"/>
                      <a:gd name="T11" fmla="*/ 9 h 1094"/>
                      <a:gd name="T12" fmla="*/ 27 w 1322"/>
                      <a:gd name="T13" fmla="*/ 10 h 1094"/>
                      <a:gd name="T14" fmla="*/ 25 w 1322"/>
                      <a:gd name="T15" fmla="*/ 10 h 1094"/>
                      <a:gd name="T16" fmla="*/ 26 w 1322"/>
                      <a:gd name="T17" fmla="*/ 12 h 1094"/>
                      <a:gd name="T18" fmla="*/ 26 w 1322"/>
                      <a:gd name="T19" fmla="*/ 15 h 1094"/>
                      <a:gd name="T20" fmla="*/ 26 w 1322"/>
                      <a:gd name="T21" fmla="*/ 18 h 1094"/>
                      <a:gd name="T22" fmla="*/ 25 w 1322"/>
                      <a:gd name="T23" fmla="*/ 20 h 1094"/>
                      <a:gd name="T24" fmla="*/ 24 w 1322"/>
                      <a:gd name="T25" fmla="*/ 22 h 1094"/>
                      <a:gd name="T26" fmla="*/ 24 w 1322"/>
                      <a:gd name="T27" fmla="*/ 21 h 1094"/>
                      <a:gd name="T28" fmla="*/ 25 w 1322"/>
                      <a:gd name="T29" fmla="*/ 18 h 1094"/>
                      <a:gd name="T30" fmla="*/ 25 w 1322"/>
                      <a:gd name="T31" fmla="*/ 15 h 1094"/>
                      <a:gd name="T32" fmla="*/ 25 w 1322"/>
                      <a:gd name="T33" fmla="*/ 13 h 1094"/>
                      <a:gd name="T34" fmla="*/ 24 w 1322"/>
                      <a:gd name="T35" fmla="*/ 11 h 1094"/>
                      <a:gd name="T36" fmla="*/ 24 w 1322"/>
                      <a:gd name="T37" fmla="*/ 9 h 1094"/>
                      <a:gd name="T38" fmla="*/ 23 w 1322"/>
                      <a:gd name="T39" fmla="*/ 7 h 1094"/>
                      <a:gd name="T40" fmla="*/ 22 w 1322"/>
                      <a:gd name="T41" fmla="*/ 6 h 1094"/>
                      <a:gd name="T42" fmla="*/ 21 w 1322"/>
                      <a:gd name="T43" fmla="*/ 7 h 1094"/>
                      <a:gd name="T44" fmla="*/ 22 w 1322"/>
                      <a:gd name="T45" fmla="*/ 8 h 1094"/>
                      <a:gd name="T46" fmla="*/ 23 w 1322"/>
                      <a:gd name="T47" fmla="*/ 9 h 1094"/>
                      <a:gd name="T48" fmla="*/ 23 w 1322"/>
                      <a:gd name="T49" fmla="*/ 9 h 1094"/>
                      <a:gd name="T50" fmla="*/ 22 w 1322"/>
                      <a:gd name="T51" fmla="*/ 9 h 1094"/>
                      <a:gd name="T52" fmla="*/ 20 w 1322"/>
                      <a:gd name="T53" fmla="*/ 8 h 1094"/>
                      <a:gd name="T54" fmla="*/ 20 w 1322"/>
                      <a:gd name="T55" fmla="*/ 7 h 1094"/>
                      <a:gd name="T56" fmla="*/ 20 w 1322"/>
                      <a:gd name="T57" fmla="*/ 6 h 1094"/>
                      <a:gd name="T58" fmla="*/ 21 w 1322"/>
                      <a:gd name="T59" fmla="*/ 5 h 1094"/>
                      <a:gd name="T60" fmla="*/ 21 w 1322"/>
                      <a:gd name="T61" fmla="*/ 4 h 1094"/>
                      <a:gd name="T62" fmla="*/ 20 w 1322"/>
                      <a:gd name="T63" fmla="*/ 3 h 1094"/>
                      <a:gd name="T64" fmla="*/ 18 w 1322"/>
                      <a:gd name="T65" fmla="*/ 2 h 1094"/>
                      <a:gd name="T66" fmla="*/ 15 w 1322"/>
                      <a:gd name="T67" fmla="*/ 1 h 1094"/>
                      <a:gd name="T68" fmla="*/ 10 w 1322"/>
                      <a:gd name="T69" fmla="*/ 1 h 1094"/>
                      <a:gd name="T70" fmla="*/ 5 w 1322"/>
                      <a:gd name="T71" fmla="*/ 1 h 1094"/>
                      <a:gd name="T72" fmla="*/ 2 w 1322"/>
                      <a:gd name="T73" fmla="*/ 1 h 1094"/>
                      <a:gd name="T74" fmla="*/ 1 w 1322"/>
                      <a:gd name="T75" fmla="*/ 2 h 1094"/>
                      <a:gd name="T76" fmla="*/ 0 w 1322"/>
                      <a:gd name="T77" fmla="*/ 1 h 1094"/>
                      <a:gd name="T78" fmla="*/ 2 w 1322"/>
                      <a:gd name="T79" fmla="*/ 1 h 1094"/>
                      <a:gd name="T80" fmla="*/ 6 w 1322"/>
                      <a:gd name="T81" fmla="*/ 0 h 1094"/>
                      <a:gd name="T82" fmla="*/ 9 w 1322"/>
                      <a:gd name="T83" fmla="*/ 0 h 1094"/>
                      <a:gd name="T84" fmla="*/ 13 w 1322"/>
                      <a:gd name="T85" fmla="*/ 0 h 1094"/>
                      <a:gd name="T86" fmla="*/ 17 w 1322"/>
                      <a:gd name="T87" fmla="*/ 1 h 1094"/>
                      <a:gd name="T88" fmla="*/ 20 w 1322"/>
                      <a:gd name="T89" fmla="*/ 1 h 1094"/>
                      <a:gd name="T90" fmla="*/ 21 w 1322"/>
                      <a:gd name="T91" fmla="*/ 3 h 1094"/>
                      <a:gd name="T92" fmla="*/ 21 w 1322"/>
                      <a:gd name="T93" fmla="*/ 3 h 109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322"/>
                      <a:gd name="T142" fmla="*/ 0 h 1094"/>
                      <a:gd name="T143" fmla="*/ 1322 w 1322"/>
                      <a:gd name="T144" fmla="*/ 1094 h 109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322" h="1094">
                        <a:moveTo>
                          <a:pt x="1041" y="130"/>
                        </a:moveTo>
                        <a:lnTo>
                          <a:pt x="1089" y="228"/>
                        </a:lnTo>
                        <a:lnTo>
                          <a:pt x="1142" y="310"/>
                        </a:lnTo>
                        <a:lnTo>
                          <a:pt x="1196" y="396"/>
                        </a:lnTo>
                        <a:lnTo>
                          <a:pt x="1216" y="455"/>
                        </a:lnTo>
                        <a:lnTo>
                          <a:pt x="1312" y="435"/>
                        </a:lnTo>
                        <a:lnTo>
                          <a:pt x="1322" y="474"/>
                        </a:lnTo>
                        <a:lnTo>
                          <a:pt x="1240" y="498"/>
                        </a:lnTo>
                        <a:lnTo>
                          <a:pt x="1255" y="600"/>
                        </a:lnTo>
                        <a:lnTo>
                          <a:pt x="1263" y="740"/>
                        </a:lnTo>
                        <a:lnTo>
                          <a:pt x="1255" y="871"/>
                        </a:lnTo>
                        <a:lnTo>
                          <a:pt x="1235" y="958"/>
                        </a:lnTo>
                        <a:lnTo>
                          <a:pt x="1181" y="1094"/>
                        </a:lnTo>
                        <a:lnTo>
                          <a:pt x="1181" y="1036"/>
                        </a:lnTo>
                        <a:lnTo>
                          <a:pt x="1210" y="871"/>
                        </a:lnTo>
                        <a:lnTo>
                          <a:pt x="1216" y="736"/>
                        </a:lnTo>
                        <a:lnTo>
                          <a:pt x="1220" y="629"/>
                        </a:lnTo>
                        <a:lnTo>
                          <a:pt x="1191" y="517"/>
                        </a:lnTo>
                        <a:lnTo>
                          <a:pt x="1167" y="431"/>
                        </a:lnTo>
                        <a:lnTo>
                          <a:pt x="1128" y="358"/>
                        </a:lnTo>
                        <a:lnTo>
                          <a:pt x="1075" y="290"/>
                        </a:lnTo>
                        <a:lnTo>
                          <a:pt x="1027" y="349"/>
                        </a:lnTo>
                        <a:lnTo>
                          <a:pt x="1075" y="396"/>
                        </a:lnTo>
                        <a:lnTo>
                          <a:pt x="1119" y="425"/>
                        </a:lnTo>
                        <a:lnTo>
                          <a:pt x="1114" y="455"/>
                        </a:lnTo>
                        <a:lnTo>
                          <a:pt x="1070" y="450"/>
                        </a:lnTo>
                        <a:lnTo>
                          <a:pt x="1003" y="396"/>
                        </a:lnTo>
                        <a:lnTo>
                          <a:pt x="964" y="358"/>
                        </a:lnTo>
                        <a:lnTo>
                          <a:pt x="1003" y="304"/>
                        </a:lnTo>
                        <a:lnTo>
                          <a:pt x="1041" y="251"/>
                        </a:lnTo>
                        <a:lnTo>
                          <a:pt x="1013" y="184"/>
                        </a:lnTo>
                        <a:lnTo>
                          <a:pt x="974" y="145"/>
                        </a:lnTo>
                        <a:lnTo>
                          <a:pt x="877" y="97"/>
                        </a:lnTo>
                        <a:lnTo>
                          <a:pt x="722" y="58"/>
                        </a:lnTo>
                        <a:lnTo>
                          <a:pt x="480" y="44"/>
                        </a:lnTo>
                        <a:lnTo>
                          <a:pt x="248" y="48"/>
                        </a:lnTo>
                        <a:lnTo>
                          <a:pt x="92" y="73"/>
                        </a:lnTo>
                        <a:lnTo>
                          <a:pt x="30" y="87"/>
                        </a:lnTo>
                        <a:lnTo>
                          <a:pt x="0" y="67"/>
                        </a:lnTo>
                        <a:lnTo>
                          <a:pt x="88" y="44"/>
                        </a:lnTo>
                        <a:lnTo>
                          <a:pt x="281" y="14"/>
                        </a:lnTo>
                        <a:lnTo>
                          <a:pt x="436" y="0"/>
                        </a:lnTo>
                        <a:lnTo>
                          <a:pt x="654" y="10"/>
                        </a:lnTo>
                        <a:lnTo>
                          <a:pt x="818" y="38"/>
                        </a:lnTo>
                        <a:lnTo>
                          <a:pt x="997" y="67"/>
                        </a:lnTo>
                        <a:lnTo>
                          <a:pt x="1041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4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574" y="283"/>
                    <a:ext cx="54" cy="99"/>
                  </a:xfrm>
                  <a:custGeom>
                    <a:avLst/>
                    <a:gdLst>
                      <a:gd name="T0" fmla="*/ 0 w 377"/>
                      <a:gd name="T1" fmla="*/ 1 h 692"/>
                      <a:gd name="T2" fmla="*/ 4 w 377"/>
                      <a:gd name="T3" fmla="*/ 2 h 692"/>
                      <a:gd name="T4" fmla="*/ 5 w 377"/>
                      <a:gd name="T5" fmla="*/ 2 h 692"/>
                      <a:gd name="T6" fmla="*/ 4 w 377"/>
                      <a:gd name="T7" fmla="*/ 4 h 692"/>
                      <a:gd name="T8" fmla="*/ 3 w 377"/>
                      <a:gd name="T9" fmla="*/ 7 h 692"/>
                      <a:gd name="T10" fmla="*/ 3 w 377"/>
                      <a:gd name="T11" fmla="*/ 8 h 692"/>
                      <a:gd name="T12" fmla="*/ 4 w 377"/>
                      <a:gd name="T13" fmla="*/ 8 h 692"/>
                      <a:gd name="T14" fmla="*/ 6 w 377"/>
                      <a:gd name="T15" fmla="*/ 9 h 692"/>
                      <a:gd name="T16" fmla="*/ 7 w 377"/>
                      <a:gd name="T17" fmla="*/ 10 h 692"/>
                      <a:gd name="T18" fmla="*/ 7 w 377"/>
                      <a:gd name="T19" fmla="*/ 13 h 692"/>
                      <a:gd name="T20" fmla="*/ 7 w 377"/>
                      <a:gd name="T21" fmla="*/ 14 h 692"/>
                      <a:gd name="T22" fmla="*/ 8 w 377"/>
                      <a:gd name="T23" fmla="*/ 13 h 692"/>
                      <a:gd name="T24" fmla="*/ 7 w 377"/>
                      <a:gd name="T25" fmla="*/ 11 h 692"/>
                      <a:gd name="T26" fmla="*/ 8 w 377"/>
                      <a:gd name="T27" fmla="*/ 10 h 692"/>
                      <a:gd name="T28" fmla="*/ 8 w 377"/>
                      <a:gd name="T29" fmla="*/ 9 h 692"/>
                      <a:gd name="T30" fmla="*/ 6 w 377"/>
                      <a:gd name="T31" fmla="*/ 9 h 692"/>
                      <a:gd name="T32" fmla="*/ 5 w 377"/>
                      <a:gd name="T33" fmla="*/ 8 h 692"/>
                      <a:gd name="T34" fmla="*/ 4 w 377"/>
                      <a:gd name="T35" fmla="*/ 7 h 692"/>
                      <a:gd name="T36" fmla="*/ 5 w 377"/>
                      <a:gd name="T37" fmla="*/ 5 h 692"/>
                      <a:gd name="T38" fmla="*/ 6 w 377"/>
                      <a:gd name="T39" fmla="*/ 3 h 692"/>
                      <a:gd name="T40" fmla="*/ 5 w 377"/>
                      <a:gd name="T41" fmla="*/ 2 h 692"/>
                      <a:gd name="T42" fmla="*/ 4 w 377"/>
                      <a:gd name="T43" fmla="*/ 1 h 692"/>
                      <a:gd name="T44" fmla="*/ 2 w 377"/>
                      <a:gd name="T45" fmla="*/ 0 h 692"/>
                      <a:gd name="T46" fmla="*/ 1 w 377"/>
                      <a:gd name="T47" fmla="*/ 0 h 692"/>
                      <a:gd name="T48" fmla="*/ 0 w 377"/>
                      <a:gd name="T49" fmla="*/ 1 h 692"/>
                      <a:gd name="T50" fmla="*/ 0 w 377"/>
                      <a:gd name="T51" fmla="*/ 1 h 69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77"/>
                      <a:gd name="T79" fmla="*/ 0 h 692"/>
                      <a:gd name="T80" fmla="*/ 377 w 377"/>
                      <a:gd name="T81" fmla="*/ 692 h 69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77" h="692">
                        <a:moveTo>
                          <a:pt x="0" y="38"/>
                        </a:moveTo>
                        <a:lnTo>
                          <a:pt x="174" y="97"/>
                        </a:lnTo>
                        <a:lnTo>
                          <a:pt x="236" y="121"/>
                        </a:lnTo>
                        <a:lnTo>
                          <a:pt x="193" y="203"/>
                        </a:lnTo>
                        <a:lnTo>
                          <a:pt x="150" y="324"/>
                        </a:lnTo>
                        <a:lnTo>
                          <a:pt x="140" y="373"/>
                        </a:lnTo>
                        <a:lnTo>
                          <a:pt x="179" y="406"/>
                        </a:lnTo>
                        <a:lnTo>
                          <a:pt x="271" y="455"/>
                        </a:lnTo>
                        <a:lnTo>
                          <a:pt x="329" y="484"/>
                        </a:lnTo>
                        <a:lnTo>
                          <a:pt x="324" y="629"/>
                        </a:lnTo>
                        <a:lnTo>
                          <a:pt x="353" y="692"/>
                        </a:lnTo>
                        <a:lnTo>
                          <a:pt x="367" y="639"/>
                        </a:lnTo>
                        <a:lnTo>
                          <a:pt x="363" y="557"/>
                        </a:lnTo>
                        <a:lnTo>
                          <a:pt x="377" y="508"/>
                        </a:lnTo>
                        <a:lnTo>
                          <a:pt x="367" y="455"/>
                        </a:lnTo>
                        <a:lnTo>
                          <a:pt x="304" y="426"/>
                        </a:lnTo>
                        <a:lnTo>
                          <a:pt x="251" y="387"/>
                        </a:lnTo>
                        <a:lnTo>
                          <a:pt x="189" y="358"/>
                        </a:lnTo>
                        <a:lnTo>
                          <a:pt x="222" y="222"/>
                        </a:lnTo>
                        <a:lnTo>
                          <a:pt x="281" y="154"/>
                        </a:lnTo>
                        <a:lnTo>
                          <a:pt x="265" y="101"/>
                        </a:lnTo>
                        <a:lnTo>
                          <a:pt x="179" y="54"/>
                        </a:lnTo>
                        <a:lnTo>
                          <a:pt x="87" y="19"/>
                        </a:lnTo>
                        <a:lnTo>
                          <a:pt x="39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5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540" y="263"/>
                    <a:ext cx="30" cy="27"/>
                  </a:xfrm>
                  <a:custGeom>
                    <a:avLst/>
                    <a:gdLst>
                      <a:gd name="T0" fmla="*/ 4 w 214"/>
                      <a:gd name="T1" fmla="*/ 3 h 188"/>
                      <a:gd name="T2" fmla="*/ 4 w 214"/>
                      <a:gd name="T3" fmla="*/ 2 h 188"/>
                      <a:gd name="T4" fmla="*/ 3 w 214"/>
                      <a:gd name="T5" fmla="*/ 0 h 188"/>
                      <a:gd name="T6" fmla="*/ 3 w 214"/>
                      <a:gd name="T7" fmla="*/ 0 h 188"/>
                      <a:gd name="T8" fmla="*/ 1 w 214"/>
                      <a:gd name="T9" fmla="*/ 0 h 188"/>
                      <a:gd name="T10" fmla="*/ 1 w 214"/>
                      <a:gd name="T11" fmla="*/ 1 h 188"/>
                      <a:gd name="T12" fmla="*/ 1 w 214"/>
                      <a:gd name="T13" fmla="*/ 1 h 188"/>
                      <a:gd name="T14" fmla="*/ 0 w 214"/>
                      <a:gd name="T15" fmla="*/ 1 h 188"/>
                      <a:gd name="T16" fmla="*/ 0 w 214"/>
                      <a:gd name="T17" fmla="*/ 2 h 188"/>
                      <a:gd name="T18" fmla="*/ 1 w 214"/>
                      <a:gd name="T19" fmla="*/ 3 h 188"/>
                      <a:gd name="T20" fmla="*/ 2 w 214"/>
                      <a:gd name="T21" fmla="*/ 4 h 188"/>
                      <a:gd name="T22" fmla="*/ 3 w 214"/>
                      <a:gd name="T23" fmla="*/ 4 h 188"/>
                      <a:gd name="T24" fmla="*/ 2 w 214"/>
                      <a:gd name="T25" fmla="*/ 3 h 188"/>
                      <a:gd name="T26" fmla="*/ 2 w 214"/>
                      <a:gd name="T27" fmla="*/ 2 h 188"/>
                      <a:gd name="T28" fmla="*/ 2 w 214"/>
                      <a:gd name="T29" fmla="*/ 1 h 188"/>
                      <a:gd name="T30" fmla="*/ 3 w 214"/>
                      <a:gd name="T31" fmla="*/ 1 h 188"/>
                      <a:gd name="T32" fmla="*/ 3 w 214"/>
                      <a:gd name="T33" fmla="*/ 2 h 188"/>
                      <a:gd name="T34" fmla="*/ 4 w 214"/>
                      <a:gd name="T35" fmla="*/ 3 h 188"/>
                      <a:gd name="T36" fmla="*/ 4 w 214"/>
                      <a:gd name="T37" fmla="*/ 3 h 188"/>
                      <a:gd name="T38" fmla="*/ 4 w 214"/>
                      <a:gd name="T39" fmla="*/ 3 h 188"/>
                      <a:gd name="T40" fmla="*/ 4 w 214"/>
                      <a:gd name="T41" fmla="*/ 3 h 18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4"/>
                      <a:gd name="T64" fmla="*/ 0 h 188"/>
                      <a:gd name="T65" fmla="*/ 214 w 214"/>
                      <a:gd name="T66" fmla="*/ 188 h 18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4" h="188">
                        <a:moveTo>
                          <a:pt x="214" y="125"/>
                        </a:moveTo>
                        <a:lnTo>
                          <a:pt x="199" y="77"/>
                        </a:lnTo>
                        <a:lnTo>
                          <a:pt x="170" y="24"/>
                        </a:lnTo>
                        <a:lnTo>
                          <a:pt x="136" y="0"/>
                        </a:lnTo>
                        <a:lnTo>
                          <a:pt x="74" y="14"/>
                        </a:lnTo>
                        <a:lnTo>
                          <a:pt x="54" y="72"/>
                        </a:lnTo>
                        <a:lnTo>
                          <a:pt x="35" y="53"/>
                        </a:lnTo>
                        <a:lnTo>
                          <a:pt x="0" y="57"/>
                        </a:lnTo>
                        <a:lnTo>
                          <a:pt x="0" y="82"/>
                        </a:lnTo>
                        <a:lnTo>
                          <a:pt x="49" y="145"/>
                        </a:lnTo>
                        <a:lnTo>
                          <a:pt x="93" y="188"/>
                        </a:lnTo>
                        <a:lnTo>
                          <a:pt x="131" y="178"/>
                        </a:lnTo>
                        <a:lnTo>
                          <a:pt x="117" y="140"/>
                        </a:lnTo>
                        <a:lnTo>
                          <a:pt x="103" y="92"/>
                        </a:lnTo>
                        <a:lnTo>
                          <a:pt x="97" y="53"/>
                        </a:lnTo>
                        <a:lnTo>
                          <a:pt x="126" y="43"/>
                        </a:lnTo>
                        <a:lnTo>
                          <a:pt x="150" y="87"/>
                        </a:lnTo>
                        <a:lnTo>
                          <a:pt x="185" y="135"/>
                        </a:lnTo>
                        <a:lnTo>
                          <a:pt x="209" y="149"/>
                        </a:lnTo>
                        <a:lnTo>
                          <a:pt x="214" y="1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6" name="Freeform 297"/>
                  <p:cNvSpPr>
                    <a:spLocks noChangeAspect="1"/>
                  </p:cNvSpPr>
                  <p:nvPr/>
                </p:nvSpPr>
                <p:spPr bwMode="auto">
                  <a:xfrm>
                    <a:off x="531" y="189"/>
                    <a:ext cx="37" cy="77"/>
                  </a:xfrm>
                  <a:custGeom>
                    <a:avLst/>
                    <a:gdLst>
                      <a:gd name="T0" fmla="*/ 5 w 262"/>
                      <a:gd name="T1" fmla="*/ 1 h 536"/>
                      <a:gd name="T2" fmla="*/ 4 w 262"/>
                      <a:gd name="T3" fmla="*/ 2 h 536"/>
                      <a:gd name="T4" fmla="*/ 3 w 262"/>
                      <a:gd name="T5" fmla="*/ 3 h 536"/>
                      <a:gd name="T6" fmla="*/ 1 w 262"/>
                      <a:gd name="T7" fmla="*/ 5 h 536"/>
                      <a:gd name="T8" fmla="*/ 2 w 262"/>
                      <a:gd name="T9" fmla="*/ 6 h 536"/>
                      <a:gd name="T10" fmla="*/ 2 w 262"/>
                      <a:gd name="T11" fmla="*/ 7 h 536"/>
                      <a:gd name="T12" fmla="*/ 1 w 262"/>
                      <a:gd name="T13" fmla="*/ 8 h 536"/>
                      <a:gd name="T14" fmla="*/ 1 w 262"/>
                      <a:gd name="T15" fmla="*/ 9 h 536"/>
                      <a:gd name="T16" fmla="*/ 1 w 262"/>
                      <a:gd name="T17" fmla="*/ 11 h 536"/>
                      <a:gd name="T18" fmla="*/ 0 w 262"/>
                      <a:gd name="T19" fmla="*/ 10 h 536"/>
                      <a:gd name="T20" fmla="*/ 0 w 262"/>
                      <a:gd name="T21" fmla="*/ 8 h 536"/>
                      <a:gd name="T22" fmla="*/ 0 w 262"/>
                      <a:gd name="T23" fmla="*/ 7 h 536"/>
                      <a:gd name="T24" fmla="*/ 1 w 262"/>
                      <a:gd name="T25" fmla="*/ 6 h 536"/>
                      <a:gd name="T26" fmla="*/ 0 w 262"/>
                      <a:gd name="T27" fmla="*/ 5 h 536"/>
                      <a:gd name="T28" fmla="*/ 1 w 262"/>
                      <a:gd name="T29" fmla="*/ 4 h 536"/>
                      <a:gd name="T30" fmla="*/ 2 w 262"/>
                      <a:gd name="T31" fmla="*/ 3 h 536"/>
                      <a:gd name="T32" fmla="*/ 3 w 262"/>
                      <a:gd name="T33" fmla="*/ 2 h 536"/>
                      <a:gd name="T34" fmla="*/ 5 w 262"/>
                      <a:gd name="T35" fmla="*/ 0 h 536"/>
                      <a:gd name="T36" fmla="*/ 5 w 262"/>
                      <a:gd name="T37" fmla="*/ 1 h 536"/>
                      <a:gd name="T38" fmla="*/ 5 w 262"/>
                      <a:gd name="T39" fmla="*/ 1 h 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62"/>
                      <a:gd name="T61" fmla="*/ 0 h 536"/>
                      <a:gd name="T62" fmla="*/ 262 w 262"/>
                      <a:gd name="T63" fmla="*/ 536 h 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62" h="536">
                        <a:moveTo>
                          <a:pt x="262" y="29"/>
                        </a:moveTo>
                        <a:lnTo>
                          <a:pt x="194" y="102"/>
                        </a:lnTo>
                        <a:lnTo>
                          <a:pt x="127" y="155"/>
                        </a:lnTo>
                        <a:lnTo>
                          <a:pt x="63" y="246"/>
                        </a:lnTo>
                        <a:lnTo>
                          <a:pt x="83" y="270"/>
                        </a:lnTo>
                        <a:lnTo>
                          <a:pt x="83" y="324"/>
                        </a:lnTo>
                        <a:lnTo>
                          <a:pt x="68" y="368"/>
                        </a:lnTo>
                        <a:lnTo>
                          <a:pt x="59" y="436"/>
                        </a:lnTo>
                        <a:lnTo>
                          <a:pt x="63" y="536"/>
                        </a:lnTo>
                        <a:lnTo>
                          <a:pt x="20" y="493"/>
                        </a:lnTo>
                        <a:lnTo>
                          <a:pt x="0" y="411"/>
                        </a:lnTo>
                        <a:lnTo>
                          <a:pt x="20" y="334"/>
                        </a:lnTo>
                        <a:lnTo>
                          <a:pt x="30" y="290"/>
                        </a:lnTo>
                        <a:lnTo>
                          <a:pt x="10" y="256"/>
                        </a:lnTo>
                        <a:lnTo>
                          <a:pt x="30" y="208"/>
                        </a:lnTo>
                        <a:lnTo>
                          <a:pt x="78" y="150"/>
                        </a:lnTo>
                        <a:lnTo>
                          <a:pt x="166" y="78"/>
                        </a:lnTo>
                        <a:lnTo>
                          <a:pt x="257" y="0"/>
                        </a:lnTo>
                        <a:lnTo>
                          <a:pt x="262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7" name="Freeform 296"/>
                  <p:cNvSpPr>
                    <a:spLocks noChangeAspect="1"/>
                  </p:cNvSpPr>
                  <p:nvPr/>
                </p:nvSpPr>
                <p:spPr bwMode="auto">
                  <a:xfrm>
                    <a:off x="560" y="174"/>
                    <a:ext cx="29" cy="16"/>
                  </a:xfrm>
                  <a:custGeom>
                    <a:avLst/>
                    <a:gdLst>
                      <a:gd name="T0" fmla="*/ 0 w 204"/>
                      <a:gd name="T1" fmla="*/ 2 h 106"/>
                      <a:gd name="T2" fmla="*/ 2 w 204"/>
                      <a:gd name="T3" fmla="*/ 1 h 106"/>
                      <a:gd name="T4" fmla="*/ 3 w 204"/>
                      <a:gd name="T5" fmla="*/ 0 h 106"/>
                      <a:gd name="T6" fmla="*/ 4 w 204"/>
                      <a:gd name="T7" fmla="*/ 0 h 106"/>
                      <a:gd name="T8" fmla="*/ 4 w 204"/>
                      <a:gd name="T9" fmla="*/ 1 h 106"/>
                      <a:gd name="T10" fmla="*/ 2 w 204"/>
                      <a:gd name="T11" fmla="*/ 1 h 106"/>
                      <a:gd name="T12" fmla="*/ 1 w 204"/>
                      <a:gd name="T13" fmla="*/ 2 h 106"/>
                      <a:gd name="T14" fmla="*/ 0 w 204"/>
                      <a:gd name="T15" fmla="*/ 2 h 106"/>
                      <a:gd name="T16" fmla="*/ 0 w 204"/>
                      <a:gd name="T17" fmla="*/ 2 h 106"/>
                      <a:gd name="T18" fmla="*/ 0 w 204"/>
                      <a:gd name="T19" fmla="*/ 2 h 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4"/>
                      <a:gd name="T31" fmla="*/ 0 h 106"/>
                      <a:gd name="T32" fmla="*/ 204 w 204"/>
                      <a:gd name="T33" fmla="*/ 106 h 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4" h="106">
                        <a:moveTo>
                          <a:pt x="0" y="63"/>
                        </a:moveTo>
                        <a:lnTo>
                          <a:pt x="77" y="29"/>
                        </a:lnTo>
                        <a:lnTo>
                          <a:pt x="150" y="0"/>
                        </a:lnTo>
                        <a:lnTo>
                          <a:pt x="204" y="6"/>
                        </a:lnTo>
                        <a:lnTo>
                          <a:pt x="174" y="29"/>
                        </a:lnTo>
                        <a:lnTo>
                          <a:pt x="101" y="53"/>
                        </a:lnTo>
                        <a:lnTo>
                          <a:pt x="48" y="68"/>
                        </a:lnTo>
                        <a:lnTo>
                          <a:pt x="0" y="106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8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596" y="181"/>
                    <a:ext cx="46" cy="39"/>
                  </a:xfrm>
                  <a:custGeom>
                    <a:avLst/>
                    <a:gdLst>
                      <a:gd name="T0" fmla="*/ 0 w 320"/>
                      <a:gd name="T1" fmla="*/ 1 h 276"/>
                      <a:gd name="T2" fmla="*/ 1 w 320"/>
                      <a:gd name="T3" fmla="*/ 1 h 276"/>
                      <a:gd name="T4" fmla="*/ 0 w 320"/>
                      <a:gd name="T5" fmla="*/ 2 h 276"/>
                      <a:gd name="T6" fmla="*/ 0 w 320"/>
                      <a:gd name="T7" fmla="*/ 3 h 276"/>
                      <a:gd name="T8" fmla="*/ 0 w 320"/>
                      <a:gd name="T9" fmla="*/ 4 h 276"/>
                      <a:gd name="T10" fmla="*/ 1 w 320"/>
                      <a:gd name="T11" fmla="*/ 4 h 276"/>
                      <a:gd name="T12" fmla="*/ 2 w 320"/>
                      <a:gd name="T13" fmla="*/ 4 h 276"/>
                      <a:gd name="T14" fmla="*/ 3 w 320"/>
                      <a:gd name="T15" fmla="*/ 4 h 276"/>
                      <a:gd name="T16" fmla="*/ 3 w 320"/>
                      <a:gd name="T17" fmla="*/ 5 h 276"/>
                      <a:gd name="T18" fmla="*/ 4 w 320"/>
                      <a:gd name="T19" fmla="*/ 6 h 276"/>
                      <a:gd name="T20" fmla="*/ 5 w 320"/>
                      <a:gd name="T21" fmla="*/ 5 h 276"/>
                      <a:gd name="T22" fmla="*/ 5 w 320"/>
                      <a:gd name="T23" fmla="*/ 4 h 276"/>
                      <a:gd name="T24" fmla="*/ 5 w 320"/>
                      <a:gd name="T25" fmla="*/ 3 h 276"/>
                      <a:gd name="T26" fmla="*/ 7 w 320"/>
                      <a:gd name="T27" fmla="*/ 1 h 276"/>
                      <a:gd name="T28" fmla="*/ 6 w 320"/>
                      <a:gd name="T29" fmla="*/ 0 h 276"/>
                      <a:gd name="T30" fmla="*/ 6 w 320"/>
                      <a:gd name="T31" fmla="*/ 1 h 276"/>
                      <a:gd name="T32" fmla="*/ 5 w 320"/>
                      <a:gd name="T33" fmla="*/ 1 h 276"/>
                      <a:gd name="T34" fmla="*/ 4 w 320"/>
                      <a:gd name="T35" fmla="*/ 2 h 276"/>
                      <a:gd name="T36" fmla="*/ 4 w 320"/>
                      <a:gd name="T37" fmla="*/ 4 h 276"/>
                      <a:gd name="T38" fmla="*/ 4 w 320"/>
                      <a:gd name="T39" fmla="*/ 5 h 276"/>
                      <a:gd name="T40" fmla="*/ 4 w 320"/>
                      <a:gd name="T41" fmla="*/ 4 h 276"/>
                      <a:gd name="T42" fmla="*/ 4 w 320"/>
                      <a:gd name="T43" fmla="*/ 3 h 276"/>
                      <a:gd name="T44" fmla="*/ 3 w 320"/>
                      <a:gd name="T45" fmla="*/ 3 h 276"/>
                      <a:gd name="T46" fmla="*/ 2 w 320"/>
                      <a:gd name="T47" fmla="*/ 3 h 276"/>
                      <a:gd name="T48" fmla="*/ 1 w 320"/>
                      <a:gd name="T49" fmla="*/ 3 h 276"/>
                      <a:gd name="T50" fmla="*/ 1 w 320"/>
                      <a:gd name="T51" fmla="*/ 2 h 276"/>
                      <a:gd name="T52" fmla="*/ 2 w 320"/>
                      <a:gd name="T53" fmla="*/ 0 h 276"/>
                      <a:gd name="T54" fmla="*/ 1 w 320"/>
                      <a:gd name="T55" fmla="*/ 0 h 276"/>
                      <a:gd name="T56" fmla="*/ 0 w 320"/>
                      <a:gd name="T57" fmla="*/ 1 h 276"/>
                      <a:gd name="T58" fmla="*/ 0 w 320"/>
                      <a:gd name="T59" fmla="*/ 1 h 27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320"/>
                      <a:gd name="T91" fmla="*/ 0 h 276"/>
                      <a:gd name="T92" fmla="*/ 320 w 320"/>
                      <a:gd name="T93" fmla="*/ 276 h 27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320" h="276">
                        <a:moveTo>
                          <a:pt x="20" y="25"/>
                        </a:moveTo>
                        <a:lnTo>
                          <a:pt x="25" y="55"/>
                        </a:lnTo>
                        <a:lnTo>
                          <a:pt x="6" y="92"/>
                        </a:lnTo>
                        <a:lnTo>
                          <a:pt x="0" y="137"/>
                        </a:lnTo>
                        <a:lnTo>
                          <a:pt x="10" y="175"/>
                        </a:lnTo>
                        <a:lnTo>
                          <a:pt x="39" y="199"/>
                        </a:lnTo>
                        <a:lnTo>
                          <a:pt x="92" y="204"/>
                        </a:lnTo>
                        <a:lnTo>
                          <a:pt x="131" y="199"/>
                        </a:lnTo>
                        <a:lnTo>
                          <a:pt x="150" y="253"/>
                        </a:lnTo>
                        <a:lnTo>
                          <a:pt x="203" y="276"/>
                        </a:lnTo>
                        <a:lnTo>
                          <a:pt x="242" y="253"/>
                        </a:lnTo>
                        <a:lnTo>
                          <a:pt x="257" y="209"/>
                        </a:lnTo>
                        <a:lnTo>
                          <a:pt x="262" y="127"/>
                        </a:lnTo>
                        <a:lnTo>
                          <a:pt x="320" y="59"/>
                        </a:lnTo>
                        <a:lnTo>
                          <a:pt x="316" y="0"/>
                        </a:lnTo>
                        <a:lnTo>
                          <a:pt x="277" y="25"/>
                        </a:lnTo>
                        <a:lnTo>
                          <a:pt x="252" y="63"/>
                        </a:lnTo>
                        <a:lnTo>
                          <a:pt x="203" y="122"/>
                        </a:lnTo>
                        <a:lnTo>
                          <a:pt x="213" y="175"/>
                        </a:lnTo>
                        <a:lnTo>
                          <a:pt x="209" y="229"/>
                        </a:lnTo>
                        <a:lnTo>
                          <a:pt x="185" y="214"/>
                        </a:lnTo>
                        <a:lnTo>
                          <a:pt x="175" y="161"/>
                        </a:lnTo>
                        <a:lnTo>
                          <a:pt x="127" y="137"/>
                        </a:lnTo>
                        <a:lnTo>
                          <a:pt x="92" y="165"/>
                        </a:lnTo>
                        <a:lnTo>
                          <a:pt x="59" y="145"/>
                        </a:lnTo>
                        <a:lnTo>
                          <a:pt x="54" y="98"/>
                        </a:lnTo>
                        <a:lnTo>
                          <a:pt x="88" y="20"/>
                        </a:lnTo>
                        <a:lnTo>
                          <a:pt x="59" y="6"/>
                        </a:lnTo>
                        <a:lnTo>
                          <a:pt x="2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89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600" y="175"/>
                    <a:ext cx="86" cy="97"/>
                  </a:xfrm>
                  <a:custGeom>
                    <a:avLst/>
                    <a:gdLst>
                      <a:gd name="T0" fmla="*/ 9 w 601"/>
                      <a:gd name="T1" fmla="*/ 0 h 677"/>
                      <a:gd name="T2" fmla="*/ 11 w 601"/>
                      <a:gd name="T3" fmla="*/ 1 h 677"/>
                      <a:gd name="T4" fmla="*/ 12 w 601"/>
                      <a:gd name="T5" fmla="*/ 1 h 677"/>
                      <a:gd name="T6" fmla="*/ 12 w 601"/>
                      <a:gd name="T7" fmla="*/ 2 h 677"/>
                      <a:gd name="T8" fmla="*/ 10 w 601"/>
                      <a:gd name="T9" fmla="*/ 3 h 677"/>
                      <a:gd name="T10" fmla="*/ 8 w 601"/>
                      <a:gd name="T11" fmla="*/ 6 h 677"/>
                      <a:gd name="T12" fmla="*/ 11 w 601"/>
                      <a:gd name="T13" fmla="*/ 4 h 677"/>
                      <a:gd name="T14" fmla="*/ 12 w 601"/>
                      <a:gd name="T15" fmla="*/ 4 h 677"/>
                      <a:gd name="T16" fmla="*/ 12 w 601"/>
                      <a:gd name="T17" fmla="*/ 6 h 677"/>
                      <a:gd name="T18" fmla="*/ 11 w 601"/>
                      <a:gd name="T19" fmla="*/ 6 h 677"/>
                      <a:gd name="T20" fmla="*/ 11 w 601"/>
                      <a:gd name="T21" fmla="*/ 7 h 677"/>
                      <a:gd name="T22" fmla="*/ 9 w 601"/>
                      <a:gd name="T23" fmla="*/ 8 h 677"/>
                      <a:gd name="T24" fmla="*/ 8 w 601"/>
                      <a:gd name="T25" fmla="*/ 10 h 677"/>
                      <a:gd name="T26" fmla="*/ 7 w 601"/>
                      <a:gd name="T27" fmla="*/ 11 h 677"/>
                      <a:gd name="T28" fmla="*/ 6 w 601"/>
                      <a:gd name="T29" fmla="*/ 11 h 677"/>
                      <a:gd name="T30" fmla="*/ 5 w 601"/>
                      <a:gd name="T31" fmla="*/ 11 h 677"/>
                      <a:gd name="T32" fmla="*/ 6 w 601"/>
                      <a:gd name="T33" fmla="*/ 12 h 677"/>
                      <a:gd name="T34" fmla="*/ 5 w 601"/>
                      <a:gd name="T35" fmla="*/ 14 h 677"/>
                      <a:gd name="T36" fmla="*/ 4 w 601"/>
                      <a:gd name="T37" fmla="*/ 14 h 677"/>
                      <a:gd name="T38" fmla="*/ 4 w 601"/>
                      <a:gd name="T39" fmla="*/ 13 h 677"/>
                      <a:gd name="T40" fmla="*/ 4 w 601"/>
                      <a:gd name="T41" fmla="*/ 13 h 677"/>
                      <a:gd name="T42" fmla="*/ 3 w 601"/>
                      <a:gd name="T43" fmla="*/ 12 h 677"/>
                      <a:gd name="T44" fmla="*/ 3 w 601"/>
                      <a:gd name="T45" fmla="*/ 11 h 677"/>
                      <a:gd name="T46" fmla="*/ 1 w 601"/>
                      <a:gd name="T47" fmla="*/ 12 h 677"/>
                      <a:gd name="T48" fmla="*/ 0 w 601"/>
                      <a:gd name="T49" fmla="*/ 13 h 677"/>
                      <a:gd name="T50" fmla="*/ 0 w 601"/>
                      <a:gd name="T51" fmla="*/ 12 h 677"/>
                      <a:gd name="T52" fmla="*/ 2 w 601"/>
                      <a:gd name="T53" fmla="*/ 11 h 677"/>
                      <a:gd name="T54" fmla="*/ 3 w 601"/>
                      <a:gd name="T55" fmla="*/ 10 h 677"/>
                      <a:gd name="T56" fmla="*/ 4 w 601"/>
                      <a:gd name="T57" fmla="*/ 11 h 677"/>
                      <a:gd name="T58" fmla="*/ 4 w 601"/>
                      <a:gd name="T59" fmla="*/ 12 h 677"/>
                      <a:gd name="T60" fmla="*/ 5 w 601"/>
                      <a:gd name="T61" fmla="*/ 13 h 677"/>
                      <a:gd name="T62" fmla="*/ 5 w 601"/>
                      <a:gd name="T63" fmla="*/ 12 h 677"/>
                      <a:gd name="T64" fmla="*/ 5 w 601"/>
                      <a:gd name="T65" fmla="*/ 11 h 677"/>
                      <a:gd name="T66" fmla="*/ 7 w 601"/>
                      <a:gd name="T67" fmla="*/ 10 h 677"/>
                      <a:gd name="T68" fmla="*/ 8 w 601"/>
                      <a:gd name="T69" fmla="*/ 9 h 677"/>
                      <a:gd name="T70" fmla="*/ 9 w 601"/>
                      <a:gd name="T71" fmla="*/ 8 h 677"/>
                      <a:gd name="T72" fmla="*/ 10 w 601"/>
                      <a:gd name="T73" fmla="*/ 6 h 677"/>
                      <a:gd name="T74" fmla="*/ 11 w 601"/>
                      <a:gd name="T75" fmla="*/ 5 h 677"/>
                      <a:gd name="T76" fmla="*/ 11 w 601"/>
                      <a:gd name="T77" fmla="*/ 5 h 677"/>
                      <a:gd name="T78" fmla="*/ 9 w 601"/>
                      <a:gd name="T79" fmla="*/ 5 h 677"/>
                      <a:gd name="T80" fmla="*/ 8 w 601"/>
                      <a:gd name="T81" fmla="*/ 6 h 677"/>
                      <a:gd name="T82" fmla="*/ 7 w 601"/>
                      <a:gd name="T83" fmla="*/ 7 h 677"/>
                      <a:gd name="T84" fmla="*/ 6 w 601"/>
                      <a:gd name="T85" fmla="*/ 6 h 677"/>
                      <a:gd name="T86" fmla="*/ 8 w 601"/>
                      <a:gd name="T87" fmla="*/ 5 h 677"/>
                      <a:gd name="T88" fmla="*/ 9 w 601"/>
                      <a:gd name="T89" fmla="*/ 3 h 677"/>
                      <a:gd name="T90" fmla="*/ 11 w 601"/>
                      <a:gd name="T91" fmla="*/ 2 h 677"/>
                      <a:gd name="T92" fmla="*/ 10 w 601"/>
                      <a:gd name="T93" fmla="*/ 1 h 677"/>
                      <a:gd name="T94" fmla="*/ 8 w 601"/>
                      <a:gd name="T95" fmla="*/ 0 h 677"/>
                      <a:gd name="T96" fmla="*/ 9 w 601"/>
                      <a:gd name="T97" fmla="*/ 0 h 677"/>
                      <a:gd name="T98" fmla="*/ 9 w 601"/>
                      <a:gd name="T99" fmla="*/ 0 h 67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01"/>
                      <a:gd name="T151" fmla="*/ 0 h 677"/>
                      <a:gd name="T152" fmla="*/ 601 w 601"/>
                      <a:gd name="T153" fmla="*/ 677 h 67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01" h="677">
                        <a:moveTo>
                          <a:pt x="451" y="0"/>
                        </a:moveTo>
                        <a:lnTo>
                          <a:pt x="529" y="43"/>
                        </a:lnTo>
                        <a:lnTo>
                          <a:pt x="586" y="62"/>
                        </a:lnTo>
                        <a:lnTo>
                          <a:pt x="582" y="96"/>
                        </a:lnTo>
                        <a:lnTo>
                          <a:pt x="494" y="164"/>
                        </a:lnTo>
                        <a:lnTo>
                          <a:pt x="373" y="270"/>
                        </a:lnTo>
                        <a:lnTo>
                          <a:pt x="547" y="174"/>
                        </a:lnTo>
                        <a:lnTo>
                          <a:pt x="582" y="192"/>
                        </a:lnTo>
                        <a:lnTo>
                          <a:pt x="601" y="284"/>
                        </a:lnTo>
                        <a:lnTo>
                          <a:pt x="562" y="313"/>
                        </a:lnTo>
                        <a:lnTo>
                          <a:pt x="514" y="328"/>
                        </a:lnTo>
                        <a:lnTo>
                          <a:pt x="446" y="401"/>
                        </a:lnTo>
                        <a:lnTo>
                          <a:pt x="398" y="473"/>
                        </a:lnTo>
                        <a:lnTo>
                          <a:pt x="359" y="522"/>
                        </a:lnTo>
                        <a:lnTo>
                          <a:pt x="311" y="550"/>
                        </a:lnTo>
                        <a:lnTo>
                          <a:pt x="267" y="560"/>
                        </a:lnTo>
                        <a:lnTo>
                          <a:pt x="272" y="609"/>
                        </a:lnTo>
                        <a:lnTo>
                          <a:pt x="257" y="667"/>
                        </a:lnTo>
                        <a:lnTo>
                          <a:pt x="219" y="677"/>
                        </a:lnTo>
                        <a:lnTo>
                          <a:pt x="194" y="657"/>
                        </a:lnTo>
                        <a:lnTo>
                          <a:pt x="180" y="618"/>
                        </a:lnTo>
                        <a:lnTo>
                          <a:pt x="170" y="579"/>
                        </a:lnTo>
                        <a:lnTo>
                          <a:pt x="137" y="560"/>
                        </a:lnTo>
                        <a:lnTo>
                          <a:pt x="73" y="579"/>
                        </a:lnTo>
                        <a:lnTo>
                          <a:pt x="15" y="618"/>
                        </a:lnTo>
                        <a:lnTo>
                          <a:pt x="0" y="579"/>
                        </a:lnTo>
                        <a:lnTo>
                          <a:pt x="88" y="532"/>
                        </a:lnTo>
                        <a:lnTo>
                          <a:pt x="160" y="507"/>
                        </a:lnTo>
                        <a:lnTo>
                          <a:pt x="204" y="522"/>
                        </a:lnTo>
                        <a:lnTo>
                          <a:pt x="209" y="570"/>
                        </a:lnTo>
                        <a:lnTo>
                          <a:pt x="223" y="628"/>
                        </a:lnTo>
                        <a:lnTo>
                          <a:pt x="233" y="579"/>
                        </a:lnTo>
                        <a:lnTo>
                          <a:pt x="252" y="532"/>
                        </a:lnTo>
                        <a:lnTo>
                          <a:pt x="320" y="507"/>
                        </a:lnTo>
                        <a:lnTo>
                          <a:pt x="388" y="450"/>
                        </a:lnTo>
                        <a:lnTo>
                          <a:pt x="431" y="386"/>
                        </a:lnTo>
                        <a:lnTo>
                          <a:pt x="509" y="304"/>
                        </a:lnTo>
                        <a:lnTo>
                          <a:pt x="529" y="260"/>
                        </a:lnTo>
                        <a:lnTo>
                          <a:pt x="519" y="221"/>
                        </a:lnTo>
                        <a:lnTo>
                          <a:pt x="461" y="260"/>
                        </a:lnTo>
                        <a:lnTo>
                          <a:pt x="383" y="309"/>
                        </a:lnTo>
                        <a:lnTo>
                          <a:pt x="330" y="348"/>
                        </a:lnTo>
                        <a:lnTo>
                          <a:pt x="295" y="309"/>
                        </a:lnTo>
                        <a:lnTo>
                          <a:pt x="373" y="221"/>
                        </a:lnTo>
                        <a:lnTo>
                          <a:pt x="436" y="159"/>
                        </a:lnTo>
                        <a:lnTo>
                          <a:pt x="523" y="96"/>
                        </a:lnTo>
                        <a:lnTo>
                          <a:pt x="465" y="53"/>
                        </a:lnTo>
                        <a:lnTo>
                          <a:pt x="412" y="0"/>
                        </a:lnTo>
                        <a:lnTo>
                          <a:pt x="45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90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27" y="268"/>
                    <a:ext cx="33" cy="67"/>
                  </a:xfrm>
                  <a:custGeom>
                    <a:avLst/>
                    <a:gdLst>
                      <a:gd name="T0" fmla="*/ 5 w 227"/>
                      <a:gd name="T1" fmla="*/ 0 h 469"/>
                      <a:gd name="T2" fmla="*/ 1 w 227"/>
                      <a:gd name="T3" fmla="*/ 2 h 469"/>
                      <a:gd name="T4" fmla="*/ 1 w 227"/>
                      <a:gd name="T5" fmla="*/ 3 h 469"/>
                      <a:gd name="T6" fmla="*/ 0 w 227"/>
                      <a:gd name="T7" fmla="*/ 5 h 469"/>
                      <a:gd name="T8" fmla="*/ 0 w 227"/>
                      <a:gd name="T9" fmla="*/ 7 h 469"/>
                      <a:gd name="T10" fmla="*/ 0 w 227"/>
                      <a:gd name="T11" fmla="*/ 8 h 469"/>
                      <a:gd name="T12" fmla="*/ 1 w 227"/>
                      <a:gd name="T13" fmla="*/ 8 h 469"/>
                      <a:gd name="T14" fmla="*/ 3 w 227"/>
                      <a:gd name="T15" fmla="*/ 10 h 469"/>
                      <a:gd name="T16" fmla="*/ 4 w 227"/>
                      <a:gd name="T17" fmla="*/ 9 h 469"/>
                      <a:gd name="T18" fmla="*/ 3 w 227"/>
                      <a:gd name="T19" fmla="*/ 9 h 469"/>
                      <a:gd name="T20" fmla="*/ 2 w 227"/>
                      <a:gd name="T21" fmla="*/ 8 h 469"/>
                      <a:gd name="T22" fmla="*/ 1 w 227"/>
                      <a:gd name="T23" fmla="*/ 7 h 469"/>
                      <a:gd name="T24" fmla="*/ 2 w 227"/>
                      <a:gd name="T25" fmla="*/ 5 h 469"/>
                      <a:gd name="T26" fmla="*/ 2 w 227"/>
                      <a:gd name="T27" fmla="*/ 3 h 469"/>
                      <a:gd name="T28" fmla="*/ 2 w 227"/>
                      <a:gd name="T29" fmla="*/ 2 h 469"/>
                      <a:gd name="T30" fmla="*/ 4 w 227"/>
                      <a:gd name="T31" fmla="*/ 1 h 469"/>
                      <a:gd name="T32" fmla="*/ 5 w 227"/>
                      <a:gd name="T33" fmla="*/ 1 h 469"/>
                      <a:gd name="T34" fmla="*/ 5 w 227"/>
                      <a:gd name="T35" fmla="*/ 0 h 469"/>
                      <a:gd name="T36" fmla="*/ 5 w 227"/>
                      <a:gd name="T37" fmla="*/ 0 h 46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7"/>
                      <a:gd name="T58" fmla="*/ 0 h 469"/>
                      <a:gd name="T59" fmla="*/ 227 w 227"/>
                      <a:gd name="T60" fmla="*/ 469 h 46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7" h="469">
                        <a:moveTo>
                          <a:pt x="227" y="0"/>
                        </a:moveTo>
                        <a:lnTo>
                          <a:pt x="28" y="82"/>
                        </a:lnTo>
                        <a:lnTo>
                          <a:pt x="37" y="170"/>
                        </a:lnTo>
                        <a:lnTo>
                          <a:pt x="23" y="266"/>
                        </a:lnTo>
                        <a:lnTo>
                          <a:pt x="8" y="324"/>
                        </a:lnTo>
                        <a:lnTo>
                          <a:pt x="0" y="373"/>
                        </a:lnTo>
                        <a:lnTo>
                          <a:pt x="57" y="412"/>
                        </a:lnTo>
                        <a:lnTo>
                          <a:pt x="144" y="469"/>
                        </a:lnTo>
                        <a:lnTo>
                          <a:pt x="174" y="465"/>
                        </a:lnTo>
                        <a:lnTo>
                          <a:pt x="154" y="430"/>
                        </a:lnTo>
                        <a:lnTo>
                          <a:pt x="106" y="383"/>
                        </a:lnTo>
                        <a:lnTo>
                          <a:pt x="57" y="354"/>
                        </a:lnTo>
                        <a:lnTo>
                          <a:pt x="76" y="248"/>
                        </a:lnTo>
                        <a:lnTo>
                          <a:pt x="96" y="150"/>
                        </a:lnTo>
                        <a:lnTo>
                          <a:pt x="106" y="107"/>
                        </a:lnTo>
                        <a:lnTo>
                          <a:pt x="178" y="64"/>
                        </a:lnTo>
                        <a:lnTo>
                          <a:pt x="227" y="54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91" name="Freeform 292"/>
                  <p:cNvSpPr>
                    <a:spLocks noChangeAspect="1"/>
                  </p:cNvSpPr>
                  <p:nvPr/>
                </p:nvSpPr>
                <p:spPr bwMode="auto">
                  <a:xfrm>
                    <a:off x="588" y="262"/>
                    <a:ext cx="38" cy="36"/>
                  </a:xfrm>
                  <a:custGeom>
                    <a:avLst/>
                    <a:gdLst>
                      <a:gd name="T0" fmla="*/ 1 w 266"/>
                      <a:gd name="T1" fmla="*/ 0 h 257"/>
                      <a:gd name="T2" fmla="*/ 0 w 266"/>
                      <a:gd name="T3" fmla="*/ 1 h 257"/>
                      <a:gd name="T4" fmla="*/ 0 w 266"/>
                      <a:gd name="T5" fmla="*/ 2 h 257"/>
                      <a:gd name="T6" fmla="*/ 1 w 266"/>
                      <a:gd name="T7" fmla="*/ 3 h 257"/>
                      <a:gd name="T8" fmla="*/ 2 w 266"/>
                      <a:gd name="T9" fmla="*/ 3 h 257"/>
                      <a:gd name="T10" fmla="*/ 3 w 266"/>
                      <a:gd name="T11" fmla="*/ 3 h 257"/>
                      <a:gd name="T12" fmla="*/ 3 w 266"/>
                      <a:gd name="T13" fmla="*/ 2 h 257"/>
                      <a:gd name="T14" fmla="*/ 4 w 266"/>
                      <a:gd name="T15" fmla="*/ 3 h 257"/>
                      <a:gd name="T16" fmla="*/ 3 w 266"/>
                      <a:gd name="T17" fmla="*/ 3 h 257"/>
                      <a:gd name="T18" fmla="*/ 3 w 266"/>
                      <a:gd name="T19" fmla="*/ 4 h 257"/>
                      <a:gd name="T20" fmla="*/ 4 w 266"/>
                      <a:gd name="T21" fmla="*/ 4 h 257"/>
                      <a:gd name="T22" fmla="*/ 5 w 266"/>
                      <a:gd name="T23" fmla="*/ 5 h 257"/>
                      <a:gd name="T24" fmla="*/ 5 w 266"/>
                      <a:gd name="T25" fmla="*/ 4 h 257"/>
                      <a:gd name="T26" fmla="*/ 5 w 266"/>
                      <a:gd name="T27" fmla="*/ 4 h 257"/>
                      <a:gd name="T28" fmla="*/ 5 w 266"/>
                      <a:gd name="T29" fmla="*/ 4 h 257"/>
                      <a:gd name="T30" fmla="*/ 5 w 266"/>
                      <a:gd name="T31" fmla="*/ 3 h 257"/>
                      <a:gd name="T32" fmla="*/ 5 w 266"/>
                      <a:gd name="T33" fmla="*/ 3 h 257"/>
                      <a:gd name="T34" fmla="*/ 5 w 266"/>
                      <a:gd name="T35" fmla="*/ 2 h 257"/>
                      <a:gd name="T36" fmla="*/ 4 w 266"/>
                      <a:gd name="T37" fmla="*/ 1 h 257"/>
                      <a:gd name="T38" fmla="*/ 3 w 266"/>
                      <a:gd name="T39" fmla="*/ 1 h 257"/>
                      <a:gd name="T40" fmla="*/ 2 w 266"/>
                      <a:gd name="T41" fmla="*/ 2 h 257"/>
                      <a:gd name="T42" fmla="*/ 2 w 266"/>
                      <a:gd name="T43" fmla="*/ 2 h 257"/>
                      <a:gd name="T44" fmla="*/ 1 w 266"/>
                      <a:gd name="T45" fmla="*/ 2 h 257"/>
                      <a:gd name="T46" fmla="*/ 1 w 266"/>
                      <a:gd name="T47" fmla="*/ 1 h 257"/>
                      <a:gd name="T48" fmla="*/ 1 w 266"/>
                      <a:gd name="T49" fmla="*/ 0 h 257"/>
                      <a:gd name="T50" fmla="*/ 1 w 266"/>
                      <a:gd name="T51" fmla="*/ 0 h 257"/>
                      <a:gd name="T52" fmla="*/ 1 w 266"/>
                      <a:gd name="T53" fmla="*/ 0 h 25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66"/>
                      <a:gd name="T82" fmla="*/ 0 h 257"/>
                      <a:gd name="T83" fmla="*/ 266 w 266"/>
                      <a:gd name="T84" fmla="*/ 257 h 25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66" h="257">
                        <a:moveTo>
                          <a:pt x="33" y="0"/>
                        </a:moveTo>
                        <a:lnTo>
                          <a:pt x="4" y="53"/>
                        </a:lnTo>
                        <a:lnTo>
                          <a:pt x="0" y="112"/>
                        </a:lnTo>
                        <a:lnTo>
                          <a:pt x="48" y="150"/>
                        </a:lnTo>
                        <a:lnTo>
                          <a:pt x="106" y="169"/>
                        </a:lnTo>
                        <a:lnTo>
                          <a:pt x="145" y="140"/>
                        </a:lnTo>
                        <a:lnTo>
                          <a:pt x="164" y="106"/>
                        </a:lnTo>
                        <a:lnTo>
                          <a:pt x="207" y="130"/>
                        </a:lnTo>
                        <a:lnTo>
                          <a:pt x="168" y="155"/>
                        </a:lnTo>
                        <a:lnTo>
                          <a:pt x="159" y="194"/>
                        </a:lnTo>
                        <a:lnTo>
                          <a:pt x="184" y="222"/>
                        </a:lnTo>
                        <a:lnTo>
                          <a:pt x="252" y="257"/>
                        </a:lnTo>
                        <a:lnTo>
                          <a:pt x="266" y="227"/>
                        </a:lnTo>
                        <a:lnTo>
                          <a:pt x="236" y="204"/>
                        </a:lnTo>
                        <a:lnTo>
                          <a:pt x="227" y="179"/>
                        </a:lnTo>
                        <a:lnTo>
                          <a:pt x="252" y="155"/>
                        </a:lnTo>
                        <a:lnTo>
                          <a:pt x="256" y="126"/>
                        </a:lnTo>
                        <a:lnTo>
                          <a:pt x="236" y="82"/>
                        </a:lnTo>
                        <a:lnTo>
                          <a:pt x="193" y="58"/>
                        </a:lnTo>
                        <a:lnTo>
                          <a:pt x="149" y="63"/>
                        </a:lnTo>
                        <a:lnTo>
                          <a:pt x="116" y="106"/>
                        </a:lnTo>
                        <a:lnTo>
                          <a:pt x="86" y="120"/>
                        </a:lnTo>
                        <a:lnTo>
                          <a:pt x="43" y="102"/>
                        </a:lnTo>
                        <a:lnTo>
                          <a:pt x="48" y="63"/>
                        </a:lnTo>
                        <a:lnTo>
                          <a:pt x="67" y="2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92" name="Freeform 291"/>
                  <p:cNvSpPr>
                    <a:spLocks noChangeAspect="1"/>
                  </p:cNvSpPr>
                  <p:nvPr/>
                </p:nvSpPr>
                <p:spPr bwMode="auto">
                  <a:xfrm>
                    <a:off x="583" y="158"/>
                    <a:ext cx="38" cy="18"/>
                  </a:xfrm>
                  <a:custGeom>
                    <a:avLst/>
                    <a:gdLst>
                      <a:gd name="T0" fmla="*/ 0 w 267"/>
                      <a:gd name="T1" fmla="*/ 0 h 130"/>
                      <a:gd name="T2" fmla="*/ 3 w 267"/>
                      <a:gd name="T3" fmla="*/ 0 h 130"/>
                      <a:gd name="T4" fmla="*/ 4 w 267"/>
                      <a:gd name="T5" fmla="*/ 0 h 130"/>
                      <a:gd name="T6" fmla="*/ 5 w 267"/>
                      <a:gd name="T7" fmla="*/ 0 h 130"/>
                      <a:gd name="T8" fmla="*/ 5 w 267"/>
                      <a:gd name="T9" fmla="*/ 2 h 130"/>
                      <a:gd name="T10" fmla="*/ 4 w 267"/>
                      <a:gd name="T11" fmla="*/ 2 h 130"/>
                      <a:gd name="T12" fmla="*/ 2 w 267"/>
                      <a:gd name="T13" fmla="*/ 2 h 130"/>
                      <a:gd name="T14" fmla="*/ 1 w 267"/>
                      <a:gd name="T15" fmla="*/ 1 h 130"/>
                      <a:gd name="T16" fmla="*/ 2 w 267"/>
                      <a:gd name="T17" fmla="*/ 1 h 130"/>
                      <a:gd name="T18" fmla="*/ 3 w 267"/>
                      <a:gd name="T19" fmla="*/ 1 h 130"/>
                      <a:gd name="T20" fmla="*/ 4 w 267"/>
                      <a:gd name="T21" fmla="*/ 1 h 130"/>
                      <a:gd name="T22" fmla="*/ 5 w 267"/>
                      <a:gd name="T23" fmla="*/ 1 h 130"/>
                      <a:gd name="T24" fmla="*/ 3 w 267"/>
                      <a:gd name="T25" fmla="*/ 1 h 130"/>
                      <a:gd name="T26" fmla="*/ 2 w 267"/>
                      <a:gd name="T27" fmla="*/ 1 h 130"/>
                      <a:gd name="T28" fmla="*/ 0 w 267"/>
                      <a:gd name="T29" fmla="*/ 1 h 130"/>
                      <a:gd name="T30" fmla="*/ 0 w 267"/>
                      <a:gd name="T31" fmla="*/ 0 h 130"/>
                      <a:gd name="T32" fmla="*/ 0 w 267"/>
                      <a:gd name="T33" fmla="*/ 0 h 1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7"/>
                      <a:gd name="T52" fmla="*/ 0 h 130"/>
                      <a:gd name="T53" fmla="*/ 267 w 267"/>
                      <a:gd name="T54" fmla="*/ 130 h 1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7" h="130">
                        <a:moveTo>
                          <a:pt x="6" y="24"/>
                        </a:moveTo>
                        <a:lnTo>
                          <a:pt x="141" y="10"/>
                        </a:lnTo>
                        <a:lnTo>
                          <a:pt x="209" y="0"/>
                        </a:lnTo>
                        <a:lnTo>
                          <a:pt x="267" y="24"/>
                        </a:lnTo>
                        <a:lnTo>
                          <a:pt x="223" y="130"/>
                        </a:lnTo>
                        <a:lnTo>
                          <a:pt x="184" y="102"/>
                        </a:lnTo>
                        <a:lnTo>
                          <a:pt x="107" y="87"/>
                        </a:lnTo>
                        <a:lnTo>
                          <a:pt x="35" y="73"/>
                        </a:lnTo>
                        <a:lnTo>
                          <a:pt x="83" y="54"/>
                        </a:lnTo>
                        <a:lnTo>
                          <a:pt x="156" y="63"/>
                        </a:lnTo>
                        <a:lnTo>
                          <a:pt x="194" y="73"/>
                        </a:lnTo>
                        <a:lnTo>
                          <a:pt x="223" y="39"/>
                        </a:lnTo>
                        <a:lnTo>
                          <a:pt x="160" y="34"/>
                        </a:lnTo>
                        <a:lnTo>
                          <a:pt x="102" y="34"/>
                        </a:lnTo>
                        <a:lnTo>
                          <a:pt x="0" y="54"/>
                        </a:ln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5377" name="Picture 289" descr="KAagard_Academic_Chemistry_Sticker_Red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57" y="174"/>
                  <a:ext cx="153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8" name="Picture 288" descr="KAagard_Academic_Chemistry_Sticker_Orange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32" y="184"/>
                  <a:ext cx="10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379" name="Group 177"/>
                <p:cNvGrpSpPr>
                  <a:grpSpLocks noChangeAspect="1"/>
                </p:cNvGrpSpPr>
                <p:nvPr/>
              </p:nvGrpSpPr>
              <p:grpSpPr bwMode="auto">
                <a:xfrm>
                  <a:off x="639" y="133"/>
                  <a:ext cx="134" cy="240"/>
                  <a:chOff x="598" y="113"/>
                  <a:chExt cx="213" cy="359"/>
                </a:xfrm>
              </p:grpSpPr>
              <p:sp>
                <p:nvSpPr>
                  <p:cNvPr id="15547" name="Freeform 287"/>
                  <p:cNvSpPr>
                    <a:spLocks noChangeAspect="1"/>
                  </p:cNvSpPr>
                  <p:nvPr/>
                </p:nvSpPr>
                <p:spPr bwMode="auto">
                  <a:xfrm>
                    <a:off x="600" y="114"/>
                    <a:ext cx="202" cy="351"/>
                  </a:xfrm>
                  <a:custGeom>
                    <a:avLst/>
                    <a:gdLst>
                      <a:gd name="T0" fmla="*/ 17 w 1416"/>
                      <a:gd name="T1" fmla="*/ 0 h 2456"/>
                      <a:gd name="T2" fmla="*/ 18 w 1416"/>
                      <a:gd name="T3" fmla="*/ 4 h 2456"/>
                      <a:gd name="T4" fmla="*/ 20 w 1416"/>
                      <a:gd name="T5" fmla="*/ 11 h 2456"/>
                      <a:gd name="T6" fmla="*/ 29 w 1416"/>
                      <a:gd name="T7" fmla="*/ 24 h 2456"/>
                      <a:gd name="T8" fmla="*/ 29 w 1416"/>
                      <a:gd name="T9" fmla="*/ 42 h 2456"/>
                      <a:gd name="T10" fmla="*/ 22 w 1416"/>
                      <a:gd name="T11" fmla="*/ 50 h 2456"/>
                      <a:gd name="T12" fmla="*/ 17 w 1416"/>
                      <a:gd name="T13" fmla="*/ 49 h 2456"/>
                      <a:gd name="T14" fmla="*/ 22 w 1416"/>
                      <a:gd name="T15" fmla="*/ 44 h 2456"/>
                      <a:gd name="T16" fmla="*/ 24 w 1416"/>
                      <a:gd name="T17" fmla="*/ 41 h 2456"/>
                      <a:gd name="T18" fmla="*/ 15 w 1416"/>
                      <a:gd name="T19" fmla="*/ 43 h 2456"/>
                      <a:gd name="T20" fmla="*/ 6 w 1416"/>
                      <a:gd name="T21" fmla="*/ 46 h 2456"/>
                      <a:gd name="T22" fmla="*/ 1 w 1416"/>
                      <a:gd name="T23" fmla="*/ 44 h 2456"/>
                      <a:gd name="T24" fmla="*/ 2 w 1416"/>
                      <a:gd name="T25" fmla="*/ 41 h 2456"/>
                      <a:gd name="T26" fmla="*/ 6 w 1416"/>
                      <a:gd name="T27" fmla="*/ 37 h 2456"/>
                      <a:gd name="T28" fmla="*/ 0 w 1416"/>
                      <a:gd name="T29" fmla="*/ 33 h 2456"/>
                      <a:gd name="T30" fmla="*/ 10 w 1416"/>
                      <a:gd name="T31" fmla="*/ 31 h 2456"/>
                      <a:gd name="T32" fmla="*/ 13 w 1416"/>
                      <a:gd name="T33" fmla="*/ 30 h 2456"/>
                      <a:gd name="T34" fmla="*/ 19 w 1416"/>
                      <a:gd name="T35" fmla="*/ 32 h 2456"/>
                      <a:gd name="T36" fmla="*/ 22 w 1416"/>
                      <a:gd name="T37" fmla="*/ 32 h 2456"/>
                      <a:gd name="T38" fmla="*/ 24 w 1416"/>
                      <a:gd name="T39" fmla="*/ 25 h 2456"/>
                      <a:gd name="T40" fmla="*/ 22 w 1416"/>
                      <a:gd name="T41" fmla="*/ 21 h 2456"/>
                      <a:gd name="T42" fmla="*/ 20 w 1416"/>
                      <a:gd name="T43" fmla="*/ 20 h 2456"/>
                      <a:gd name="T44" fmla="*/ 22 w 1416"/>
                      <a:gd name="T45" fmla="*/ 24 h 2456"/>
                      <a:gd name="T46" fmla="*/ 21 w 1416"/>
                      <a:gd name="T47" fmla="*/ 26 h 2456"/>
                      <a:gd name="T48" fmla="*/ 19 w 1416"/>
                      <a:gd name="T49" fmla="*/ 28 h 2456"/>
                      <a:gd name="T50" fmla="*/ 18 w 1416"/>
                      <a:gd name="T51" fmla="*/ 28 h 2456"/>
                      <a:gd name="T52" fmla="*/ 16 w 1416"/>
                      <a:gd name="T53" fmla="*/ 29 h 2456"/>
                      <a:gd name="T54" fmla="*/ 14 w 1416"/>
                      <a:gd name="T55" fmla="*/ 28 h 2456"/>
                      <a:gd name="T56" fmla="*/ 13 w 1416"/>
                      <a:gd name="T57" fmla="*/ 26 h 2456"/>
                      <a:gd name="T58" fmla="*/ 11 w 1416"/>
                      <a:gd name="T59" fmla="*/ 27 h 2456"/>
                      <a:gd name="T60" fmla="*/ 10 w 1416"/>
                      <a:gd name="T61" fmla="*/ 27 h 2456"/>
                      <a:gd name="T62" fmla="*/ 9 w 1416"/>
                      <a:gd name="T63" fmla="*/ 25 h 2456"/>
                      <a:gd name="T64" fmla="*/ 11 w 1416"/>
                      <a:gd name="T65" fmla="*/ 22 h 2456"/>
                      <a:gd name="T66" fmla="*/ 13 w 1416"/>
                      <a:gd name="T67" fmla="*/ 21 h 2456"/>
                      <a:gd name="T68" fmla="*/ 10 w 1416"/>
                      <a:gd name="T69" fmla="*/ 19 h 2456"/>
                      <a:gd name="T70" fmla="*/ 11 w 1416"/>
                      <a:gd name="T71" fmla="*/ 14 h 2456"/>
                      <a:gd name="T72" fmla="*/ 14 w 1416"/>
                      <a:gd name="T73" fmla="*/ 13 h 2456"/>
                      <a:gd name="T74" fmla="*/ 15 w 1416"/>
                      <a:gd name="T75" fmla="*/ 4 h 2456"/>
                      <a:gd name="T76" fmla="*/ 15 w 1416"/>
                      <a:gd name="T77" fmla="*/ 0 h 245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416"/>
                      <a:gd name="T118" fmla="*/ 0 h 2456"/>
                      <a:gd name="T119" fmla="*/ 1416 w 1416"/>
                      <a:gd name="T120" fmla="*/ 2456 h 245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416" h="2456">
                        <a:moveTo>
                          <a:pt x="749" y="13"/>
                        </a:moveTo>
                        <a:lnTo>
                          <a:pt x="839" y="0"/>
                        </a:lnTo>
                        <a:lnTo>
                          <a:pt x="908" y="22"/>
                        </a:lnTo>
                        <a:lnTo>
                          <a:pt x="895" y="177"/>
                        </a:lnTo>
                        <a:lnTo>
                          <a:pt x="947" y="233"/>
                        </a:lnTo>
                        <a:lnTo>
                          <a:pt x="972" y="517"/>
                        </a:lnTo>
                        <a:lnTo>
                          <a:pt x="1209" y="723"/>
                        </a:lnTo>
                        <a:lnTo>
                          <a:pt x="1416" y="1154"/>
                        </a:lnTo>
                        <a:lnTo>
                          <a:pt x="1308" y="1854"/>
                        </a:lnTo>
                        <a:lnTo>
                          <a:pt x="1403" y="2061"/>
                        </a:lnTo>
                        <a:lnTo>
                          <a:pt x="1368" y="2190"/>
                        </a:lnTo>
                        <a:lnTo>
                          <a:pt x="1063" y="2456"/>
                        </a:lnTo>
                        <a:lnTo>
                          <a:pt x="835" y="2422"/>
                        </a:lnTo>
                        <a:lnTo>
                          <a:pt x="814" y="2401"/>
                        </a:lnTo>
                        <a:lnTo>
                          <a:pt x="865" y="2259"/>
                        </a:lnTo>
                        <a:lnTo>
                          <a:pt x="1102" y="2165"/>
                        </a:lnTo>
                        <a:lnTo>
                          <a:pt x="1226" y="2104"/>
                        </a:lnTo>
                        <a:lnTo>
                          <a:pt x="1183" y="2026"/>
                        </a:lnTo>
                        <a:lnTo>
                          <a:pt x="1059" y="2001"/>
                        </a:lnTo>
                        <a:lnTo>
                          <a:pt x="715" y="2117"/>
                        </a:lnTo>
                        <a:lnTo>
                          <a:pt x="465" y="2092"/>
                        </a:lnTo>
                        <a:lnTo>
                          <a:pt x="271" y="2237"/>
                        </a:lnTo>
                        <a:lnTo>
                          <a:pt x="199" y="2216"/>
                        </a:lnTo>
                        <a:lnTo>
                          <a:pt x="69" y="2156"/>
                        </a:lnTo>
                        <a:lnTo>
                          <a:pt x="43" y="2061"/>
                        </a:lnTo>
                        <a:lnTo>
                          <a:pt x="87" y="2001"/>
                        </a:lnTo>
                        <a:lnTo>
                          <a:pt x="336" y="1936"/>
                        </a:lnTo>
                        <a:lnTo>
                          <a:pt x="310" y="1829"/>
                        </a:lnTo>
                        <a:lnTo>
                          <a:pt x="0" y="1708"/>
                        </a:lnTo>
                        <a:lnTo>
                          <a:pt x="18" y="1627"/>
                        </a:lnTo>
                        <a:lnTo>
                          <a:pt x="417" y="1545"/>
                        </a:lnTo>
                        <a:lnTo>
                          <a:pt x="477" y="1502"/>
                        </a:lnTo>
                        <a:lnTo>
                          <a:pt x="568" y="1463"/>
                        </a:lnTo>
                        <a:lnTo>
                          <a:pt x="624" y="1472"/>
                        </a:lnTo>
                        <a:lnTo>
                          <a:pt x="693" y="1562"/>
                        </a:lnTo>
                        <a:lnTo>
                          <a:pt x="929" y="1580"/>
                        </a:lnTo>
                        <a:lnTo>
                          <a:pt x="1002" y="1550"/>
                        </a:lnTo>
                        <a:lnTo>
                          <a:pt x="1089" y="1571"/>
                        </a:lnTo>
                        <a:lnTo>
                          <a:pt x="1135" y="1450"/>
                        </a:lnTo>
                        <a:lnTo>
                          <a:pt x="1175" y="1244"/>
                        </a:lnTo>
                        <a:lnTo>
                          <a:pt x="1135" y="934"/>
                        </a:lnTo>
                        <a:lnTo>
                          <a:pt x="1063" y="1011"/>
                        </a:lnTo>
                        <a:lnTo>
                          <a:pt x="1024" y="1020"/>
                        </a:lnTo>
                        <a:lnTo>
                          <a:pt x="963" y="994"/>
                        </a:lnTo>
                        <a:lnTo>
                          <a:pt x="917" y="1127"/>
                        </a:lnTo>
                        <a:lnTo>
                          <a:pt x="1068" y="1179"/>
                        </a:lnTo>
                        <a:lnTo>
                          <a:pt x="1045" y="1282"/>
                        </a:lnTo>
                        <a:lnTo>
                          <a:pt x="1016" y="1287"/>
                        </a:lnTo>
                        <a:lnTo>
                          <a:pt x="1011" y="1360"/>
                        </a:lnTo>
                        <a:lnTo>
                          <a:pt x="956" y="1390"/>
                        </a:lnTo>
                        <a:lnTo>
                          <a:pt x="917" y="1386"/>
                        </a:lnTo>
                        <a:lnTo>
                          <a:pt x="873" y="1360"/>
                        </a:lnTo>
                        <a:lnTo>
                          <a:pt x="869" y="1411"/>
                        </a:lnTo>
                        <a:lnTo>
                          <a:pt x="800" y="1420"/>
                        </a:lnTo>
                        <a:lnTo>
                          <a:pt x="740" y="1411"/>
                        </a:lnTo>
                        <a:lnTo>
                          <a:pt x="697" y="1377"/>
                        </a:lnTo>
                        <a:lnTo>
                          <a:pt x="697" y="1291"/>
                        </a:lnTo>
                        <a:lnTo>
                          <a:pt x="649" y="1257"/>
                        </a:lnTo>
                        <a:lnTo>
                          <a:pt x="633" y="1338"/>
                        </a:lnTo>
                        <a:lnTo>
                          <a:pt x="555" y="1342"/>
                        </a:lnTo>
                        <a:lnTo>
                          <a:pt x="516" y="1335"/>
                        </a:lnTo>
                        <a:lnTo>
                          <a:pt x="495" y="1317"/>
                        </a:lnTo>
                        <a:lnTo>
                          <a:pt x="508" y="1265"/>
                        </a:lnTo>
                        <a:lnTo>
                          <a:pt x="447" y="1223"/>
                        </a:lnTo>
                        <a:lnTo>
                          <a:pt x="440" y="1123"/>
                        </a:lnTo>
                        <a:lnTo>
                          <a:pt x="525" y="1093"/>
                        </a:lnTo>
                        <a:lnTo>
                          <a:pt x="672" y="1072"/>
                        </a:lnTo>
                        <a:lnTo>
                          <a:pt x="649" y="1011"/>
                        </a:lnTo>
                        <a:lnTo>
                          <a:pt x="551" y="1011"/>
                        </a:lnTo>
                        <a:lnTo>
                          <a:pt x="508" y="917"/>
                        </a:lnTo>
                        <a:lnTo>
                          <a:pt x="491" y="775"/>
                        </a:lnTo>
                        <a:lnTo>
                          <a:pt x="521" y="681"/>
                        </a:lnTo>
                        <a:lnTo>
                          <a:pt x="577" y="654"/>
                        </a:lnTo>
                        <a:lnTo>
                          <a:pt x="676" y="633"/>
                        </a:lnTo>
                        <a:lnTo>
                          <a:pt x="680" y="199"/>
                        </a:lnTo>
                        <a:lnTo>
                          <a:pt x="740" y="185"/>
                        </a:lnTo>
                        <a:lnTo>
                          <a:pt x="731" y="35"/>
                        </a:lnTo>
                        <a:lnTo>
                          <a:pt x="749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8" name="Freeform 286"/>
                  <p:cNvSpPr>
                    <a:spLocks noChangeAspect="1"/>
                  </p:cNvSpPr>
                  <p:nvPr/>
                </p:nvSpPr>
                <p:spPr bwMode="auto">
                  <a:xfrm>
                    <a:off x="760" y="264"/>
                    <a:ext cx="26" cy="83"/>
                  </a:xfrm>
                  <a:custGeom>
                    <a:avLst/>
                    <a:gdLst>
                      <a:gd name="T0" fmla="*/ 1 w 181"/>
                      <a:gd name="T1" fmla="*/ 0 h 584"/>
                      <a:gd name="T2" fmla="*/ 2 w 181"/>
                      <a:gd name="T3" fmla="*/ 3 h 584"/>
                      <a:gd name="T4" fmla="*/ 2 w 181"/>
                      <a:gd name="T5" fmla="*/ 7 h 584"/>
                      <a:gd name="T6" fmla="*/ 1 w 181"/>
                      <a:gd name="T7" fmla="*/ 10 h 584"/>
                      <a:gd name="T8" fmla="*/ 0 w 181"/>
                      <a:gd name="T9" fmla="*/ 12 h 584"/>
                      <a:gd name="T10" fmla="*/ 2 w 181"/>
                      <a:gd name="T11" fmla="*/ 12 h 584"/>
                      <a:gd name="T12" fmla="*/ 3 w 181"/>
                      <a:gd name="T13" fmla="*/ 6 h 584"/>
                      <a:gd name="T14" fmla="*/ 4 w 181"/>
                      <a:gd name="T15" fmla="*/ 2 h 584"/>
                      <a:gd name="T16" fmla="*/ 1 w 181"/>
                      <a:gd name="T17" fmla="*/ 0 h 584"/>
                      <a:gd name="T18" fmla="*/ 1 w 181"/>
                      <a:gd name="T19" fmla="*/ 0 h 58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1"/>
                      <a:gd name="T31" fmla="*/ 0 h 584"/>
                      <a:gd name="T32" fmla="*/ 181 w 181"/>
                      <a:gd name="T33" fmla="*/ 584 h 58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1" h="584">
                        <a:moveTo>
                          <a:pt x="64" y="0"/>
                        </a:moveTo>
                        <a:lnTo>
                          <a:pt x="82" y="159"/>
                        </a:lnTo>
                        <a:lnTo>
                          <a:pt x="77" y="323"/>
                        </a:lnTo>
                        <a:lnTo>
                          <a:pt x="43" y="495"/>
                        </a:lnTo>
                        <a:lnTo>
                          <a:pt x="0" y="577"/>
                        </a:lnTo>
                        <a:lnTo>
                          <a:pt x="77" y="584"/>
                        </a:lnTo>
                        <a:lnTo>
                          <a:pt x="163" y="305"/>
                        </a:lnTo>
                        <a:lnTo>
                          <a:pt x="181" y="11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D1BA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9" name="Freeform 285"/>
                  <p:cNvSpPr>
                    <a:spLocks noChangeAspect="1"/>
                  </p:cNvSpPr>
                  <p:nvPr/>
                </p:nvSpPr>
                <p:spPr bwMode="auto">
                  <a:xfrm>
                    <a:off x="608" y="409"/>
                    <a:ext cx="40" cy="25"/>
                  </a:xfrm>
                  <a:custGeom>
                    <a:avLst/>
                    <a:gdLst>
                      <a:gd name="T0" fmla="*/ 0 w 279"/>
                      <a:gd name="T1" fmla="*/ 2 h 172"/>
                      <a:gd name="T2" fmla="*/ 1 w 279"/>
                      <a:gd name="T3" fmla="*/ 0 h 172"/>
                      <a:gd name="T4" fmla="*/ 4 w 279"/>
                      <a:gd name="T5" fmla="*/ 1 h 172"/>
                      <a:gd name="T6" fmla="*/ 6 w 279"/>
                      <a:gd name="T7" fmla="*/ 1 h 172"/>
                      <a:gd name="T8" fmla="*/ 4 w 279"/>
                      <a:gd name="T9" fmla="*/ 4 h 172"/>
                      <a:gd name="T10" fmla="*/ 1 w 279"/>
                      <a:gd name="T11" fmla="*/ 2 h 172"/>
                      <a:gd name="T12" fmla="*/ 0 w 279"/>
                      <a:gd name="T13" fmla="*/ 2 h 172"/>
                      <a:gd name="T14" fmla="*/ 0 w 279"/>
                      <a:gd name="T15" fmla="*/ 2 h 17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9"/>
                      <a:gd name="T25" fmla="*/ 0 h 172"/>
                      <a:gd name="T26" fmla="*/ 279 w 279"/>
                      <a:gd name="T27" fmla="*/ 172 h 17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9" h="172">
                        <a:moveTo>
                          <a:pt x="0" y="73"/>
                        </a:moveTo>
                        <a:lnTo>
                          <a:pt x="30" y="0"/>
                        </a:lnTo>
                        <a:lnTo>
                          <a:pt x="193" y="27"/>
                        </a:lnTo>
                        <a:lnTo>
                          <a:pt x="279" y="34"/>
                        </a:lnTo>
                        <a:lnTo>
                          <a:pt x="193" y="172"/>
                        </a:lnTo>
                        <a:lnTo>
                          <a:pt x="38" y="107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D1BA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0" name="Freeform 284"/>
                  <p:cNvSpPr>
                    <a:spLocks noChangeAspect="1"/>
                  </p:cNvSpPr>
                  <p:nvPr/>
                </p:nvSpPr>
                <p:spPr bwMode="auto">
                  <a:xfrm>
                    <a:off x="651" y="384"/>
                    <a:ext cx="76" cy="40"/>
                  </a:xfrm>
                  <a:custGeom>
                    <a:avLst/>
                    <a:gdLst>
                      <a:gd name="T0" fmla="*/ 0 w 529"/>
                      <a:gd name="T1" fmla="*/ 0 h 283"/>
                      <a:gd name="T2" fmla="*/ 1 w 529"/>
                      <a:gd name="T3" fmla="*/ 3 h 283"/>
                      <a:gd name="T4" fmla="*/ 6 w 529"/>
                      <a:gd name="T5" fmla="*/ 5 h 283"/>
                      <a:gd name="T6" fmla="*/ 9 w 529"/>
                      <a:gd name="T7" fmla="*/ 6 h 283"/>
                      <a:gd name="T8" fmla="*/ 11 w 529"/>
                      <a:gd name="T9" fmla="*/ 4 h 283"/>
                      <a:gd name="T10" fmla="*/ 10 w 529"/>
                      <a:gd name="T11" fmla="*/ 1 h 283"/>
                      <a:gd name="T12" fmla="*/ 1 w 529"/>
                      <a:gd name="T13" fmla="*/ 0 h 283"/>
                      <a:gd name="T14" fmla="*/ 0 w 529"/>
                      <a:gd name="T15" fmla="*/ 0 h 283"/>
                      <a:gd name="T16" fmla="*/ 0 w 529"/>
                      <a:gd name="T17" fmla="*/ 0 h 28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9"/>
                      <a:gd name="T28" fmla="*/ 0 h 283"/>
                      <a:gd name="T29" fmla="*/ 529 w 529"/>
                      <a:gd name="T30" fmla="*/ 283 h 28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9" h="283">
                        <a:moveTo>
                          <a:pt x="0" y="4"/>
                        </a:moveTo>
                        <a:lnTo>
                          <a:pt x="34" y="172"/>
                        </a:lnTo>
                        <a:lnTo>
                          <a:pt x="305" y="262"/>
                        </a:lnTo>
                        <a:lnTo>
                          <a:pt x="442" y="283"/>
                        </a:lnTo>
                        <a:lnTo>
                          <a:pt x="529" y="198"/>
                        </a:lnTo>
                        <a:lnTo>
                          <a:pt x="490" y="61"/>
                        </a:lnTo>
                        <a:lnTo>
                          <a:pt x="6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1" name="Freeform 283"/>
                  <p:cNvSpPr>
                    <a:spLocks noChangeAspect="1"/>
                  </p:cNvSpPr>
                  <p:nvPr/>
                </p:nvSpPr>
                <p:spPr bwMode="auto">
                  <a:xfrm>
                    <a:off x="722" y="436"/>
                    <a:ext cx="54" cy="35"/>
                  </a:xfrm>
                  <a:custGeom>
                    <a:avLst/>
                    <a:gdLst>
                      <a:gd name="T0" fmla="*/ 1 w 375"/>
                      <a:gd name="T1" fmla="*/ 1 h 249"/>
                      <a:gd name="T2" fmla="*/ 0 w 375"/>
                      <a:gd name="T3" fmla="*/ 2 h 249"/>
                      <a:gd name="T4" fmla="*/ 0 w 375"/>
                      <a:gd name="T5" fmla="*/ 3 h 249"/>
                      <a:gd name="T6" fmla="*/ 2 w 375"/>
                      <a:gd name="T7" fmla="*/ 4 h 249"/>
                      <a:gd name="T8" fmla="*/ 4 w 375"/>
                      <a:gd name="T9" fmla="*/ 5 h 249"/>
                      <a:gd name="T10" fmla="*/ 8 w 375"/>
                      <a:gd name="T11" fmla="*/ 0 h 249"/>
                      <a:gd name="T12" fmla="*/ 7 w 375"/>
                      <a:gd name="T13" fmla="*/ 0 h 249"/>
                      <a:gd name="T14" fmla="*/ 5 w 375"/>
                      <a:gd name="T15" fmla="*/ 1 h 249"/>
                      <a:gd name="T16" fmla="*/ 1 w 375"/>
                      <a:gd name="T17" fmla="*/ 1 h 249"/>
                      <a:gd name="T18" fmla="*/ 1 w 375"/>
                      <a:gd name="T19" fmla="*/ 1 h 2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75"/>
                      <a:gd name="T31" fmla="*/ 0 h 249"/>
                      <a:gd name="T32" fmla="*/ 375 w 375"/>
                      <a:gd name="T33" fmla="*/ 249 h 2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75" h="249">
                        <a:moveTo>
                          <a:pt x="52" y="48"/>
                        </a:moveTo>
                        <a:lnTo>
                          <a:pt x="17" y="86"/>
                        </a:lnTo>
                        <a:lnTo>
                          <a:pt x="0" y="155"/>
                        </a:lnTo>
                        <a:lnTo>
                          <a:pt x="104" y="211"/>
                        </a:lnTo>
                        <a:lnTo>
                          <a:pt x="215" y="249"/>
                        </a:lnTo>
                        <a:lnTo>
                          <a:pt x="375" y="18"/>
                        </a:lnTo>
                        <a:lnTo>
                          <a:pt x="336" y="0"/>
                        </a:lnTo>
                        <a:lnTo>
                          <a:pt x="228" y="61"/>
                        </a:lnTo>
                        <a:lnTo>
                          <a:pt x="52" y="48"/>
                        </a:lnTo>
                        <a:close/>
                      </a:path>
                    </a:pathLst>
                  </a:custGeom>
                  <a:solidFill>
                    <a:srgbClr val="D1BA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2" name="Freeform 282"/>
                  <p:cNvSpPr>
                    <a:spLocks noChangeAspect="1"/>
                  </p:cNvSpPr>
                  <p:nvPr/>
                </p:nvSpPr>
                <p:spPr bwMode="auto">
                  <a:xfrm>
                    <a:off x="704" y="143"/>
                    <a:ext cx="93" cy="107"/>
                  </a:xfrm>
                  <a:custGeom>
                    <a:avLst/>
                    <a:gdLst>
                      <a:gd name="T0" fmla="*/ 5 w 650"/>
                      <a:gd name="T1" fmla="*/ 7 h 752"/>
                      <a:gd name="T2" fmla="*/ 8 w 650"/>
                      <a:gd name="T3" fmla="*/ 9 h 752"/>
                      <a:gd name="T4" fmla="*/ 13 w 650"/>
                      <a:gd name="T5" fmla="*/ 15 h 752"/>
                      <a:gd name="T6" fmla="*/ 12 w 650"/>
                      <a:gd name="T7" fmla="*/ 11 h 752"/>
                      <a:gd name="T8" fmla="*/ 9 w 650"/>
                      <a:gd name="T9" fmla="*/ 8 h 752"/>
                      <a:gd name="T10" fmla="*/ 7 w 650"/>
                      <a:gd name="T11" fmla="*/ 6 h 752"/>
                      <a:gd name="T12" fmla="*/ 5 w 650"/>
                      <a:gd name="T13" fmla="*/ 6 h 752"/>
                      <a:gd name="T14" fmla="*/ 4 w 650"/>
                      <a:gd name="T15" fmla="*/ 1 h 752"/>
                      <a:gd name="T16" fmla="*/ 2 w 650"/>
                      <a:gd name="T17" fmla="*/ 0 h 752"/>
                      <a:gd name="T18" fmla="*/ 0 w 650"/>
                      <a:gd name="T19" fmla="*/ 1 h 752"/>
                      <a:gd name="T20" fmla="*/ 0 w 650"/>
                      <a:gd name="T21" fmla="*/ 2 h 752"/>
                      <a:gd name="T22" fmla="*/ 1 w 650"/>
                      <a:gd name="T23" fmla="*/ 3 h 752"/>
                      <a:gd name="T24" fmla="*/ 0 w 650"/>
                      <a:gd name="T25" fmla="*/ 5 h 752"/>
                      <a:gd name="T26" fmla="*/ 0 w 650"/>
                      <a:gd name="T27" fmla="*/ 9 h 752"/>
                      <a:gd name="T28" fmla="*/ 1 w 650"/>
                      <a:gd name="T29" fmla="*/ 11 h 752"/>
                      <a:gd name="T30" fmla="*/ 0 w 650"/>
                      <a:gd name="T31" fmla="*/ 13 h 752"/>
                      <a:gd name="T32" fmla="*/ 2 w 650"/>
                      <a:gd name="T33" fmla="*/ 15 h 752"/>
                      <a:gd name="T34" fmla="*/ 3 w 650"/>
                      <a:gd name="T35" fmla="*/ 10 h 752"/>
                      <a:gd name="T36" fmla="*/ 4 w 650"/>
                      <a:gd name="T37" fmla="*/ 8 h 752"/>
                      <a:gd name="T38" fmla="*/ 5 w 650"/>
                      <a:gd name="T39" fmla="*/ 7 h 752"/>
                      <a:gd name="T40" fmla="*/ 5 w 650"/>
                      <a:gd name="T41" fmla="*/ 7 h 7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50"/>
                      <a:gd name="T64" fmla="*/ 0 h 752"/>
                      <a:gd name="T65" fmla="*/ 650 w 650"/>
                      <a:gd name="T66" fmla="*/ 752 h 7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50" h="752">
                        <a:moveTo>
                          <a:pt x="254" y="361"/>
                        </a:moveTo>
                        <a:lnTo>
                          <a:pt x="392" y="434"/>
                        </a:lnTo>
                        <a:lnTo>
                          <a:pt x="650" y="727"/>
                        </a:lnTo>
                        <a:lnTo>
                          <a:pt x="573" y="528"/>
                        </a:lnTo>
                        <a:lnTo>
                          <a:pt x="456" y="374"/>
                        </a:lnTo>
                        <a:lnTo>
                          <a:pt x="344" y="309"/>
                        </a:lnTo>
                        <a:lnTo>
                          <a:pt x="224" y="288"/>
                        </a:lnTo>
                        <a:lnTo>
                          <a:pt x="190" y="34"/>
                        </a:lnTo>
                        <a:lnTo>
                          <a:pt x="112" y="0"/>
                        </a:lnTo>
                        <a:lnTo>
                          <a:pt x="18" y="34"/>
                        </a:lnTo>
                        <a:lnTo>
                          <a:pt x="4" y="89"/>
                        </a:lnTo>
                        <a:lnTo>
                          <a:pt x="27" y="171"/>
                        </a:lnTo>
                        <a:lnTo>
                          <a:pt x="0" y="253"/>
                        </a:lnTo>
                        <a:lnTo>
                          <a:pt x="22" y="421"/>
                        </a:lnTo>
                        <a:lnTo>
                          <a:pt x="48" y="524"/>
                        </a:lnTo>
                        <a:lnTo>
                          <a:pt x="18" y="628"/>
                        </a:lnTo>
                        <a:lnTo>
                          <a:pt x="82" y="752"/>
                        </a:lnTo>
                        <a:lnTo>
                          <a:pt x="142" y="468"/>
                        </a:lnTo>
                        <a:lnTo>
                          <a:pt x="202" y="416"/>
                        </a:lnTo>
                        <a:lnTo>
                          <a:pt x="254" y="361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3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737" y="192"/>
                    <a:ext cx="70" cy="279"/>
                  </a:xfrm>
                  <a:custGeom>
                    <a:avLst/>
                    <a:gdLst>
                      <a:gd name="T0" fmla="*/ 4 w 493"/>
                      <a:gd name="T1" fmla="*/ 6 h 1952"/>
                      <a:gd name="T2" fmla="*/ 3 w 493"/>
                      <a:gd name="T3" fmla="*/ 3 h 1952"/>
                      <a:gd name="T4" fmla="*/ 0 w 493"/>
                      <a:gd name="T5" fmla="*/ 2 h 1952"/>
                      <a:gd name="T6" fmla="*/ 1 w 493"/>
                      <a:gd name="T7" fmla="*/ 0 h 1952"/>
                      <a:gd name="T8" fmla="*/ 2 w 493"/>
                      <a:gd name="T9" fmla="*/ 0 h 1952"/>
                      <a:gd name="T10" fmla="*/ 4 w 493"/>
                      <a:gd name="T11" fmla="*/ 1 h 1952"/>
                      <a:gd name="T12" fmla="*/ 6 w 493"/>
                      <a:gd name="T13" fmla="*/ 4 h 1952"/>
                      <a:gd name="T14" fmla="*/ 8 w 493"/>
                      <a:gd name="T15" fmla="*/ 7 h 1952"/>
                      <a:gd name="T16" fmla="*/ 10 w 493"/>
                      <a:gd name="T17" fmla="*/ 12 h 1952"/>
                      <a:gd name="T18" fmla="*/ 10 w 493"/>
                      <a:gd name="T19" fmla="*/ 18 h 1952"/>
                      <a:gd name="T20" fmla="*/ 8 w 493"/>
                      <a:gd name="T21" fmla="*/ 27 h 1952"/>
                      <a:gd name="T22" fmla="*/ 10 w 493"/>
                      <a:gd name="T23" fmla="*/ 28 h 1952"/>
                      <a:gd name="T24" fmla="*/ 10 w 493"/>
                      <a:gd name="T25" fmla="*/ 30 h 1952"/>
                      <a:gd name="T26" fmla="*/ 10 w 493"/>
                      <a:gd name="T27" fmla="*/ 34 h 1952"/>
                      <a:gd name="T28" fmla="*/ 2 w 493"/>
                      <a:gd name="T29" fmla="*/ 40 h 1952"/>
                      <a:gd name="T30" fmla="*/ 2 w 493"/>
                      <a:gd name="T31" fmla="*/ 39 h 1952"/>
                      <a:gd name="T32" fmla="*/ 3 w 493"/>
                      <a:gd name="T33" fmla="*/ 37 h 1952"/>
                      <a:gd name="T34" fmla="*/ 3 w 493"/>
                      <a:gd name="T35" fmla="*/ 36 h 1952"/>
                      <a:gd name="T36" fmla="*/ 5 w 493"/>
                      <a:gd name="T37" fmla="*/ 34 h 1952"/>
                      <a:gd name="T38" fmla="*/ 7 w 493"/>
                      <a:gd name="T39" fmla="*/ 33 h 1952"/>
                      <a:gd name="T40" fmla="*/ 7 w 493"/>
                      <a:gd name="T41" fmla="*/ 31 h 1952"/>
                      <a:gd name="T42" fmla="*/ 5 w 493"/>
                      <a:gd name="T43" fmla="*/ 32 h 1952"/>
                      <a:gd name="T44" fmla="*/ 4 w 493"/>
                      <a:gd name="T45" fmla="*/ 31 h 1952"/>
                      <a:gd name="T46" fmla="*/ 2 w 493"/>
                      <a:gd name="T47" fmla="*/ 30 h 1952"/>
                      <a:gd name="T48" fmla="*/ 4 w 493"/>
                      <a:gd name="T49" fmla="*/ 28 h 1952"/>
                      <a:gd name="T50" fmla="*/ 5 w 493"/>
                      <a:gd name="T51" fmla="*/ 25 h 1952"/>
                      <a:gd name="T52" fmla="*/ 7 w 493"/>
                      <a:gd name="T53" fmla="*/ 24 h 1952"/>
                      <a:gd name="T54" fmla="*/ 7 w 493"/>
                      <a:gd name="T55" fmla="*/ 23 h 1952"/>
                      <a:gd name="T56" fmla="*/ 5 w 493"/>
                      <a:gd name="T57" fmla="*/ 22 h 1952"/>
                      <a:gd name="T58" fmla="*/ 6 w 493"/>
                      <a:gd name="T59" fmla="*/ 18 h 1952"/>
                      <a:gd name="T60" fmla="*/ 7 w 493"/>
                      <a:gd name="T61" fmla="*/ 14 h 1952"/>
                      <a:gd name="T62" fmla="*/ 4 w 493"/>
                      <a:gd name="T63" fmla="*/ 11 h 1952"/>
                      <a:gd name="T64" fmla="*/ 3 w 493"/>
                      <a:gd name="T65" fmla="*/ 9 h 1952"/>
                      <a:gd name="T66" fmla="*/ 3 w 493"/>
                      <a:gd name="T67" fmla="*/ 9 h 1952"/>
                      <a:gd name="T68" fmla="*/ 4 w 493"/>
                      <a:gd name="T69" fmla="*/ 6 h 1952"/>
                      <a:gd name="T70" fmla="*/ 4 w 493"/>
                      <a:gd name="T71" fmla="*/ 6 h 195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93"/>
                      <a:gd name="T109" fmla="*/ 0 h 1952"/>
                      <a:gd name="T110" fmla="*/ 493 w 493"/>
                      <a:gd name="T111" fmla="*/ 1952 h 195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93" h="1952">
                        <a:moveTo>
                          <a:pt x="184" y="314"/>
                        </a:moveTo>
                        <a:lnTo>
                          <a:pt x="149" y="138"/>
                        </a:lnTo>
                        <a:lnTo>
                          <a:pt x="0" y="90"/>
                        </a:lnTo>
                        <a:lnTo>
                          <a:pt x="25" y="13"/>
                        </a:lnTo>
                        <a:lnTo>
                          <a:pt x="98" y="0"/>
                        </a:lnTo>
                        <a:lnTo>
                          <a:pt x="202" y="56"/>
                        </a:lnTo>
                        <a:lnTo>
                          <a:pt x="305" y="180"/>
                        </a:lnTo>
                        <a:lnTo>
                          <a:pt x="412" y="340"/>
                        </a:lnTo>
                        <a:lnTo>
                          <a:pt x="486" y="589"/>
                        </a:lnTo>
                        <a:lnTo>
                          <a:pt x="477" y="877"/>
                        </a:lnTo>
                        <a:lnTo>
                          <a:pt x="408" y="1303"/>
                        </a:lnTo>
                        <a:lnTo>
                          <a:pt x="481" y="1381"/>
                        </a:lnTo>
                        <a:lnTo>
                          <a:pt x="490" y="1471"/>
                        </a:lnTo>
                        <a:lnTo>
                          <a:pt x="493" y="1656"/>
                        </a:lnTo>
                        <a:lnTo>
                          <a:pt x="115" y="1952"/>
                        </a:lnTo>
                        <a:lnTo>
                          <a:pt x="112" y="1888"/>
                        </a:lnTo>
                        <a:lnTo>
                          <a:pt x="128" y="1803"/>
                        </a:lnTo>
                        <a:lnTo>
                          <a:pt x="172" y="1776"/>
                        </a:lnTo>
                        <a:lnTo>
                          <a:pt x="261" y="1682"/>
                        </a:lnTo>
                        <a:lnTo>
                          <a:pt x="369" y="1625"/>
                        </a:lnTo>
                        <a:lnTo>
                          <a:pt x="335" y="1518"/>
                        </a:lnTo>
                        <a:lnTo>
                          <a:pt x="270" y="1557"/>
                        </a:lnTo>
                        <a:lnTo>
                          <a:pt x="214" y="1514"/>
                        </a:lnTo>
                        <a:lnTo>
                          <a:pt x="115" y="1492"/>
                        </a:lnTo>
                        <a:lnTo>
                          <a:pt x="193" y="1376"/>
                        </a:lnTo>
                        <a:lnTo>
                          <a:pt x="236" y="1218"/>
                        </a:lnTo>
                        <a:lnTo>
                          <a:pt x="335" y="1174"/>
                        </a:lnTo>
                        <a:lnTo>
                          <a:pt x="326" y="1115"/>
                        </a:lnTo>
                        <a:lnTo>
                          <a:pt x="240" y="1083"/>
                        </a:lnTo>
                        <a:lnTo>
                          <a:pt x="305" y="886"/>
                        </a:lnTo>
                        <a:lnTo>
                          <a:pt x="344" y="667"/>
                        </a:lnTo>
                        <a:lnTo>
                          <a:pt x="206" y="525"/>
                        </a:lnTo>
                        <a:lnTo>
                          <a:pt x="172" y="452"/>
                        </a:lnTo>
                        <a:lnTo>
                          <a:pt x="146" y="426"/>
                        </a:lnTo>
                        <a:lnTo>
                          <a:pt x="184" y="314"/>
                        </a:lnTo>
                        <a:close/>
                      </a:path>
                    </a:pathLst>
                  </a:custGeom>
                  <a:solidFill>
                    <a:srgbClr val="B5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4" name="Freeform 280"/>
                  <p:cNvSpPr>
                    <a:spLocks noChangeAspect="1"/>
                  </p:cNvSpPr>
                  <p:nvPr/>
                </p:nvSpPr>
                <p:spPr bwMode="auto">
                  <a:xfrm>
                    <a:off x="727" y="362"/>
                    <a:ext cx="68" cy="55"/>
                  </a:xfrm>
                  <a:custGeom>
                    <a:avLst/>
                    <a:gdLst>
                      <a:gd name="T0" fmla="*/ 10 w 473"/>
                      <a:gd name="T1" fmla="*/ 2 h 379"/>
                      <a:gd name="T2" fmla="*/ 7 w 473"/>
                      <a:gd name="T3" fmla="*/ 4 h 379"/>
                      <a:gd name="T4" fmla="*/ 8 w 473"/>
                      <a:gd name="T5" fmla="*/ 6 h 379"/>
                      <a:gd name="T6" fmla="*/ 8 w 473"/>
                      <a:gd name="T7" fmla="*/ 7 h 379"/>
                      <a:gd name="T8" fmla="*/ 6 w 473"/>
                      <a:gd name="T9" fmla="*/ 8 h 379"/>
                      <a:gd name="T10" fmla="*/ 6 w 473"/>
                      <a:gd name="T11" fmla="*/ 7 h 379"/>
                      <a:gd name="T12" fmla="*/ 4 w 473"/>
                      <a:gd name="T13" fmla="*/ 6 h 379"/>
                      <a:gd name="T14" fmla="*/ 0 w 473"/>
                      <a:gd name="T15" fmla="*/ 8 h 379"/>
                      <a:gd name="T16" fmla="*/ 6 w 473"/>
                      <a:gd name="T17" fmla="*/ 1 h 379"/>
                      <a:gd name="T18" fmla="*/ 7 w 473"/>
                      <a:gd name="T19" fmla="*/ 0 h 379"/>
                      <a:gd name="T20" fmla="*/ 10 w 473"/>
                      <a:gd name="T21" fmla="*/ 2 h 379"/>
                      <a:gd name="T22" fmla="*/ 10 w 473"/>
                      <a:gd name="T23" fmla="*/ 2 h 3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73"/>
                      <a:gd name="T37" fmla="*/ 0 h 379"/>
                      <a:gd name="T38" fmla="*/ 473 w 473"/>
                      <a:gd name="T39" fmla="*/ 379 h 3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73" h="379">
                        <a:moveTo>
                          <a:pt x="473" y="112"/>
                        </a:moveTo>
                        <a:lnTo>
                          <a:pt x="349" y="215"/>
                        </a:lnTo>
                        <a:lnTo>
                          <a:pt x="409" y="272"/>
                        </a:lnTo>
                        <a:lnTo>
                          <a:pt x="400" y="327"/>
                        </a:lnTo>
                        <a:lnTo>
                          <a:pt x="314" y="379"/>
                        </a:lnTo>
                        <a:lnTo>
                          <a:pt x="279" y="323"/>
                        </a:lnTo>
                        <a:lnTo>
                          <a:pt x="180" y="301"/>
                        </a:lnTo>
                        <a:lnTo>
                          <a:pt x="0" y="379"/>
                        </a:lnTo>
                        <a:lnTo>
                          <a:pt x="284" y="48"/>
                        </a:lnTo>
                        <a:lnTo>
                          <a:pt x="356" y="0"/>
                        </a:lnTo>
                        <a:lnTo>
                          <a:pt x="473" y="112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5" name="Freeform 279"/>
                  <p:cNvSpPr>
                    <a:spLocks noChangeAspect="1"/>
                  </p:cNvSpPr>
                  <p:nvPr/>
                </p:nvSpPr>
                <p:spPr bwMode="auto">
                  <a:xfrm>
                    <a:off x="653" y="339"/>
                    <a:ext cx="74" cy="26"/>
                  </a:xfrm>
                  <a:custGeom>
                    <a:avLst/>
                    <a:gdLst>
                      <a:gd name="T0" fmla="*/ 0 w 516"/>
                      <a:gd name="T1" fmla="*/ 2 h 181"/>
                      <a:gd name="T2" fmla="*/ 1 w 516"/>
                      <a:gd name="T3" fmla="*/ 1 h 181"/>
                      <a:gd name="T4" fmla="*/ 2 w 516"/>
                      <a:gd name="T5" fmla="*/ 0 h 181"/>
                      <a:gd name="T6" fmla="*/ 11 w 516"/>
                      <a:gd name="T7" fmla="*/ 1 h 181"/>
                      <a:gd name="T8" fmla="*/ 9 w 516"/>
                      <a:gd name="T9" fmla="*/ 2 h 181"/>
                      <a:gd name="T10" fmla="*/ 6 w 516"/>
                      <a:gd name="T11" fmla="*/ 3 h 181"/>
                      <a:gd name="T12" fmla="*/ 6 w 516"/>
                      <a:gd name="T13" fmla="*/ 4 h 181"/>
                      <a:gd name="T14" fmla="*/ 5 w 516"/>
                      <a:gd name="T15" fmla="*/ 3 h 181"/>
                      <a:gd name="T16" fmla="*/ 0 w 516"/>
                      <a:gd name="T17" fmla="*/ 2 h 181"/>
                      <a:gd name="T18" fmla="*/ 0 w 516"/>
                      <a:gd name="T19" fmla="*/ 2 h 1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16"/>
                      <a:gd name="T31" fmla="*/ 0 h 181"/>
                      <a:gd name="T32" fmla="*/ 516 w 516"/>
                      <a:gd name="T33" fmla="*/ 181 h 18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16" h="181">
                        <a:moveTo>
                          <a:pt x="0" y="78"/>
                        </a:moveTo>
                        <a:lnTo>
                          <a:pt x="60" y="48"/>
                        </a:lnTo>
                        <a:lnTo>
                          <a:pt x="90" y="0"/>
                        </a:lnTo>
                        <a:lnTo>
                          <a:pt x="516" y="73"/>
                        </a:lnTo>
                        <a:lnTo>
                          <a:pt x="456" y="116"/>
                        </a:lnTo>
                        <a:lnTo>
                          <a:pt x="283" y="155"/>
                        </a:lnTo>
                        <a:lnTo>
                          <a:pt x="313" y="181"/>
                        </a:lnTo>
                        <a:lnTo>
                          <a:pt x="236" y="163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D8F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6" name="Freeform 278"/>
                  <p:cNvSpPr>
                    <a:spLocks noChangeAspect="1"/>
                  </p:cNvSpPr>
                  <p:nvPr/>
                </p:nvSpPr>
                <p:spPr bwMode="auto">
                  <a:xfrm>
                    <a:off x="722" y="351"/>
                    <a:ext cx="28" cy="16"/>
                  </a:xfrm>
                  <a:custGeom>
                    <a:avLst/>
                    <a:gdLst>
                      <a:gd name="T0" fmla="*/ 0 w 194"/>
                      <a:gd name="T1" fmla="*/ 2 h 115"/>
                      <a:gd name="T2" fmla="*/ 2 w 194"/>
                      <a:gd name="T3" fmla="*/ 0 h 115"/>
                      <a:gd name="T4" fmla="*/ 4 w 194"/>
                      <a:gd name="T5" fmla="*/ 1 h 115"/>
                      <a:gd name="T6" fmla="*/ 0 w 194"/>
                      <a:gd name="T7" fmla="*/ 2 h 115"/>
                      <a:gd name="T8" fmla="*/ 0 w 194"/>
                      <a:gd name="T9" fmla="*/ 2 h 115"/>
                      <a:gd name="T10" fmla="*/ 0 w 194"/>
                      <a:gd name="T11" fmla="*/ 2 h 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4"/>
                      <a:gd name="T19" fmla="*/ 0 h 115"/>
                      <a:gd name="T20" fmla="*/ 194 w 194"/>
                      <a:gd name="T21" fmla="*/ 115 h 1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4" h="115">
                        <a:moveTo>
                          <a:pt x="0" y="90"/>
                        </a:moveTo>
                        <a:lnTo>
                          <a:pt x="100" y="0"/>
                        </a:lnTo>
                        <a:lnTo>
                          <a:pt x="194" y="34"/>
                        </a:lnTo>
                        <a:lnTo>
                          <a:pt x="9" y="115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D8F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7" name="Freeform 277"/>
                  <p:cNvSpPr>
                    <a:spLocks noChangeAspect="1"/>
                  </p:cNvSpPr>
                  <p:nvPr/>
                </p:nvSpPr>
                <p:spPr bwMode="auto">
                  <a:xfrm>
                    <a:off x="696" y="140"/>
                    <a:ext cx="41" cy="133"/>
                  </a:xfrm>
                  <a:custGeom>
                    <a:avLst/>
                    <a:gdLst>
                      <a:gd name="T0" fmla="*/ 0 w 284"/>
                      <a:gd name="T1" fmla="*/ 10 h 934"/>
                      <a:gd name="T2" fmla="*/ 1 w 284"/>
                      <a:gd name="T3" fmla="*/ 12 h 934"/>
                      <a:gd name="T4" fmla="*/ 2 w 284"/>
                      <a:gd name="T5" fmla="*/ 14 h 934"/>
                      <a:gd name="T6" fmla="*/ 3 w 284"/>
                      <a:gd name="T7" fmla="*/ 10 h 934"/>
                      <a:gd name="T8" fmla="*/ 2 w 284"/>
                      <a:gd name="T9" fmla="*/ 8 h 934"/>
                      <a:gd name="T10" fmla="*/ 2 w 284"/>
                      <a:gd name="T11" fmla="*/ 7 h 934"/>
                      <a:gd name="T12" fmla="*/ 2 w 284"/>
                      <a:gd name="T13" fmla="*/ 6 h 934"/>
                      <a:gd name="T14" fmla="*/ 3 w 284"/>
                      <a:gd name="T15" fmla="*/ 4 h 934"/>
                      <a:gd name="T16" fmla="*/ 3 w 284"/>
                      <a:gd name="T17" fmla="*/ 3 h 934"/>
                      <a:gd name="T18" fmla="*/ 2 w 284"/>
                      <a:gd name="T19" fmla="*/ 2 h 934"/>
                      <a:gd name="T20" fmla="*/ 3 w 284"/>
                      <a:gd name="T21" fmla="*/ 1 h 934"/>
                      <a:gd name="T22" fmla="*/ 4 w 284"/>
                      <a:gd name="T23" fmla="*/ 1 h 934"/>
                      <a:gd name="T24" fmla="*/ 3 w 284"/>
                      <a:gd name="T25" fmla="*/ 0 h 934"/>
                      <a:gd name="T26" fmla="*/ 6 w 284"/>
                      <a:gd name="T27" fmla="*/ 1 h 934"/>
                      <a:gd name="T28" fmla="*/ 6 w 284"/>
                      <a:gd name="T29" fmla="*/ 9 h 934"/>
                      <a:gd name="T30" fmla="*/ 5 w 284"/>
                      <a:gd name="T31" fmla="*/ 9 h 934"/>
                      <a:gd name="T32" fmla="*/ 4 w 284"/>
                      <a:gd name="T33" fmla="*/ 12 h 934"/>
                      <a:gd name="T34" fmla="*/ 4 w 284"/>
                      <a:gd name="T35" fmla="*/ 14 h 934"/>
                      <a:gd name="T36" fmla="*/ 4 w 284"/>
                      <a:gd name="T37" fmla="*/ 15 h 934"/>
                      <a:gd name="T38" fmla="*/ 5 w 284"/>
                      <a:gd name="T39" fmla="*/ 17 h 934"/>
                      <a:gd name="T40" fmla="*/ 6 w 284"/>
                      <a:gd name="T41" fmla="*/ 18 h 934"/>
                      <a:gd name="T42" fmla="*/ 6 w 284"/>
                      <a:gd name="T43" fmla="*/ 19 h 934"/>
                      <a:gd name="T44" fmla="*/ 2 w 284"/>
                      <a:gd name="T45" fmla="*/ 18 h 934"/>
                      <a:gd name="T46" fmla="*/ 0 w 284"/>
                      <a:gd name="T47" fmla="*/ 18 h 934"/>
                      <a:gd name="T48" fmla="*/ 0 w 284"/>
                      <a:gd name="T49" fmla="*/ 10 h 934"/>
                      <a:gd name="T50" fmla="*/ 0 w 284"/>
                      <a:gd name="T51" fmla="*/ 10 h 93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84"/>
                      <a:gd name="T79" fmla="*/ 0 h 934"/>
                      <a:gd name="T80" fmla="*/ 284 w 284"/>
                      <a:gd name="T81" fmla="*/ 934 h 93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84" h="934">
                        <a:moveTo>
                          <a:pt x="4" y="491"/>
                        </a:moveTo>
                        <a:lnTo>
                          <a:pt x="55" y="568"/>
                        </a:lnTo>
                        <a:lnTo>
                          <a:pt x="112" y="710"/>
                        </a:lnTo>
                        <a:lnTo>
                          <a:pt x="133" y="512"/>
                        </a:lnTo>
                        <a:lnTo>
                          <a:pt x="98" y="397"/>
                        </a:lnTo>
                        <a:lnTo>
                          <a:pt x="116" y="336"/>
                        </a:lnTo>
                        <a:lnTo>
                          <a:pt x="103" y="276"/>
                        </a:lnTo>
                        <a:lnTo>
                          <a:pt x="142" y="198"/>
                        </a:lnTo>
                        <a:lnTo>
                          <a:pt x="133" y="129"/>
                        </a:lnTo>
                        <a:lnTo>
                          <a:pt x="107" y="86"/>
                        </a:lnTo>
                        <a:lnTo>
                          <a:pt x="128" y="52"/>
                        </a:lnTo>
                        <a:lnTo>
                          <a:pt x="180" y="47"/>
                        </a:lnTo>
                        <a:lnTo>
                          <a:pt x="158" y="0"/>
                        </a:lnTo>
                        <a:lnTo>
                          <a:pt x="275" y="52"/>
                        </a:lnTo>
                        <a:lnTo>
                          <a:pt x="284" y="456"/>
                        </a:lnTo>
                        <a:lnTo>
                          <a:pt x="245" y="465"/>
                        </a:lnTo>
                        <a:lnTo>
                          <a:pt x="184" y="568"/>
                        </a:lnTo>
                        <a:lnTo>
                          <a:pt x="172" y="680"/>
                        </a:lnTo>
                        <a:lnTo>
                          <a:pt x="176" y="757"/>
                        </a:lnTo>
                        <a:lnTo>
                          <a:pt x="219" y="848"/>
                        </a:lnTo>
                        <a:lnTo>
                          <a:pt x="275" y="865"/>
                        </a:lnTo>
                        <a:lnTo>
                          <a:pt x="270" y="934"/>
                        </a:lnTo>
                        <a:lnTo>
                          <a:pt x="112" y="908"/>
                        </a:lnTo>
                        <a:lnTo>
                          <a:pt x="0" y="891"/>
                        </a:lnTo>
                        <a:lnTo>
                          <a:pt x="4" y="491"/>
                        </a:lnTo>
                        <a:close/>
                      </a:path>
                    </a:pathLst>
                  </a:custGeom>
                  <a:solidFill>
                    <a:srgbClr val="B5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8" name="Freeform 276"/>
                  <p:cNvSpPr>
                    <a:spLocks noChangeAspect="1"/>
                  </p:cNvSpPr>
                  <p:nvPr/>
                </p:nvSpPr>
                <p:spPr bwMode="auto">
                  <a:xfrm>
                    <a:off x="635" y="405"/>
                    <a:ext cx="39" cy="31"/>
                  </a:xfrm>
                  <a:custGeom>
                    <a:avLst/>
                    <a:gdLst>
                      <a:gd name="T0" fmla="*/ 0 w 271"/>
                      <a:gd name="T1" fmla="*/ 1 h 215"/>
                      <a:gd name="T2" fmla="*/ 2 w 271"/>
                      <a:gd name="T3" fmla="*/ 0 h 215"/>
                      <a:gd name="T4" fmla="*/ 6 w 271"/>
                      <a:gd name="T5" fmla="*/ 1 h 215"/>
                      <a:gd name="T6" fmla="*/ 0 w 271"/>
                      <a:gd name="T7" fmla="*/ 4 h 215"/>
                      <a:gd name="T8" fmla="*/ 0 w 271"/>
                      <a:gd name="T9" fmla="*/ 1 h 215"/>
                      <a:gd name="T10" fmla="*/ 0 w 271"/>
                      <a:gd name="T11" fmla="*/ 1 h 2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1"/>
                      <a:gd name="T19" fmla="*/ 0 h 215"/>
                      <a:gd name="T20" fmla="*/ 271 w 271"/>
                      <a:gd name="T21" fmla="*/ 215 h 2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1" h="215">
                        <a:moveTo>
                          <a:pt x="18" y="35"/>
                        </a:moveTo>
                        <a:lnTo>
                          <a:pt x="108" y="0"/>
                        </a:lnTo>
                        <a:lnTo>
                          <a:pt x="271" y="69"/>
                        </a:lnTo>
                        <a:lnTo>
                          <a:pt x="0" y="215"/>
                        </a:lnTo>
                        <a:lnTo>
                          <a:pt x="18" y="35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59" name="Freeform 275"/>
                  <p:cNvSpPr>
                    <a:spLocks noChangeAspect="1"/>
                  </p:cNvSpPr>
                  <p:nvPr/>
                </p:nvSpPr>
                <p:spPr bwMode="auto">
                  <a:xfrm>
                    <a:off x="644" y="366"/>
                    <a:ext cx="126" cy="53"/>
                  </a:xfrm>
                  <a:custGeom>
                    <a:avLst/>
                    <a:gdLst>
                      <a:gd name="T0" fmla="*/ 0 w 882"/>
                      <a:gd name="T1" fmla="*/ 1 h 369"/>
                      <a:gd name="T2" fmla="*/ 1 w 882"/>
                      <a:gd name="T3" fmla="*/ 3 h 369"/>
                      <a:gd name="T4" fmla="*/ 3 w 882"/>
                      <a:gd name="T5" fmla="*/ 4 h 369"/>
                      <a:gd name="T6" fmla="*/ 6 w 882"/>
                      <a:gd name="T7" fmla="*/ 5 h 369"/>
                      <a:gd name="T8" fmla="*/ 9 w 882"/>
                      <a:gd name="T9" fmla="*/ 6 h 369"/>
                      <a:gd name="T10" fmla="*/ 10 w 882"/>
                      <a:gd name="T11" fmla="*/ 6 h 369"/>
                      <a:gd name="T12" fmla="*/ 10 w 882"/>
                      <a:gd name="T13" fmla="*/ 7 h 369"/>
                      <a:gd name="T14" fmla="*/ 11 w 882"/>
                      <a:gd name="T15" fmla="*/ 8 h 369"/>
                      <a:gd name="T16" fmla="*/ 16 w 882"/>
                      <a:gd name="T17" fmla="*/ 6 h 369"/>
                      <a:gd name="T18" fmla="*/ 18 w 882"/>
                      <a:gd name="T19" fmla="*/ 0 h 369"/>
                      <a:gd name="T20" fmla="*/ 10 w 882"/>
                      <a:gd name="T21" fmla="*/ 4 h 369"/>
                      <a:gd name="T22" fmla="*/ 2 w 882"/>
                      <a:gd name="T23" fmla="*/ 1 h 369"/>
                      <a:gd name="T24" fmla="*/ 0 w 882"/>
                      <a:gd name="T25" fmla="*/ 1 h 369"/>
                      <a:gd name="T26" fmla="*/ 0 w 882"/>
                      <a:gd name="T27" fmla="*/ 1 h 36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82"/>
                      <a:gd name="T43" fmla="*/ 0 h 369"/>
                      <a:gd name="T44" fmla="*/ 882 w 882"/>
                      <a:gd name="T45" fmla="*/ 369 h 36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82" h="369">
                        <a:moveTo>
                          <a:pt x="0" y="64"/>
                        </a:moveTo>
                        <a:lnTo>
                          <a:pt x="39" y="149"/>
                        </a:lnTo>
                        <a:lnTo>
                          <a:pt x="164" y="185"/>
                        </a:lnTo>
                        <a:lnTo>
                          <a:pt x="314" y="223"/>
                        </a:lnTo>
                        <a:lnTo>
                          <a:pt x="435" y="274"/>
                        </a:lnTo>
                        <a:lnTo>
                          <a:pt x="495" y="274"/>
                        </a:lnTo>
                        <a:lnTo>
                          <a:pt x="504" y="361"/>
                        </a:lnTo>
                        <a:lnTo>
                          <a:pt x="555" y="369"/>
                        </a:lnTo>
                        <a:lnTo>
                          <a:pt x="761" y="274"/>
                        </a:lnTo>
                        <a:lnTo>
                          <a:pt x="882" y="0"/>
                        </a:lnTo>
                        <a:lnTo>
                          <a:pt x="499" y="185"/>
                        </a:lnTo>
                        <a:lnTo>
                          <a:pt x="116" y="68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A3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0" name="Freeform 274"/>
                  <p:cNvSpPr>
                    <a:spLocks noChangeAspect="1"/>
                  </p:cNvSpPr>
                  <p:nvPr/>
                </p:nvSpPr>
                <p:spPr bwMode="auto">
                  <a:xfrm>
                    <a:off x="711" y="117"/>
                    <a:ext cx="19" cy="22"/>
                  </a:xfrm>
                  <a:custGeom>
                    <a:avLst/>
                    <a:gdLst>
                      <a:gd name="T0" fmla="*/ 2 w 137"/>
                      <a:gd name="T1" fmla="*/ 3 h 155"/>
                      <a:gd name="T2" fmla="*/ 3 w 137"/>
                      <a:gd name="T3" fmla="*/ 0 h 155"/>
                      <a:gd name="T4" fmla="*/ 1 w 137"/>
                      <a:gd name="T5" fmla="*/ 0 h 155"/>
                      <a:gd name="T6" fmla="*/ 0 w 137"/>
                      <a:gd name="T7" fmla="*/ 0 h 155"/>
                      <a:gd name="T8" fmla="*/ 0 w 137"/>
                      <a:gd name="T9" fmla="*/ 3 h 155"/>
                      <a:gd name="T10" fmla="*/ 1 w 137"/>
                      <a:gd name="T11" fmla="*/ 3 h 155"/>
                      <a:gd name="T12" fmla="*/ 2 w 137"/>
                      <a:gd name="T13" fmla="*/ 3 h 155"/>
                      <a:gd name="T14" fmla="*/ 2 w 137"/>
                      <a:gd name="T15" fmla="*/ 3 h 15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7"/>
                      <a:gd name="T25" fmla="*/ 0 h 155"/>
                      <a:gd name="T26" fmla="*/ 137 w 137"/>
                      <a:gd name="T27" fmla="*/ 155 h 15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7" h="155">
                        <a:moveTo>
                          <a:pt x="120" y="155"/>
                        </a:moveTo>
                        <a:lnTo>
                          <a:pt x="137" y="21"/>
                        </a:lnTo>
                        <a:lnTo>
                          <a:pt x="64" y="0"/>
                        </a:lnTo>
                        <a:lnTo>
                          <a:pt x="0" y="21"/>
                        </a:lnTo>
                        <a:lnTo>
                          <a:pt x="9" y="151"/>
                        </a:lnTo>
                        <a:lnTo>
                          <a:pt x="73" y="151"/>
                        </a:lnTo>
                        <a:lnTo>
                          <a:pt x="120" y="155"/>
                        </a:lnTo>
                        <a:close/>
                      </a:path>
                    </a:pathLst>
                  </a:custGeom>
                  <a:solidFill>
                    <a:srgbClr val="E5E5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1" name="Freeform 273"/>
                  <p:cNvSpPr>
                    <a:spLocks noChangeAspect="1"/>
                  </p:cNvSpPr>
                  <p:nvPr/>
                </p:nvSpPr>
                <p:spPr bwMode="auto">
                  <a:xfrm>
                    <a:off x="675" y="210"/>
                    <a:ext cx="23" cy="49"/>
                  </a:xfrm>
                  <a:custGeom>
                    <a:avLst/>
                    <a:gdLst>
                      <a:gd name="T0" fmla="*/ 3 w 159"/>
                      <a:gd name="T1" fmla="*/ 0 h 339"/>
                      <a:gd name="T2" fmla="*/ 2 w 159"/>
                      <a:gd name="T3" fmla="*/ 1 h 339"/>
                      <a:gd name="T4" fmla="*/ 1 w 159"/>
                      <a:gd name="T5" fmla="*/ 2 h 339"/>
                      <a:gd name="T6" fmla="*/ 0 w 159"/>
                      <a:gd name="T7" fmla="*/ 2 h 339"/>
                      <a:gd name="T8" fmla="*/ 0 w 159"/>
                      <a:gd name="T9" fmla="*/ 2 h 339"/>
                      <a:gd name="T10" fmla="*/ 1 w 159"/>
                      <a:gd name="T11" fmla="*/ 3 h 339"/>
                      <a:gd name="T12" fmla="*/ 1 w 159"/>
                      <a:gd name="T13" fmla="*/ 4 h 339"/>
                      <a:gd name="T14" fmla="*/ 0 w 159"/>
                      <a:gd name="T15" fmla="*/ 4 h 339"/>
                      <a:gd name="T16" fmla="*/ 0 w 159"/>
                      <a:gd name="T17" fmla="*/ 6 h 339"/>
                      <a:gd name="T18" fmla="*/ 1 w 159"/>
                      <a:gd name="T19" fmla="*/ 7 h 339"/>
                      <a:gd name="T20" fmla="*/ 3 w 159"/>
                      <a:gd name="T21" fmla="*/ 7 h 339"/>
                      <a:gd name="T22" fmla="*/ 3 w 159"/>
                      <a:gd name="T23" fmla="*/ 1 h 339"/>
                      <a:gd name="T24" fmla="*/ 3 w 159"/>
                      <a:gd name="T25" fmla="*/ 0 h 339"/>
                      <a:gd name="T26" fmla="*/ 3 w 159"/>
                      <a:gd name="T27" fmla="*/ 0 h 33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9"/>
                      <a:gd name="T43" fmla="*/ 0 h 339"/>
                      <a:gd name="T44" fmla="*/ 159 w 159"/>
                      <a:gd name="T45" fmla="*/ 339 h 33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9" h="339">
                        <a:moveTo>
                          <a:pt x="129" y="0"/>
                        </a:moveTo>
                        <a:lnTo>
                          <a:pt x="94" y="25"/>
                        </a:lnTo>
                        <a:lnTo>
                          <a:pt x="60" y="82"/>
                        </a:lnTo>
                        <a:lnTo>
                          <a:pt x="9" y="90"/>
                        </a:lnTo>
                        <a:lnTo>
                          <a:pt x="0" y="116"/>
                        </a:lnTo>
                        <a:lnTo>
                          <a:pt x="39" y="124"/>
                        </a:lnTo>
                        <a:lnTo>
                          <a:pt x="43" y="193"/>
                        </a:lnTo>
                        <a:lnTo>
                          <a:pt x="0" y="202"/>
                        </a:lnTo>
                        <a:lnTo>
                          <a:pt x="0" y="270"/>
                        </a:lnTo>
                        <a:lnTo>
                          <a:pt x="26" y="339"/>
                        </a:lnTo>
                        <a:lnTo>
                          <a:pt x="124" y="339"/>
                        </a:lnTo>
                        <a:lnTo>
                          <a:pt x="159" y="25"/>
                        </a:lnTo>
                        <a:lnTo>
                          <a:pt x="129" y="0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2" name="Freeform 272"/>
                  <p:cNvSpPr>
                    <a:spLocks noChangeAspect="1"/>
                  </p:cNvSpPr>
                  <p:nvPr/>
                </p:nvSpPr>
                <p:spPr bwMode="auto">
                  <a:xfrm>
                    <a:off x="724" y="204"/>
                    <a:ext cx="35" cy="58"/>
                  </a:xfrm>
                  <a:custGeom>
                    <a:avLst/>
                    <a:gdLst>
                      <a:gd name="T0" fmla="*/ 4 w 249"/>
                      <a:gd name="T1" fmla="*/ 1 h 409"/>
                      <a:gd name="T2" fmla="*/ 4 w 249"/>
                      <a:gd name="T3" fmla="*/ 2 h 409"/>
                      <a:gd name="T4" fmla="*/ 5 w 249"/>
                      <a:gd name="T5" fmla="*/ 3 h 409"/>
                      <a:gd name="T6" fmla="*/ 5 w 249"/>
                      <a:gd name="T7" fmla="*/ 6 h 409"/>
                      <a:gd name="T8" fmla="*/ 4 w 249"/>
                      <a:gd name="T9" fmla="*/ 8 h 409"/>
                      <a:gd name="T10" fmla="*/ 3 w 249"/>
                      <a:gd name="T11" fmla="*/ 8 h 409"/>
                      <a:gd name="T12" fmla="*/ 1 w 249"/>
                      <a:gd name="T13" fmla="*/ 8 h 409"/>
                      <a:gd name="T14" fmla="*/ 0 w 249"/>
                      <a:gd name="T15" fmla="*/ 7 h 409"/>
                      <a:gd name="T16" fmla="*/ 1 w 249"/>
                      <a:gd name="T17" fmla="*/ 6 h 409"/>
                      <a:gd name="T18" fmla="*/ 1 w 249"/>
                      <a:gd name="T19" fmla="*/ 5 h 409"/>
                      <a:gd name="T20" fmla="*/ 0 w 249"/>
                      <a:gd name="T21" fmla="*/ 4 h 409"/>
                      <a:gd name="T22" fmla="*/ 1 w 249"/>
                      <a:gd name="T23" fmla="*/ 4 h 409"/>
                      <a:gd name="T24" fmla="*/ 1 w 249"/>
                      <a:gd name="T25" fmla="*/ 2 h 409"/>
                      <a:gd name="T26" fmla="*/ 2 w 249"/>
                      <a:gd name="T27" fmla="*/ 1 h 409"/>
                      <a:gd name="T28" fmla="*/ 1 w 249"/>
                      <a:gd name="T29" fmla="*/ 0 h 409"/>
                      <a:gd name="T30" fmla="*/ 3 w 249"/>
                      <a:gd name="T31" fmla="*/ 0 h 409"/>
                      <a:gd name="T32" fmla="*/ 4 w 249"/>
                      <a:gd name="T33" fmla="*/ 1 h 409"/>
                      <a:gd name="T34" fmla="*/ 4 w 249"/>
                      <a:gd name="T35" fmla="*/ 1 h 40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9"/>
                      <a:gd name="T55" fmla="*/ 0 h 409"/>
                      <a:gd name="T56" fmla="*/ 249 w 249"/>
                      <a:gd name="T57" fmla="*/ 409 h 40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9" h="409">
                        <a:moveTo>
                          <a:pt x="206" y="34"/>
                        </a:moveTo>
                        <a:lnTo>
                          <a:pt x="219" y="94"/>
                        </a:lnTo>
                        <a:lnTo>
                          <a:pt x="249" y="167"/>
                        </a:lnTo>
                        <a:lnTo>
                          <a:pt x="249" y="283"/>
                        </a:lnTo>
                        <a:lnTo>
                          <a:pt x="198" y="382"/>
                        </a:lnTo>
                        <a:lnTo>
                          <a:pt x="168" y="409"/>
                        </a:lnTo>
                        <a:lnTo>
                          <a:pt x="26" y="400"/>
                        </a:lnTo>
                        <a:lnTo>
                          <a:pt x="0" y="331"/>
                        </a:lnTo>
                        <a:lnTo>
                          <a:pt x="52" y="318"/>
                        </a:lnTo>
                        <a:lnTo>
                          <a:pt x="43" y="267"/>
                        </a:lnTo>
                        <a:lnTo>
                          <a:pt x="0" y="219"/>
                        </a:lnTo>
                        <a:lnTo>
                          <a:pt x="47" y="198"/>
                        </a:lnTo>
                        <a:lnTo>
                          <a:pt x="73" y="98"/>
                        </a:lnTo>
                        <a:lnTo>
                          <a:pt x="103" y="68"/>
                        </a:lnTo>
                        <a:lnTo>
                          <a:pt x="52" y="17"/>
                        </a:lnTo>
                        <a:lnTo>
                          <a:pt x="137" y="0"/>
                        </a:lnTo>
                        <a:lnTo>
                          <a:pt x="206" y="34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3" name="Freeform 271"/>
                  <p:cNvSpPr>
                    <a:spLocks noChangeAspect="1"/>
                  </p:cNvSpPr>
                  <p:nvPr/>
                </p:nvSpPr>
                <p:spPr bwMode="auto">
                  <a:xfrm>
                    <a:off x="664" y="277"/>
                    <a:ext cx="89" cy="34"/>
                  </a:xfrm>
                  <a:custGeom>
                    <a:avLst/>
                    <a:gdLst>
                      <a:gd name="T0" fmla="*/ 1 w 621"/>
                      <a:gd name="T1" fmla="*/ 3 h 240"/>
                      <a:gd name="T2" fmla="*/ 0 w 621"/>
                      <a:gd name="T3" fmla="*/ 2 h 240"/>
                      <a:gd name="T4" fmla="*/ 2 w 621"/>
                      <a:gd name="T5" fmla="*/ 1 h 240"/>
                      <a:gd name="T6" fmla="*/ 6 w 621"/>
                      <a:gd name="T7" fmla="*/ 0 h 240"/>
                      <a:gd name="T8" fmla="*/ 9 w 621"/>
                      <a:gd name="T9" fmla="*/ 1 h 240"/>
                      <a:gd name="T10" fmla="*/ 9 w 621"/>
                      <a:gd name="T11" fmla="*/ 0 h 240"/>
                      <a:gd name="T12" fmla="*/ 11 w 621"/>
                      <a:gd name="T13" fmla="*/ 0 h 240"/>
                      <a:gd name="T14" fmla="*/ 13 w 621"/>
                      <a:gd name="T15" fmla="*/ 1 h 240"/>
                      <a:gd name="T16" fmla="*/ 13 w 621"/>
                      <a:gd name="T17" fmla="*/ 3 h 240"/>
                      <a:gd name="T18" fmla="*/ 12 w 621"/>
                      <a:gd name="T19" fmla="*/ 3 h 240"/>
                      <a:gd name="T20" fmla="*/ 12 w 621"/>
                      <a:gd name="T21" fmla="*/ 4 h 240"/>
                      <a:gd name="T22" fmla="*/ 11 w 621"/>
                      <a:gd name="T23" fmla="*/ 4 h 240"/>
                      <a:gd name="T24" fmla="*/ 10 w 621"/>
                      <a:gd name="T25" fmla="*/ 3 h 240"/>
                      <a:gd name="T26" fmla="*/ 10 w 621"/>
                      <a:gd name="T27" fmla="*/ 2 h 240"/>
                      <a:gd name="T28" fmla="*/ 9 w 621"/>
                      <a:gd name="T29" fmla="*/ 3 h 240"/>
                      <a:gd name="T30" fmla="*/ 9 w 621"/>
                      <a:gd name="T31" fmla="*/ 5 h 240"/>
                      <a:gd name="T32" fmla="*/ 7 w 621"/>
                      <a:gd name="T33" fmla="*/ 4 h 240"/>
                      <a:gd name="T34" fmla="*/ 7 w 621"/>
                      <a:gd name="T35" fmla="*/ 4 h 240"/>
                      <a:gd name="T36" fmla="*/ 7 w 621"/>
                      <a:gd name="T37" fmla="*/ 3 h 240"/>
                      <a:gd name="T38" fmla="*/ 6 w 621"/>
                      <a:gd name="T39" fmla="*/ 3 h 240"/>
                      <a:gd name="T40" fmla="*/ 5 w 621"/>
                      <a:gd name="T41" fmla="*/ 4 h 240"/>
                      <a:gd name="T42" fmla="*/ 5 w 621"/>
                      <a:gd name="T43" fmla="*/ 3 h 240"/>
                      <a:gd name="T44" fmla="*/ 4 w 621"/>
                      <a:gd name="T45" fmla="*/ 3 h 240"/>
                      <a:gd name="T46" fmla="*/ 4 w 621"/>
                      <a:gd name="T47" fmla="*/ 4 h 240"/>
                      <a:gd name="T48" fmla="*/ 3 w 621"/>
                      <a:gd name="T49" fmla="*/ 3 h 240"/>
                      <a:gd name="T50" fmla="*/ 3 w 621"/>
                      <a:gd name="T51" fmla="*/ 2 h 240"/>
                      <a:gd name="T52" fmla="*/ 1 w 621"/>
                      <a:gd name="T53" fmla="*/ 3 h 240"/>
                      <a:gd name="T54" fmla="*/ 1 w 621"/>
                      <a:gd name="T55" fmla="*/ 3 h 2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21"/>
                      <a:gd name="T85" fmla="*/ 0 h 240"/>
                      <a:gd name="T86" fmla="*/ 621 w 621"/>
                      <a:gd name="T87" fmla="*/ 240 h 2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21" h="240">
                        <a:moveTo>
                          <a:pt x="61" y="124"/>
                        </a:moveTo>
                        <a:lnTo>
                          <a:pt x="0" y="82"/>
                        </a:lnTo>
                        <a:lnTo>
                          <a:pt x="99" y="25"/>
                        </a:lnTo>
                        <a:lnTo>
                          <a:pt x="272" y="8"/>
                        </a:lnTo>
                        <a:lnTo>
                          <a:pt x="448" y="43"/>
                        </a:lnTo>
                        <a:lnTo>
                          <a:pt x="452" y="4"/>
                        </a:lnTo>
                        <a:lnTo>
                          <a:pt x="539" y="0"/>
                        </a:lnTo>
                        <a:lnTo>
                          <a:pt x="621" y="38"/>
                        </a:lnTo>
                        <a:lnTo>
                          <a:pt x="616" y="133"/>
                        </a:lnTo>
                        <a:lnTo>
                          <a:pt x="569" y="146"/>
                        </a:lnTo>
                        <a:lnTo>
                          <a:pt x="564" y="219"/>
                        </a:lnTo>
                        <a:lnTo>
                          <a:pt x="521" y="180"/>
                        </a:lnTo>
                        <a:lnTo>
                          <a:pt x="500" y="128"/>
                        </a:lnTo>
                        <a:lnTo>
                          <a:pt x="465" y="120"/>
                        </a:lnTo>
                        <a:lnTo>
                          <a:pt x="422" y="167"/>
                        </a:lnTo>
                        <a:lnTo>
                          <a:pt x="418" y="240"/>
                        </a:lnTo>
                        <a:lnTo>
                          <a:pt x="358" y="215"/>
                        </a:lnTo>
                        <a:lnTo>
                          <a:pt x="319" y="180"/>
                        </a:lnTo>
                        <a:lnTo>
                          <a:pt x="349" y="128"/>
                        </a:lnTo>
                        <a:lnTo>
                          <a:pt x="310" y="128"/>
                        </a:lnTo>
                        <a:lnTo>
                          <a:pt x="250" y="185"/>
                        </a:lnTo>
                        <a:lnTo>
                          <a:pt x="250" y="150"/>
                        </a:lnTo>
                        <a:lnTo>
                          <a:pt x="202" y="137"/>
                        </a:lnTo>
                        <a:lnTo>
                          <a:pt x="186" y="197"/>
                        </a:lnTo>
                        <a:lnTo>
                          <a:pt x="138" y="163"/>
                        </a:lnTo>
                        <a:lnTo>
                          <a:pt x="130" y="107"/>
                        </a:lnTo>
                        <a:lnTo>
                          <a:pt x="61" y="124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4" name="Freeform 270"/>
                  <p:cNvSpPr>
                    <a:spLocks noChangeAspect="1"/>
                  </p:cNvSpPr>
                  <p:nvPr/>
                </p:nvSpPr>
                <p:spPr bwMode="auto">
                  <a:xfrm>
                    <a:off x="666" y="324"/>
                    <a:ext cx="30" cy="15"/>
                  </a:xfrm>
                  <a:custGeom>
                    <a:avLst/>
                    <a:gdLst>
                      <a:gd name="T0" fmla="*/ 0 w 211"/>
                      <a:gd name="T1" fmla="*/ 2 h 103"/>
                      <a:gd name="T2" fmla="*/ 2 w 211"/>
                      <a:gd name="T3" fmla="*/ 1 h 103"/>
                      <a:gd name="T4" fmla="*/ 3 w 211"/>
                      <a:gd name="T5" fmla="*/ 0 h 103"/>
                      <a:gd name="T6" fmla="*/ 4 w 211"/>
                      <a:gd name="T7" fmla="*/ 1 h 103"/>
                      <a:gd name="T8" fmla="*/ 4 w 211"/>
                      <a:gd name="T9" fmla="*/ 2 h 103"/>
                      <a:gd name="T10" fmla="*/ 3 w 211"/>
                      <a:gd name="T11" fmla="*/ 1 h 103"/>
                      <a:gd name="T12" fmla="*/ 2 w 211"/>
                      <a:gd name="T13" fmla="*/ 1 h 103"/>
                      <a:gd name="T14" fmla="*/ 0 w 211"/>
                      <a:gd name="T15" fmla="*/ 2 h 103"/>
                      <a:gd name="T16" fmla="*/ 0 w 211"/>
                      <a:gd name="T17" fmla="*/ 2 h 10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1"/>
                      <a:gd name="T28" fmla="*/ 0 h 103"/>
                      <a:gd name="T29" fmla="*/ 211 w 211"/>
                      <a:gd name="T30" fmla="*/ 103 h 10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1" h="103">
                        <a:moveTo>
                          <a:pt x="0" y="103"/>
                        </a:moveTo>
                        <a:lnTo>
                          <a:pt x="81" y="30"/>
                        </a:lnTo>
                        <a:lnTo>
                          <a:pt x="163" y="0"/>
                        </a:lnTo>
                        <a:lnTo>
                          <a:pt x="211" y="51"/>
                        </a:lnTo>
                        <a:lnTo>
                          <a:pt x="202" y="82"/>
                        </a:lnTo>
                        <a:lnTo>
                          <a:pt x="154" y="55"/>
                        </a:lnTo>
                        <a:lnTo>
                          <a:pt x="77" y="69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5" name="Freeform 269"/>
                  <p:cNvSpPr>
                    <a:spLocks noChangeAspect="1"/>
                  </p:cNvSpPr>
                  <p:nvPr/>
                </p:nvSpPr>
                <p:spPr bwMode="auto">
                  <a:xfrm>
                    <a:off x="713" y="336"/>
                    <a:ext cx="43" cy="30"/>
                  </a:xfrm>
                  <a:custGeom>
                    <a:avLst/>
                    <a:gdLst>
                      <a:gd name="T0" fmla="*/ 0 w 301"/>
                      <a:gd name="T1" fmla="*/ 4 h 215"/>
                      <a:gd name="T2" fmla="*/ 2 w 301"/>
                      <a:gd name="T3" fmla="*/ 3 h 215"/>
                      <a:gd name="T4" fmla="*/ 3 w 301"/>
                      <a:gd name="T5" fmla="*/ 2 h 215"/>
                      <a:gd name="T6" fmla="*/ 4 w 301"/>
                      <a:gd name="T7" fmla="*/ 1 h 215"/>
                      <a:gd name="T8" fmla="*/ 4 w 301"/>
                      <a:gd name="T9" fmla="*/ 0 h 215"/>
                      <a:gd name="T10" fmla="*/ 5 w 301"/>
                      <a:gd name="T11" fmla="*/ 0 h 215"/>
                      <a:gd name="T12" fmla="*/ 6 w 301"/>
                      <a:gd name="T13" fmla="*/ 0 h 215"/>
                      <a:gd name="T14" fmla="*/ 6 w 301"/>
                      <a:gd name="T15" fmla="*/ 1 h 215"/>
                      <a:gd name="T16" fmla="*/ 5 w 301"/>
                      <a:gd name="T17" fmla="*/ 1 h 215"/>
                      <a:gd name="T18" fmla="*/ 4 w 301"/>
                      <a:gd name="T19" fmla="*/ 2 h 215"/>
                      <a:gd name="T20" fmla="*/ 3 w 301"/>
                      <a:gd name="T21" fmla="*/ 3 h 215"/>
                      <a:gd name="T22" fmla="*/ 2 w 301"/>
                      <a:gd name="T23" fmla="*/ 4 h 215"/>
                      <a:gd name="T24" fmla="*/ 1 w 301"/>
                      <a:gd name="T25" fmla="*/ 4 h 215"/>
                      <a:gd name="T26" fmla="*/ 0 w 301"/>
                      <a:gd name="T27" fmla="*/ 4 h 215"/>
                      <a:gd name="T28" fmla="*/ 0 w 301"/>
                      <a:gd name="T29" fmla="*/ 4 h 2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01"/>
                      <a:gd name="T46" fmla="*/ 0 h 215"/>
                      <a:gd name="T47" fmla="*/ 301 w 301"/>
                      <a:gd name="T48" fmla="*/ 215 h 2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01" h="215">
                        <a:moveTo>
                          <a:pt x="0" y="201"/>
                        </a:moveTo>
                        <a:lnTo>
                          <a:pt x="111" y="137"/>
                        </a:lnTo>
                        <a:lnTo>
                          <a:pt x="154" y="80"/>
                        </a:lnTo>
                        <a:lnTo>
                          <a:pt x="210" y="34"/>
                        </a:lnTo>
                        <a:lnTo>
                          <a:pt x="172" y="16"/>
                        </a:lnTo>
                        <a:lnTo>
                          <a:pt x="245" y="0"/>
                        </a:lnTo>
                        <a:lnTo>
                          <a:pt x="287" y="4"/>
                        </a:lnTo>
                        <a:lnTo>
                          <a:pt x="301" y="46"/>
                        </a:lnTo>
                        <a:lnTo>
                          <a:pt x="245" y="42"/>
                        </a:lnTo>
                        <a:lnTo>
                          <a:pt x="193" y="77"/>
                        </a:lnTo>
                        <a:lnTo>
                          <a:pt x="133" y="146"/>
                        </a:lnTo>
                        <a:lnTo>
                          <a:pt x="94" y="192"/>
                        </a:lnTo>
                        <a:lnTo>
                          <a:pt x="42" y="215"/>
                        </a:lnTo>
                        <a:lnTo>
                          <a:pt x="0" y="201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6" name="Freeform 268"/>
                  <p:cNvSpPr>
                    <a:spLocks noChangeAspect="1"/>
                  </p:cNvSpPr>
                  <p:nvPr/>
                </p:nvSpPr>
                <p:spPr bwMode="auto">
                  <a:xfrm>
                    <a:off x="602" y="346"/>
                    <a:ext cx="181" cy="49"/>
                  </a:xfrm>
                  <a:custGeom>
                    <a:avLst/>
                    <a:gdLst>
                      <a:gd name="T0" fmla="*/ 1 w 1268"/>
                      <a:gd name="T1" fmla="*/ 3 h 343"/>
                      <a:gd name="T2" fmla="*/ 0 w 1268"/>
                      <a:gd name="T3" fmla="*/ 2 h 343"/>
                      <a:gd name="T4" fmla="*/ 1 w 1268"/>
                      <a:gd name="T5" fmla="*/ 1 h 343"/>
                      <a:gd name="T6" fmla="*/ 13 w 1268"/>
                      <a:gd name="T7" fmla="*/ 4 h 343"/>
                      <a:gd name="T8" fmla="*/ 16 w 1268"/>
                      <a:gd name="T9" fmla="*/ 5 h 343"/>
                      <a:gd name="T10" fmla="*/ 23 w 1268"/>
                      <a:gd name="T11" fmla="*/ 2 h 343"/>
                      <a:gd name="T12" fmla="*/ 21 w 1268"/>
                      <a:gd name="T13" fmla="*/ 1 h 343"/>
                      <a:gd name="T14" fmla="*/ 20 w 1268"/>
                      <a:gd name="T15" fmla="*/ 1 h 343"/>
                      <a:gd name="T16" fmla="*/ 22 w 1268"/>
                      <a:gd name="T17" fmla="*/ 0 h 343"/>
                      <a:gd name="T18" fmla="*/ 23 w 1268"/>
                      <a:gd name="T19" fmla="*/ 0 h 343"/>
                      <a:gd name="T20" fmla="*/ 23 w 1268"/>
                      <a:gd name="T21" fmla="*/ 1 h 343"/>
                      <a:gd name="T22" fmla="*/ 24 w 1268"/>
                      <a:gd name="T23" fmla="*/ 1 h 343"/>
                      <a:gd name="T24" fmla="*/ 26 w 1268"/>
                      <a:gd name="T25" fmla="*/ 1 h 343"/>
                      <a:gd name="T26" fmla="*/ 26 w 1268"/>
                      <a:gd name="T27" fmla="*/ 2 h 343"/>
                      <a:gd name="T28" fmla="*/ 15 w 1268"/>
                      <a:gd name="T29" fmla="*/ 7 h 343"/>
                      <a:gd name="T30" fmla="*/ 8 w 1268"/>
                      <a:gd name="T31" fmla="*/ 4 h 343"/>
                      <a:gd name="T32" fmla="*/ 4 w 1268"/>
                      <a:gd name="T33" fmla="*/ 4 h 343"/>
                      <a:gd name="T34" fmla="*/ 1 w 1268"/>
                      <a:gd name="T35" fmla="*/ 3 h 343"/>
                      <a:gd name="T36" fmla="*/ 1 w 1268"/>
                      <a:gd name="T37" fmla="*/ 3 h 3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268"/>
                      <a:gd name="T58" fmla="*/ 0 h 343"/>
                      <a:gd name="T59" fmla="*/ 1268 w 1268"/>
                      <a:gd name="T60" fmla="*/ 343 h 34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268" h="343">
                        <a:moveTo>
                          <a:pt x="55" y="133"/>
                        </a:moveTo>
                        <a:lnTo>
                          <a:pt x="0" y="115"/>
                        </a:lnTo>
                        <a:lnTo>
                          <a:pt x="43" y="46"/>
                        </a:lnTo>
                        <a:lnTo>
                          <a:pt x="653" y="201"/>
                        </a:lnTo>
                        <a:lnTo>
                          <a:pt x="777" y="249"/>
                        </a:lnTo>
                        <a:lnTo>
                          <a:pt x="1105" y="98"/>
                        </a:lnTo>
                        <a:lnTo>
                          <a:pt x="1036" y="68"/>
                        </a:lnTo>
                        <a:lnTo>
                          <a:pt x="988" y="46"/>
                        </a:lnTo>
                        <a:lnTo>
                          <a:pt x="1070" y="0"/>
                        </a:lnTo>
                        <a:lnTo>
                          <a:pt x="1144" y="4"/>
                        </a:lnTo>
                        <a:lnTo>
                          <a:pt x="1114" y="42"/>
                        </a:lnTo>
                        <a:lnTo>
                          <a:pt x="1191" y="64"/>
                        </a:lnTo>
                        <a:lnTo>
                          <a:pt x="1268" y="39"/>
                        </a:lnTo>
                        <a:lnTo>
                          <a:pt x="1256" y="98"/>
                        </a:lnTo>
                        <a:lnTo>
                          <a:pt x="756" y="343"/>
                        </a:lnTo>
                        <a:lnTo>
                          <a:pt x="382" y="201"/>
                        </a:lnTo>
                        <a:lnTo>
                          <a:pt x="185" y="172"/>
                        </a:lnTo>
                        <a:lnTo>
                          <a:pt x="55" y="133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7" name="Freeform 267"/>
                  <p:cNvSpPr>
                    <a:spLocks noChangeAspect="1"/>
                  </p:cNvSpPr>
                  <p:nvPr/>
                </p:nvSpPr>
                <p:spPr bwMode="auto">
                  <a:xfrm>
                    <a:off x="688" y="337"/>
                    <a:ext cx="15" cy="8"/>
                  </a:xfrm>
                  <a:custGeom>
                    <a:avLst/>
                    <a:gdLst>
                      <a:gd name="T0" fmla="*/ 0 w 111"/>
                      <a:gd name="T1" fmla="*/ 1 h 52"/>
                      <a:gd name="T2" fmla="*/ 1 w 111"/>
                      <a:gd name="T3" fmla="*/ 0 h 52"/>
                      <a:gd name="T4" fmla="*/ 2 w 111"/>
                      <a:gd name="T5" fmla="*/ 1 h 52"/>
                      <a:gd name="T6" fmla="*/ 0 w 111"/>
                      <a:gd name="T7" fmla="*/ 1 h 52"/>
                      <a:gd name="T8" fmla="*/ 0 w 111"/>
                      <a:gd name="T9" fmla="*/ 1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52"/>
                      <a:gd name="T17" fmla="*/ 111 w 111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52">
                        <a:moveTo>
                          <a:pt x="0" y="39"/>
                        </a:moveTo>
                        <a:lnTo>
                          <a:pt x="81" y="0"/>
                        </a:lnTo>
                        <a:lnTo>
                          <a:pt x="111" y="52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8" name="Freeform 266"/>
                  <p:cNvSpPr>
                    <a:spLocks noChangeAspect="1"/>
                  </p:cNvSpPr>
                  <p:nvPr/>
                </p:nvSpPr>
                <p:spPr bwMode="auto">
                  <a:xfrm>
                    <a:off x="671" y="345"/>
                    <a:ext cx="40" cy="17"/>
                  </a:xfrm>
                  <a:custGeom>
                    <a:avLst/>
                    <a:gdLst>
                      <a:gd name="T0" fmla="*/ 0 w 284"/>
                      <a:gd name="T1" fmla="*/ 1 h 124"/>
                      <a:gd name="T2" fmla="*/ 1 w 284"/>
                      <a:gd name="T3" fmla="*/ 0 h 124"/>
                      <a:gd name="T4" fmla="*/ 6 w 284"/>
                      <a:gd name="T5" fmla="*/ 1 h 124"/>
                      <a:gd name="T6" fmla="*/ 4 w 284"/>
                      <a:gd name="T7" fmla="*/ 1 h 124"/>
                      <a:gd name="T8" fmla="*/ 4 w 284"/>
                      <a:gd name="T9" fmla="*/ 2 h 124"/>
                      <a:gd name="T10" fmla="*/ 2 w 284"/>
                      <a:gd name="T11" fmla="*/ 2 h 124"/>
                      <a:gd name="T12" fmla="*/ 0 w 284"/>
                      <a:gd name="T13" fmla="*/ 1 h 124"/>
                      <a:gd name="T14" fmla="*/ 0 w 284"/>
                      <a:gd name="T15" fmla="*/ 1 h 12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4"/>
                      <a:gd name="T25" fmla="*/ 0 h 124"/>
                      <a:gd name="T26" fmla="*/ 284 w 284"/>
                      <a:gd name="T27" fmla="*/ 124 h 12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4" h="124">
                        <a:moveTo>
                          <a:pt x="0" y="34"/>
                        </a:moveTo>
                        <a:lnTo>
                          <a:pt x="73" y="0"/>
                        </a:lnTo>
                        <a:lnTo>
                          <a:pt x="284" y="43"/>
                        </a:lnTo>
                        <a:lnTo>
                          <a:pt x="220" y="64"/>
                        </a:lnTo>
                        <a:lnTo>
                          <a:pt x="202" y="116"/>
                        </a:lnTo>
                        <a:lnTo>
                          <a:pt x="112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69" name="Freeform 265"/>
                  <p:cNvSpPr>
                    <a:spLocks noChangeAspect="1"/>
                  </p:cNvSpPr>
                  <p:nvPr/>
                </p:nvSpPr>
                <p:spPr bwMode="auto">
                  <a:xfrm>
                    <a:off x="740" y="217"/>
                    <a:ext cx="23" cy="43"/>
                  </a:xfrm>
                  <a:custGeom>
                    <a:avLst/>
                    <a:gdLst>
                      <a:gd name="T0" fmla="*/ 2 w 163"/>
                      <a:gd name="T1" fmla="*/ 0 h 297"/>
                      <a:gd name="T2" fmla="*/ 1 w 163"/>
                      <a:gd name="T3" fmla="*/ 1 h 297"/>
                      <a:gd name="T4" fmla="*/ 0 w 163"/>
                      <a:gd name="T5" fmla="*/ 2 h 297"/>
                      <a:gd name="T6" fmla="*/ 0 w 163"/>
                      <a:gd name="T7" fmla="*/ 4 h 297"/>
                      <a:gd name="T8" fmla="*/ 0 w 163"/>
                      <a:gd name="T9" fmla="*/ 5 h 297"/>
                      <a:gd name="T10" fmla="*/ 1 w 163"/>
                      <a:gd name="T11" fmla="*/ 6 h 297"/>
                      <a:gd name="T12" fmla="*/ 2 w 163"/>
                      <a:gd name="T13" fmla="*/ 6 h 297"/>
                      <a:gd name="T14" fmla="*/ 3 w 163"/>
                      <a:gd name="T15" fmla="*/ 3 h 297"/>
                      <a:gd name="T16" fmla="*/ 3 w 163"/>
                      <a:gd name="T17" fmla="*/ 0 h 297"/>
                      <a:gd name="T18" fmla="*/ 2 w 163"/>
                      <a:gd name="T19" fmla="*/ 0 h 297"/>
                      <a:gd name="T20" fmla="*/ 2 w 163"/>
                      <a:gd name="T21" fmla="*/ 0 h 297"/>
                      <a:gd name="T22" fmla="*/ 2 w 163"/>
                      <a:gd name="T23" fmla="*/ 0 h 29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3"/>
                      <a:gd name="T37" fmla="*/ 0 h 297"/>
                      <a:gd name="T38" fmla="*/ 163 w 163"/>
                      <a:gd name="T39" fmla="*/ 297 h 29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3" h="297">
                        <a:moveTo>
                          <a:pt x="82" y="4"/>
                        </a:moveTo>
                        <a:lnTo>
                          <a:pt x="39" y="31"/>
                        </a:lnTo>
                        <a:lnTo>
                          <a:pt x="9" y="104"/>
                        </a:lnTo>
                        <a:lnTo>
                          <a:pt x="0" y="198"/>
                        </a:lnTo>
                        <a:lnTo>
                          <a:pt x="21" y="258"/>
                        </a:lnTo>
                        <a:lnTo>
                          <a:pt x="47" y="297"/>
                        </a:lnTo>
                        <a:lnTo>
                          <a:pt x="107" y="262"/>
                        </a:lnTo>
                        <a:lnTo>
                          <a:pt x="163" y="138"/>
                        </a:lnTo>
                        <a:lnTo>
                          <a:pt x="137" y="18"/>
                        </a:lnTo>
                        <a:lnTo>
                          <a:pt x="107" y="0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7A7A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0" name="Freeform 264"/>
                  <p:cNvSpPr>
                    <a:spLocks noChangeAspect="1"/>
                  </p:cNvSpPr>
                  <p:nvPr/>
                </p:nvSpPr>
                <p:spPr bwMode="auto">
                  <a:xfrm>
                    <a:off x="686" y="214"/>
                    <a:ext cx="9" cy="45"/>
                  </a:xfrm>
                  <a:custGeom>
                    <a:avLst/>
                    <a:gdLst>
                      <a:gd name="T0" fmla="*/ 1 w 65"/>
                      <a:gd name="T1" fmla="*/ 0 h 309"/>
                      <a:gd name="T2" fmla="*/ 0 w 65"/>
                      <a:gd name="T3" fmla="*/ 1 h 309"/>
                      <a:gd name="T4" fmla="*/ 0 w 65"/>
                      <a:gd name="T5" fmla="*/ 3 h 309"/>
                      <a:gd name="T6" fmla="*/ 0 w 65"/>
                      <a:gd name="T7" fmla="*/ 6 h 309"/>
                      <a:gd name="T8" fmla="*/ 1 w 65"/>
                      <a:gd name="T9" fmla="*/ 7 h 309"/>
                      <a:gd name="T10" fmla="*/ 1 w 65"/>
                      <a:gd name="T11" fmla="*/ 0 h 309"/>
                      <a:gd name="T12" fmla="*/ 1 w 65"/>
                      <a:gd name="T13" fmla="*/ 0 h 30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309"/>
                      <a:gd name="T23" fmla="*/ 65 w 65"/>
                      <a:gd name="T24" fmla="*/ 309 h 30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309">
                        <a:moveTo>
                          <a:pt x="65" y="0"/>
                        </a:moveTo>
                        <a:lnTo>
                          <a:pt x="21" y="60"/>
                        </a:lnTo>
                        <a:lnTo>
                          <a:pt x="0" y="150"/>
                        </a:lnTo>
                        <a:lnTo>
                          <a:pt x="21" y="275"/>
                        </a:lnTo>
                        <a:lnTo>
                          <a:pt x="51" y="309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7A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1" name="Freeform 263"/>
                  <p:cNvSpPr>
                    <a:spLocks noChangeAspect="1"/>
                  </p:cNvSpPr>
                  <p:nvPr/>
                </p:nvSpPr>
                <p:spPr bwMode="auto">
                  <a:xfrm>
                    <a:off x="716" y="352"/>
                    <a:ext cx="67" cy="41"/>
                  </a:xfrm>
                  <a:custGeom>
                    <a:avLst/>
                    <a:gdLst>
                      <a:gd name="T0" fmla="*/ 0 w 473"/>
                      <a:gd name="T1" fmla="*/ 6 h 288"/>
                      <a:gd name="T2" fmla="*/ 0 w 473"/>
                      <a:gd name="T3" fmla="*/ 4 h 288"/>
                      <a:gd name="T4" fmla="*/ 9 w 473"/>
                      <a:gd name="T5" fmla="*/ 0 h 288"/>
                      <a:gd name="T6" fmla="*/ 9 w 473"/>
                      <a:gd name="T7" fmla="*/ 1 h 288"/>
                      <a:gd name="T8" fmla="*/ 3 w 473"/>
                      <a:gd name="T9" fmla="*/ 4 h 288"/>
                      <a:gd name="T10" fmla="*/ 0 w 473"/>
                      <a:gd name="T11" fmla="*/ 6 h 288"/>
                      <a:gd name="T12" fmla="*/ 0 w 473"/>
                      <a:gd name="T13" fmla="*/ 6 h 2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73"/>
                      <a:gd name="T22" fmla="*/ 0 h 288"/>
                      <a:gd name="T23" fmla="*/ 473 w 473"/>
                      <a:gd name="T24" fmla="*/ 288 h 28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73" h="288">
                        <a:moveTo>
                          <a:pt x="0" y="288"/>
                        </a:moveTo>
                        <a:lnTo>
                          <a:pt x="13" y="215"/>
                        </a:lnTo>
                        <a:lnTo>
                          <a:pt x="473" y="0"/>
                        </a:lnTo>
                        <a:lnTo>
                          <a:pt x="461" y="59"/>
                        </a:lnTo>
                        <a:lnTo>
                          <a:pt x="151" y="215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7A7A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2" name="Freeform 262"/>
                  <p:cNvSpPr>
                    <a:spLocks noChangeAspect="1"/>
                  </p:cNvSpPr>
                  <p:nvPr/>
                </p:nvSpPr>
                <p:spPr bwMode="auto">
                  <a:xfrm>
                    <a:off x="714" y="121"/>
                    <a:ext cx="15" cy="18"/>
                  </a:xfrm>
                  <a:custGeom>
                    <a:avLst/>
                    <a:gdLst>
                      <a:gd name="T0" fmla="*/ 0 w 103"/>
                      <a:gd name="T1" fmla="*/ 2 h 129"/>
                      <a:gd name="T2" fmla="*/ 0 w 103"/>
                      <a:gd name="T3" fmla="*/ 1 h 129"/>
                      <a:gd name="T4" fmla="*/ 0 w 103"/>
                      <a:gd name="T5" fmla="*/ 0 h 129"/>
                      <a:gd name="T6" fmla="*/ 1 w 103"/>
                      <a:gd name="T7" fmla="*/ 0 h 129"/>
                      <a:gd name="T8" fmla="*/ 2 w 103"/>
                      <a:gd name="T9" fmla="*/ 0 h 129"/>
                      <a:gd name="T10" fmla="*/ 2 w 103"/>
                      <a:gd name="T11" fmla="*/ 1 h 129"/>
                      <a:gd name="T12" fmla="*/ 2 w 103"/>
                      <a:gd name="T13" fmla="*/ 3 h 129"/>
                      <a:gd name="T14" fmla="*/ 0 w 103"/>
                      <a:gd name="T15" fmla="*/ 2 h 129"/>
                      <a:gd name="T16" fmla="*/ 0 w 103"/>
                      <a:gd name="T17" fmla="*/ 2 h 1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3"/>
                      <a:gd name="T28" fmla="*/ 0 h 129"/>
                      <a:gd name="T29" fmla="*/ 103 w 103"/>
                      <a:gd name="T30" fmla="*/ 129 h 1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3" h="129">
                        <a:moveTo>
                          <a:pt x="9" y="121"/>
                        </a:moveTo>
                        <a:lnTo>
                          <a:pt x="14" y="43"/>
                        </a:lnTo>
                        <a:lnTo>
                          <a:pt x="0" y="4"/>
                        </a:lnTo>
                        <a:lnTo>
                          <a:pt x="56" y="0"/>
                        </a:lnTo>
                        <a:lnTo>
                          <a:pt x="91" y="13"/>
                        </a:lnTo>
                        <a:lnTo>
                          <a:pt x="103" y="39"/>
                        </a:lnTo>
                        <a:lnTo>
                          <a:pt x="95" y="129"/>
                        </a:lnTo>
                        <a:lnTo>
                          <a:pt x="9" y="121"/>
                        </a:lnTo>
                        <a:close/>
                      </a:path>
                    </a:pathLst>
                  </a:custGeom>
                  <a:solidFill>
                    <a:srgbClr val="7A7A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3" name="Freeform 261"/>
                  <p:cNvSpPr>
                    <a:spLocks noChangeAspect="1"/>
                  </p:cNvSpPr>
                  <p:nvPr/>
                </p:nvSpPr>
                <p:spPr bwMode="auto">
                  <a:xfrm>
                    <a:off x="716" y="154"/>
                    <a:ext cx="16" cy="67"/>
                  </a:xfrm>
                  <a:custGeom>
                    <a:avLst/>
                    <a:gdLst>
                      <a:gd name="T0" fmla="*/ 1 w 112"/>
                      <a:gd name="T1" fmla="*/ 0 h 468"/>
                      <a:gd name="T2" fmla="*/ 2 w 112"/>
                      <a:gd name="T3" fmla="*/ 0 h 468"/>
                      <a:gd name="T4" fmla="*/ 2 w 112"/>
                      <a:gd name="T5" fmla="*/ 2 h 468"/>
                      <a:gd name="T6" fmla="*/ 2 w 112"/>
                      <a:gd name="T7" fmla="*/ 3 h 468"/>
                      <a:gd name="T8" fmla="*/ 2 w 112"/>
                      <a:gd name="T9" fmla="*/ 5 h 468"/>
                      <a:gd name="T10" fmla="*/ 2 w 112"/>
                      <a:gd name="T11" fmla="*/ 7 h 468"/>
                      <a:gd name="T12" fmla="*/ 1 w 112"/>
                      <a:gd name="T13" fmla="*/ 10 h 468"/>
                      <a:gd name="T14" fmla="*/ 0 w 112"/>
                      <a:gd name="T15" fmla="*/ 7 h 468"/>
                      <a:gd name="T16" fmla="*/ 1 w 112"/>
                      <a:gd name="T17" fmla="*/ 5 h 468"/>
                      <a:gd name="T18" fmla="*/ 0 w 112"/>
                      <a:gd name="T19" fmla="*/ 4 h 468"/>
                      <a:gd name="T20" fmla="*/ 1 w 112"/>
                      <a:gd name="T21" fmla="*/ 2 h 468"/>
                      <a:gd name="T22" fmla="*/ 1 w 112"/>
                      <a:gd name="T23" fmla="*/ 1 h 468"/>
                      <a:gd name="T24" fmla="*/ 1 w 112"/>
                      <a:gd name="T25" fmla="*/ 1 h 468"/>
                      <a:gd name="T26" fmla="*/ 0 w 112"/>
                      <a:gd name="T27" fmla="*/ 0 h 468"/>
                      <a:gd name="T28" fmla="*/ 1 w 112"/>
                      <a:gd name="T29" fmla="*/ 0 h 468"/>
                      <a:gd name="T30" fmla="*/ 1 w 112"/>
                      <a:gd name="T31" fmla="*/ 0 h 46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2"/>
                      <a:gd name="T49" fmla="*/ 0 h 468"/>
                      <a:gd name="T50" fmla="*/ 112 w 112"/>
                      <a:gd name="T51" fmla="*/ 468 h 46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2" h="468">
                        <a:moveTo>
                          <a:pt x="47" y="0"/>
                        </a:moveTo>
                        <a:lnTo>
                          <a:pt x="103" y="7"/>
                        </a:lnTo>
                        <a:lnTo>
                          <a:pt x="112" y="89"/>
                        </a:lnTo>
                        <a:lnTo>
                          <a:pt x="99" y="150"/>
                        </a:lnTo>
                        <a:lnTo>
                          <a:pt x="78" y="222"/>
                        </a:lnTo>
                        <a:lnTo>
                          <a:pt x="108" y="365"/>
                        </a:lnTo>
                        <a:lnTo>
                          <a:pt x="47" y="468"/>
                        </a:lnTo>
                        <a:lnTo>
                          <a:pt x="0" y="330"/>
                        </a:lnTo>
                        <a:lnTo>
                          <a:pt x="35" y="222"/>
                        </a:lnTo>
                        <a:lnTo>
                          <a:pt x="18" y="180"/>
                        </a:lnTo>
                        <a:lnTo>
                          <a:pt x="64" y="103"/>
                        </a:lnTo>
                        <a:lnTo>
                          <a:pt x="35" y="64"/>
                        </a:lnTo>
                        <a:lnTo>
                          <a:pt x="56" y="38"/>
                        </a:lnTo>
                        <a:lnTo>
                          <a:pt x="18" y="7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4" name="Freeform 260"/>
                  <p:cNvSpPr>
                    <a:spLocks noChangeAspect="1"/>
                  </p:cNvSpPr>
                  <p:nvPr/>
                </p:nvSpPr>
                <p:spPr bwMode="auto">
                  <a:xfrm>
                    <a:off x="720" y="248"/>
                    <a:ext cx="15" cy="25"/>
                  </a:xfrm>
                  <a:custGeom>
                    <a:avLst/>
                    <a:gdLst>
                      <a:gd name="T0" fmla="*/ 0 w 108"/>
                      <a:gd name="T1" fmla="*/ 0 h 177"/>
                      <a:gd name="T2" fmla="*/ 0 w 108"/>
                      <a:gd name="T3" fmla="*/ 3 h 177"/>
                      <a:gd name="T4" fmla="*/ 2 w 108"/>
                      <a:gd name="T5" fmla="*/ 4 h 177"/>
                      <a:gd name="T6" fmla="*/ 2 w 108"/>
                      <a:gd name="T7" fmla="*/ 2 h 177"/>
                      <a:gd name="T8" fmla="*/ 1 w 108"/>
                      <a:gd name="T9" fmla="*/ 2 h 177"/>
                      <a:gd name="T10" fmla="*/ 0 w 108"/>
                      <a:gd name="T11" fmla="*/ 0 h 177"/>
                      <a:gd name="T12" fmla="*/ 0 w 108"/>
                      <a:gd name="T13" fmla="*/ 0 h 1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8"/>
                      <a:gd name="T22" fmla="*/ 0 h 177"/>
                      <a:gd name="T23" fmla="*/ 108 w 108"/>
                      <a:gd name="T24" fmla="*/ 177 h 17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8" h="177">
                        <a:moveTo>
                          <a:pt x="9" y="0"/>
                        </a:moveTo>
                        <a:lnTo>
                          <a:pt x="0" y="168"/>
                        </a:lnTo>
                        <a:lnTo>
                          <a:pt x="103" y="177"/>
                        </a:lnTo>
                        <a:lnTo>
                          <a:pt x="108" y="108"/>
                        </a:lnTo>
                        <a:lnTo>
                          <a:pt x="52" y="9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5" name="Freeform 259"/>
                  <p:cNvSpPr>
                    <a:spLocks noChangeAspect="1"/>
                  </p:cNvSpPr>
                  <p:nvPr/>
                </p:nvSpPr>
                <p:spPr bwMode="auto">
                  <a:xfrm>
                    <a:off x="758" y="237"/>
                    <a:ext cx="27" cy="48"/>
                  </a:xfrm>
                  <a:custGeom>
                    <a:avLst/>
                    <a:gdLst>
                      <a:gd name="T0" fmla="*/ 0 w 193"/>
                      <a:gd name="T1" fmla="*/ 2 h 335"/>
                      <a:gd name="T2" fmla="*/ 1 w 193"/>
                      <a:gd name="T3" fmla="*/ 4 h 335"/>
                      <a:gd name="T4" fmla="*/ 1 w 193"/>
                      <a:gd name="T5" fmla="*/ 5 h 335"/>
                      <a:gd name="T6" fmla="*/ 4 w 193"/>
                      <a:gd name="T7" fmla="*/ 7 h 335"/>
                      <a:gd name="T8" fmla="*/ 3 w 193"/>
                      <a:gd name="T9" fmla="*/ 4 h 335"/>
                      <a:gd name="T10" fmla="*/ 2 w 193"/>
                      <a:gd name="T11" fmla="*/ 1 h 335"/>
                      <a:gd name="T12" fmla="*/ 1 w 193"/>
                      <a:gd name="T13" fmla="*/ 0 h 335"/>
                      <a:gd name="T14" fmla="*/ 0 w 193"/>
                      <a:gd name="T15" fmla="*/ 2 h 335"/>
                      <a:gd name="T16" fmla="*/ 0 w 193"/>
                      <a:gd name="T17" fmla="*/ 2 h 33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3"/>
                      <a:gd name="T28" fmla="*/ 0 h 335"/>
                      <a:gd name="T29" fmla="*/ 193 w 193"/>
                      <a:gd name="T30" fmla="*/ 335 h 33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3" h="335">
                        <a:moveTo>
                          <a:pt x="0" y="112"/>
                        </a:moveTo>
                        <a:lnTo>
                          <a:pt x="60" y="181"/>
                        </a:lnTo>
                        <a:lnTo>
                          <a:pt x="73" y="236"/>
                        </a:lnTo>
                        <a:lnTo>
                          <a:pt x="193" y="335"/>
                        </a:lnTo>
                        <a:lnTo>
                          <a:pt x="168" y="189"/>
                        </a:lnTo>
                        <a:lnTo>
                          <a:pt x="99" y="56"/>
                        </a:lnTo>
                        <a:lnTo>
                          <a:pt x="38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6" name="Freeform 258"/>
                  <p:cNvSpPr>
                    <a:spLocks noChangeAspect="1"/>
                  </p:cNvSpPr>
                  <p:nvPr/>
                </p:nvSpPr>
                <p:spPr bwMode="auto">
                  <a:xfrm>
                    <a:off x="753" y="402"/>
                    <a:ext cx="54" cy="66"/>
                  </a:xfrm>
                  <a:custGeom>
                    <a:avLst/>
                    <a:gdLst>
                      <a:gd name="T0" fmla="*/ 8 w 378"/>
                      <a:gd name="T1" fmla="*/ 0 h 456"/>
                      <a:gd name="T2" fmla="*/ 6 w 378"/>
                      <a:gd name="T3" fmla="*/ 2 h 456"/>
                      <a:gd name="T4" fmla="*/ 4 w 378"/>
                      <a:gd name="T5" fmla="*/ 4 h 456"/>
                      <a:gd name="T6" fmla="*/ 1 w 378"/>
                      <a:gd name="T7" fmla="*/ 6 h 456"/>
                      <a:gd name="T8" fmla="*/ 0 w 378"/>
                      <a:gd name="T9" fmla="*/ 7 h 456"/>
                      <a:gd name="T10" fmla="*/ 0 w 378"/>
                      <a:gd name="T11" fmla="*/ 10 h 456"/>
                      <a:gd name="T12" fmla="*/ 2 w 378"/>
                      <a:gd name="T13" fmla="*/ 8 h 456"/>
                      <a:gd name="T14" fmla="*/ 6 w 378"/>
                      <a:gd name="T15" fmla="*/ 6 h 456"/>
                      <a:gd name="T16" fmla="*/ 8 w 378"/>
                      <a:gd name="T17" fmla="*/ 4 h 456"/>
                      <a:gd name="T18" fmla="*/ 8 w 378"/>
                      <a:gd name="T19" fmla="*/ 0 h 456"/>
                      <a:gd name="T20" fmla="*/ 8 w 378"/>
                      <a:gd name="T21" fmla="*/ 0 h 45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78"/>
                      <a:gd name="T34" fmla="*/ 0 h 456"/>
                      <a:gd name="T35" fmla="*/ 378 w 378"/>
                      <a:gd name="T36" fmla="*/ 456 h 45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78" h="456">
                        <a:moveTo>
                          <a:pt x="375" y="0"/>
                        </a:moveTo>
                        <a:lnTo>
                          <a:pt x="314" y="99"/>
                        </a:lnTo>
                        <a:lnTo>
                          <a:pt x="181" y="198"/>
                        </a:lnTo>
                        <a:lnTo>
                          <a:pt x="69" y="266"/>
                        </a:lnTo>
                        <a:lnTo>
                          <a:pt x="13" y="332"/>
                        </a:lnTo>
                        <a:lnTo>
                          <a:pt x="0" y="456"/>
                        </a:lnTo>
                        <a:lnTo>
                          <a:pt x="108" y="383"/>
                        </a:lnTo>
                        <a:lnTo>
                          <a:pt x="302" y="266"/>
                        </a:lnTo>
                        <a:lnTo>
                          <a:pt x="378" y="185"/>
                        </a:lnTo>
                        <a:lnTo>
                          <a:pt x="375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7" name="Freeform 257"/>
                  <p:cNvSpPr>
                    <a:spLocks noChangeAspect="1"/>
                  </p:cNvSpPr>
                  <p:nvPr/>
                </p:nvSpPr>
                <p:spPr bwMode="auto">
                  <a:xfrm>
                    <a:off x="705" y="113"/>
                    <a:ext cx="27" cy="9"/>
                  </a:xfrm>
                  <a:custGeom>
                    <a:avLst/>
                    <a:gdLst>
                      <a:gd name="T0" fmla="*/ 0 w 189"/>
                      <a:gd name="T1" fmla="*/ 0 h 61"/>
                      <a:gd name="T2" fmla="*/ 2 w 189"/>
                      <a:gd name="T3" fmla="*/ 0 h 61"/>
                      <a:gd name="T4" fmla="*/ 3 w 189"/>
                      <a:gd name="T5" fmla="*/ 0 h 61"/>
                      <a:gd name="T6" fmla="*/ 3 w 189"/>
                      <a:gd name="T7" fmla="*/ 1 h 61"/>
                      <a:gd name="T8" fmla="*/ 4 w 189"/>
                      <a:gd name="T9" fmla="*/ 1 h 61"/>
                      <a:gd name="T10" fmla="*/ 4 w 189"/>
                      <a:gd name="T11" fmla="*/ 1 h 61"/>
                      <a:gd name="T12" fmla="*/ 3 w 189"/>
                      <a:gd name="T13" fmla="*/ 1 h 61"/>
                      <a:gd name="T14" fmla="*/ 3 w 189"/>
                      <a:gd name="T15" fmla="*/ 1 h 61"/>
                      <a:gd name="T16" fmla="*/ 2 w 189"/>
                      <a:gd name="T17" fmla="*/ 1 h 61"/>
                      <a:gd name="T18" fmla="*/ 2 w 189"/>
                      <a:gd name="T19" fmla="*/ 1 h 61"/>
                      <a:gd name="T20" fmla="*/ 0 w 189"/>
                      <a:gd name="T21" fmla="*/ 1 h 61"/>
                      <a:gd name="T22" fmla="*/ 0 w 189"/>
                      <a:gd name="T23" fmla="*/ 1 h 61"/>
                      <a:gd name="T24" fmla="*/ 0 w 189"/>
                      <a:gd name="T25" fmla="*/ 0 h 61"/>
                      <a:gd name="T26" fmla="*/ 0 w 189"/>
                      <a:gd name="T27" fmla="*/ 0 h 6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9"/>
                      <a:gd name="T43" fmla="*/ 0 h 61"/>
                      <a:gd name="T44" fmla="*/ 189 w 189"/>
                      <a:gd name="T45" fmla="*/ 61 h 6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9" h="61">
                        <a:moveTo>
                          <a:pt x="8" y="19"/>
                        </a:moveTo>
                        <a:lnTo>
                          <a:pt x="76" y="0"/>
                        </a:lnTo>
                        <a:lnTo>
                          <a:pt x="124" y="13"/>
                        </a:lnTo>
                        <a:lnTo>
                          <a:pt x="171" y="25"/>
                        </a:lnTo>
                        <a:lnTo>
                          <a:pt x="185" y="37"/>
                        </a:lnTo>
                        <a:lnTo>
                          <a:pt x="189" y="58"/>
                        </a:lnTo>
                        <a:lnTo>
                          <a:pt x="167" y="61"/>
                        </a:lnTo>
                        <a:lnTo>
                          <a:pt x="155" y="54"/>
                        </a:lnTo>
                        <a:lnTo>
                          <a:pt x="119" y="43"/>
                        </a:lnTo>
                        <a:lnTo>
                          <a:pt x="74" y="34"/>
                        </a:lnTo>
                        <a:lnTo>
                          <a:pt x="14" y="40"/>
                        </a:lnTo>
                        <a:lnTo>
                          <a:pt x="0" y="33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8" name="Freeform 256"/>
                  <p:cNvSpPr>
                    <a:spLocks noChangeAspect="1"/>
                  </p:cNvSpPr>
                  <p:nvPr/>
                </p:nvSpPr>
                <p:spPr bwMode="auto">
                  <a:xfrm>
                    <a:off x="726" y="119"/>
                    <a:ext cx="7" cy="25"/>
                  </a:xfrm>
                  <a:custGeom>
                    <a:avLst/>
                    <a:gdLst>
                      <a:gd name="T0" fmla="*/ 1 w 54"/>
                      <a:gd name="T1" fmla="*/ 0 h 177"/>
                      <a:gd name="T2" fmla="*/ 1 w 54"/>
                      <a:gd name="T3" fmla="*/ 3 h 177"/>
                      <a:gd name="T4" fmla="*/ 1 w 54"/>
                      <a:gd name="T5" fmla="*/ 4 h 177"/>
                      <a:gd name="T6" fmla="*/ 0 w 54"/>
                      <a:gd name="T7" fmla="*/ 4 h 177"/>
                      <a:gd name="T8" fmla="*/ 0 w 54"/>
                      <a:gd name="T9" fmla="*/ 3 h 177"/>
                      <a:gd name="T10" fmla="*/ 0 w 54"/>
                      <a:gd name="T11" fmla="*/ 0 h 177"/>
                      <a:gd name="T12" fmla="*/ 1 w 54"/>
                      <a:gd name="T13" fmla="*/ 0 h 177"/>
                      <a:gd name="T14" fmla="*/ 1 w 54"/>
                      <a:gd name="T15" fmla="*/ 0 h 177"/>
                      <a:gd name="T16" fmla="*/ 1 w 54"/>
                      <a:gd name="T17" fmla="*/ 0 h 17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177"/>
                      <a:gd name="T29" fmla="*/ 54 w 54"/>
                      <a:gd name="T30" fmla="*/ 177 h 17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177">
                        <a:moveTo>
                          <a:pt x="54" y="17"/>
                        </a:moveTo>
                        <a:lnTo>
                          <a:pt x="42" y="160"/>
                        </a:lnTo>
                        <a:lnTo>
                          <a:pt x="32" y="174"/>
                        </a:lnTo>
                        <a:lnTo>
                          <a:pt x="17" y="177"/>
                        </a:lnTo>
                        <a:lnTo>
                          <a:pt x="0" y="151"/>
                        </a:lnTo>
                        <a:lnTo>
                          <a:pt x="23" y="15"/>
                        </a:lnTo>
                        <a:lnTo>
                          <a:pt x="40" y="0"/>
                        </a:lnTo>
                        <a:lnTo>
                          <a:pt x="54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79" name="Freeform 255"/>
                  <p:cNvSpPr>
                    <a:spLocks noChangeAspect="1"/>
                  </p:cNvSpPr>
                  <p:nvPr/>
                </p:nvSpPr>
                <p:spPr bwMode="auto">
                  <a:xfrm>
                    <a:off x="699" y="138"/>
                    <a:ext cx="38" cy="10"/>
                  </a:xfrm>
                  <a:custGeom>
                    <a:avLst/>
                    <a:gdLst>
                      <a:gd name="T0" fmla="*/ 0 w 269"/>
                      <a:gd name="T1" fmla="*/ 0 h 73"/>
                      <a:gd name="T2" fmla="*/ 3 w 269"/>
                      <a:gd name="T3" fmla="*/ 0 h 73"/>
                      <a:gd name="T4" fmla="*/ 5 w 269"/>
                      <a:gd name="T5" fmla="*/ 1 h 73"/>
                      <a:gd name="T6" fmla="*/ 5 w 269"/>
                      <a:gd name="T7" fmla="*/ 1 h 73"/>
                      <a:gd name="T8" fmla="*/ 5 w 269"/>
                      <a:gd name="T9" fmla="*/ 1 h 73"/>
                      <a:gd name="T10" fmla="*/ 4 w 269"/>
                      <a:gd name="T11" fmla="*/ 1 h 73"/>
                      <a:gd name="T12" fmla="*/ 3 w 269"/>
                      <a:gd name="T13" fmla="*/ 1 h 73"/>
                      <a:gd name="T14" fmla="*/ 0 w 269"/>
                      <a:gd name="T15" fmla="*/ 1 h 73"/>
                      <a:gd name="T16" fmla="*/ 0 w 269"/>
                      <a:gd name="T17" fmla="*/ 1 h 73"/>
                      <a:gd name="T18" fmla="*/ 0 w 269"/>
                      <a:gd name="T19" fmla="*/ 1 h 73"/>
                      <a:gd name="T20" fmla="*/ 0 w 269"/>
                      <a:gd name="T21" fmla="*/ 0 h 73"/>
                      <a:gd name="T22" fmla="*/ 0 w 269"/>
                      <a:gd name="T23" fmla="*/ 0 h 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69"/>
                      <a:gd name="T37" fmla="*/ 0 h 73"/>
                      <a:gd name="T38" fmla="*/ 269 w 269"/>
                      <a:gd name="T39" fmla="*/ 73 h 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69" h="73">
                        <a:moveTo>
                          <a:pt x="12" y="21"/>
                        </a:moveTo>
                        <a:lnTo>
                          <a:pt x="146" y="0"/>
                        </a:lnTo>
                        <a:lnTo>
                          <a:pt x="264" y="41"/>
                        </a:lnTo>
                        <a:lnTo>
                          <a:pt x="269" y="70"/>
                        </a:lnTo>
                        <a:lnTo>
                          <a:pt x="240" y="73"/>
                        </a:lnTo>
                        <a:lnTo>
                          <a:pt x="189" y="46"/>
                        </a:lnTo>
                        <a:lnTo>
                          <a:pt x="137" y="37"/>
                        </a:lnTo>
                        <a:lnTo>
                          <a:pt x="20" y="53"/>
                        </a:lnTo>
                        <a:lnTo>
                          <a:pt x="0" y="41"/>
                        </a:lnTo>
                        <a:lnTo>
                          <a:pt x="1" y="29"/>
                        </a:lnTo>
                        <a:lnTo>
                          <a:pt x="12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0" name="Freeform 254"/>
                  <p:cNvSpPr>
                    <a:spLocks noChangeAspect="1"/>
                  </p:cNvSpPr>
                  <p:nvPr/>
                </p:nvSpPr>
                <p:spPr bwMode="auto">
                  <a:xfrm>
                    <a:off x="732" y="145"/>
                    <a:ext cx="7" cy="62"/>
                  </a:xfrm>
                  <a:custGeom>
                    <a:avLst/>
                    <a:gdLst>
                      <a:gd name="T0" fmla="*/ 1 w 51"/>
                      <a:gd name="T1" fmla="*/ 0 h 439"/>
                      <a:gd name="T2" fmla="*/ 1 w 51"/>
                      <a:gd name="T3" fmla="*/ 2 h 439"/>
                      <a:gd name="T4" fmla="*/ 1 w 51"/>
                      <a:gd name="T5" fmla="*/ 8 h 439"/>
                      <a:gd name="T6" fmla="*/ 1 w 51"/>
                      <a:gd name="T7" fmla="*/ 9 h 439"/>
                      <a:gd name="T8" fmla="*/ 0 w 51"/>
                      <a:gd name="T9" fmla="*/ 9 h 439"/>
                      <a:gd name="T10" fmla="*/ 0 w 51"/>
                      <a:gd name="T11" fmla="*/ 8 h 439"/>
                      <a:gd name="T12" fmla="*/ 0 w 51"/>
                      <a:gd name="T13" fmla="*/ 5 h 439"/>
                      <a:gd name="T14" fmla="*/ 0 w 51"/>
                      <a:gd name="T15" fmla="*/ 1 h 439"/>
                      <a:gd name="T16" fmla="*/ 0 w 51"/>
                      <a:gd name="T17" fmla="*/ 0 h 439"/>
                      <a:gd name="T18" fmla="*/ 0 w 51"/>
                      <a:gd name="T19" fmla="*/ 0 h 439"/>
                      <a:gd name="T20" fmla="*/ 1 w 51"/>
                      <a:gd name="T21" fmla="*/ 0 h 439"/>
                      <a:gd name="T22" fmla="*/ 1 w 51"/>
                      <a:gd name="T23" fmla="*/ 0 h 439"/>
                      <a:gd name="T24" fmla="*/ 1 w 51"/>
                      <a:gd name="T25" fmla="*/ 0 h 4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439"/>
                      <a:gd name="T41" fmla="*/ 51 w 51"/>
                      <a:gd name="T42" fmla="*/ 439 h 4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439">
                        <a:moveTo>
                          <a:pt x="51" y="19"/>
                        </a:moveTo>
                        <a:lnTo>
                          <a:pt x="51" y="81"/>
                        </a:lnTo>
                        <a:lnTo>
                          <a:pt x="49" y="419"/>
                        </a:lnTo>
                        <a:lnTo>
                          <a:pt x="39" y="434"/>
                        </a:lnTo>
                        <a:lnTo>
                          <a:pt x="23" y="439"/>
                        </a:lnTo>
                        <a:lnTo>
                          <a:pt x="4" y="417"/>
                        </a:lnTo>
                        <a:lnTo>
                          <a:pt x="20" y="229"/>
                        </a:lnTo>
                        <a:lnTo>
                          <a:pt x="16" y="38"/>
                        </a:lnTo>
                        <a:lnTo>
                          <a:pt x="0" y="21"/>
                        </a:lnTo>
                        <a:lnTo>
                          <a:pt x="8" y="6"/>
                        </a:lnTo>
                        <a:lnTo>
                          <a:pt x="26" y="0"/>
                        </a:lnTo>
                        <a:lnTo>
                          <a:pt x="5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1" name="Freeform 253"/>
                  <p:cNvSpPr>
                    <a:spLocks noChangeAspect="1"/>
                  </p:cNvSpPr>
                  <p:nvPr/>
                </p:nvSpPr>
                <p:spPr bwMode="auto">
                  <a:xfrm>
                    <a:off x="717" y="205"/>
                    <a:ext cx="17" cy="58"/>
                  </a:xfrm>
                  <a:custGeom>
                    <a:avLst/>
                    <a:gdLst>
                      <a:gd name="T0" fmla="*/ 2 w 118"/>
                      <a:gd name="T1" fmla="*/ 0 h 408"/>
                      <a:gd name="T2" fmla="*/ 1 w 118"/>
                      <a:gd name="T3" fmla="*/ 3 h 408"/>
                      <a:gd name="T4" fmla="*/ 1 w 118"/>
                      <a:gd name="T5" fmla="*/ 5 h 408"/>
                      <a:gd name="T6" fmla="*/ 1 w 118"/>
                      <a:gd name="T7" fmla="*/ 6 h 408"/>
                      <a:gd name="T8" fmla="*/ 2 w 118"/>
                      <a:gd name="T9" fmla="*/ 8 h 408"/>
                      <a:gd name="T10" fmla="*/ 2 w 118"/>
                      <a:gd name="T11" fmla="*/ 8 h 408"/>
                      <a:gd name="T12" fmla="*/ 1 w 118"/>
                      <a:gd name="T13" fmla="*/ 8 h 408"/>
                      <a:gd name="T14" fmla="*/ 0 w 118"/>
                      <a:gd name="T15" fmla="*/ 7 h 408"/>
                      <a:gd name="T16" fmla="*/ 0 w 118"/>
                      <a:gd name="T17" fmla="*/ 5 h 408"/>
                      <a:gd name="T18" fmla="*/ 0 w 118"/>
                      <a:gd name="T19" fmla="*/ 3 h 408"/>
                      <a:gd name="T20" fmla="*/ 0 w 118"/>
                      <a:gd name="T21" fmla="*/ 2 h 408"/>
                      <a:gd name="T22" fmla="*/ 1 w 118"/>
                      <a:gd name="T23" fmla="*/ 2 h 408"/>
                      <a:gd name="T24" fmla="*/ 1 w 118"/>
                      <a:gd name="T25" fmla="*/ 1 h 408"/>
                      <a:gd name="T26" fmla="*/ 2 w 118"/>
                      <a:gd name="T27" fmla="*/ 0 h 408"/>
                      <a:gd name="T28" fmla="*/ 2 w 118"/>
                      <a:gd name="T29" fmla="*/ 0 h 408"/>
                      <a:gd name="T30" fmla="*/ 2 w 118"/>
                      <a:gd name="T31" fmla="*/ 0 h 4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8"/>
                      <a:gd name="T49" fmla="*/ 0 h 408"/>
                      <a:gd name="T50" fmla="*/ 118 w 118"/>
                      <a:gd name="T51" fmla="*/ 408 h 40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8" h="408">
                        <a:moveTo>
                          <a:pt x="118" y="6"/>
                        </a:moveTo>
                        <a:lnTo>
                          <a:pt x="45" y="156"/>
                        </a:lnTo>
                        <a:lnTo>
                          <a:pt x="39" y="233"/>
                        </a:lnTo>
                        <a:lnTo>
                          <a:pt x="54" y="319"/>
                        </a:lnTo>
                        <a:lnTo>
                          <a:pt x="78" y="393"/>
                        </a:lnTo>
                        <a:lnTo>
                          <a:pt x="73" y="408"/>
                        </a:lnTo>
                        <a:lnTo>
                          <a:pt x="58" y="404"/>
                        </a:lnTo>
                        <a:lnTo>
                          <a:pt x="18" y="330"/>
                        </a:lnTo>
                        <a:lnTo>
                          <a:pt x="0" y="239"/>
                        </a:lnTo>
                        <a:lnTo>
                          <a:pt x="6" y="158"/>
                        </a:lnTo>
                        <a:lnTo>
                          <a:pt x="18" y="119"/>
                        </a:lnTo>
                        <a:lnTo>
                          <a:pt x="34" y="80"/>
                        </a:lnTo>
                        <a:lnTo>
                          <a:pt x="55" y="40"/>
                        </a:lnTo>
                        <a:lnTo>
                          <a:pt x="83" y="0"/>
                        </a:lnTo>
                        <a:lnTo>
                          <a:pt x="118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2" name="Freeform 252"/>
                  <p:cNvSpPr>
                    <a:spLocks noChangeAspect="1"/>
                  </p:cNvSpPr>
                  <p:nvPr/>
                </p:nvSpPr>
                <p:spPr bwMode="auto">
                  <a:xfrm>
                    <a:off x="682" y="211"/>
                    <a:ext cx="13" cy="51"/>
                  </a:xfrm>
                  <a:custGeom>
                    <a:avLst/>
                    <a:gdLst>
                      <a:gd name="T0" fmla="*/ 1 w 91"/>
                      <a:gd name="T1" fmla="*/ 0 h 355"/>
                      <a:gd name="T2" fmla="*/ 1 w 91"/>
                      <a:gd name="T3" fmla="*/ 1 h 355"/>
                      <a:gd name="T4" fmla="*/ 1 w 91"/>
                      <a:gd name="T5" fmla="*/ 2 h 355"/>
                      <a:gd name="T6" fmla="*/ 1 w 91"/>
                      <a:gd name="T7" fmla="*/ 4 h 355"/>
                      <a:gd name="T8" fmla="*/ 1 w 91"/>
                      <a:gd name="T9" fmla="*/ 6 h 355"/>
                      <a:gd name="T10" fmla="*/ 1 w 91"/>
                      <a:gd name="T11" fmla="*/ 6 h 355"/>
                      <a:gd name="T12" fmla="*/ 2 w 91"/>
                      <a:gd name="T13" fmla="*/ 7 h 355"/>
                      <a:gd name="T14" fmla="*/ 2 w 91"/>
                      <a:gd name="T15" fmla="*/ 7 h 355"/>
                      <a:gd name="T16" fmla="*/ 2 w 91"/>
                      <a:gd name="T17" fmla="*/ 7 h 355"/>
                      <a:gd name="T18" fmla="*/ 1 w 91"/>
                      <a:gd name="T19" fmla="*/ 7 h 355"/>
                      <a:gd name="T20" fmla="*/ 0 w 91"/>
                      <a:gd name="T21" fmla="*/ 6 h 355"/>
                      <a:gd name="T22" fmla="*/ 0 w 91"/>
                      <a:gd name="T23" fmla="*/ 4 h 355"/>
                      <a:gd name="T24" fmla="*/ 0 w 91"/>
                      <a:gd name="T25" fmla="*/ 2 h 355"/>
                      <a:gd name="T26" fmla="*/ 0 w 91"/>
                      <a:gd name="T27" fmla="*/ 1 h 355"/>
                      <a:gd name="T28" fmla="*/ 0 w 91"/>
                      <a:gd name="T29" fmla="*/ 0 h 355"/>
                      <a:gd name="T30" fmla="*/ 1 w 91"/>
                      <a:gd name="T31" fmla="*/ 0 h 355"/>
                      <a:gd name="T32" fmla="*/ 1 w 91"/>
                      <a:gd name="T33" fmla="*/ 0 h 355"/>
                      <a:gd name="T34" fmla="*/ 1 w 91"/>
                      <a:gd name="T35" fmla="*/ 0 h 35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1"/>
                      <a:gd name="T55" fmla="*/ 0 h 355"/>
                      <a:gd name="T56" fmla="*/ 91 w 91"/>
                      <a:gd name="T57" fmla="*/ 355 h 35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1" h="355">
                        <a:moveTo>
                          <a:pt x="61" y="7"/>
                        </a:moveTo>
                        <a:lnTo>
                          <a:pt x="32" y="51"/>
                        </a:lnTo>
                        <a:lnTo>
                          <a:pt x="28" y="98"/>
                        </a:lnTo>
                        <a:lnTo>
                          <a:pt x="42" y="208"/>
                        </a:lnTo>
                        <a:lnTo>
                          <a:pt x="53" y="271"/>
                        </a:lnTo>
                        <a:lnTo>
                          <a:pt x="66" y="297"/>
                        </a:lnTo>
                        <a:lnTo>
                          <a:pt x="85" y="325"/>
                        </a:lnTo>
                        <a:lnTo>
                          <a:pt x="91" y="342"/>
                        </a:lnTo>
                        <a:lnTo>
                          <a:pt x="82" y="355"/>
                        </a:lnTo>
                        <a:lnTo>
                          <a:pt x="52" y="352"/>
                        </a:lnTo>
                        <a:lnTo>
                          <a:pt x="19" y="284"/>
                        </a:lnTo>
                        <a:lnTo>
                          <a:pt x="10" y="207"/>
                        </a:lnTo>
                        <a:lnTo>
                          <a:pt x="0" y="94"/>
                        </a:lnTo>
                        <a:lnTo>
                          <a:pt x="9" y="47"/>
                        </a:lnTo>
                        <a:lnTo>
                          <a:pt x="22" y="24"/>
                        </a:lnTo>
                        <a:lnTo>
                          <a:pt x="42" y="0"/>
                        </a:lnTo>
                        <a:lnTo>
                          <a:pt x="61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3" name="Freeform 251"/>
                  <p:cNvSpPr>
                    <a:spLocks noChangeAspect="1"/>
                  </p:cNvSpPr>
                  <p:nvPr/>
                </p:nvSpPr>
                <p:spPr bwMode="auto">
                  <a:xfrm>
                    <a:off x="678" y="258"/>
                    <a:ext cx="17" cy="5"/>
                  </a:xfrm>
                  <a:custGeom>
                    <a:avLst/>
                    <a:gdLst>
                      <a:gd name="T0" fmla="*/ 0 w 121"/>
                      <a:gd name="T1" fmla="*/ 0 h 34"/>
                      <a:gd name="T2" fmla="*/ 2 w 121"/>
                      <a:gd name="T3" fmla="*/ 0 h 34"/>
                      <a:gd name="T4" fmla="*/ 2 w 121"/>
                      <a:gd name="T5" fmla="*/ 0 h 34"/>
                      <a:gd name="T6" fmla="*/ 2 w 121"/>
                      <a:gd name="T7" fmla="*/ 1 h 34"/>
                      <a:gd name="T8" fmla="*/ 2 w 121"/>
                      <a:gd name="T9" fmla="*/ 1 h 34"/>
                      <a:gd name="T10" fmla="*/ 1 w 121"/>
                      <a:gd name="T11" fmla="*/ 1 h 34"/>
                      <a:gd name="T12" fmla="*/ 0 w 121"/>
                      <a:gd name="T13" fmla="*/ 0 h 34"/>
                      <a:gd name="T14" fmla="*/ 0 w 121"/>
                      <a:gd name="T15" fmla="*/ 0 h 34"/>
                      <a:gd name="T16" fmla="*/ 0 w 121"/>
                      <a:gd name="T17" fmla="*/ 0 h 34"/>
                      <a:gd name="T18" fmla="*/ 0 w 121"/>
                      <a:gd name="T19" fmla="*/ 0 h 34"/>
                      <a:gd name="T20" fmla="*/ 0 w 121"/>
                      <a:gd name="T21" fmla="*/ 0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1"/>
                      <a:gd name="T34" fmla="*/ 0 h 34"/>
                      <a:gd name="T35" fmla="*/ 121 w 121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1" h="34">
                        <a:moveTo>
                          <a:pt x="13" y="1"/>
                        </a:moveTo>
                        <a:lnTo>
                          <a:pt x="105" y="0"/>
                        </a:lnTo>
                        <a:lnTo>
                          <a:pt x="121" y="16"/>
                        </a:lnTo>
                        <a:lnTo>
                          <a:pt x="117" y="27"/>
                        </a:lnTo>
                        <a:lnTo>
                          <a:pt x="105" y="33"/>
                        </a:lnTo>
                        <a:lnTo>
                          <a:pt x="25" y="34"/>
                        </a:lnTo>
                        <a:lnTo>
                          <a:pt x="1" y="17"/>
                        </a:lnTo>
                        <a:lnTo>
                          <a:pt x="0" y="11"/>
                        </a:lnTo>
                        <a:lnTo>
                          <a:pt x="1" y="5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4" name="Freeform 250"/>
                  <p:cNvSpPr>
                    <a:spLocks noChangeAspect="1"/>
                  </p:cNvSpPr>
                  <p:nvPr/>
                </p:nvSpPr>
                <p:spPr bwMode="auto">
                  <a:xfrm>
                    <a:off x="670" y="212"/>
                    <a:ext cx="11" cy="50"/>
                  </a:xfrm>
                  <a:custGeom>
                    <a:avLst/>
                    <a:gdLst>
                      <a:gd name="T0" fmla="*/ 1 w 77"/>
                      <a:gd name="T1" fmla="*/ 0 h 354"/>
                      <a:gd name="T2" fmla="*/ 1 w 77"/>
                      <a:gd name="T3" fmla="*/ 3 h 354"/>
                      <a:gd name="T4" fmla="*/ 1 w 77"/>
                      <a:gd name="T5" fmla="*/ 5 h 354"/>
                      <a:gd name="T6" fmla="*/ 1 w 77"/>
                      <a:gd name="T7" fmla="*/ 6 h 354"/>
                      <a:gd name="T8" fmla="*/ 2 w 77"/>
                      <a:gd name="T9" fmla="*/ 7 h 354"/>
                      <a:gd name="T10" fmla="*/ 1 w 77"/>
                      <a:gd name="T11" fmla="*/ 7 h 354"/>
                      <a:gd name="T12" fmla="*/ 1 w 77"/>
                      <a:gd name="T13" fmla="*/ 7 h 354"/>
                      <a:gd name="T14" fmla="*/ 0 w 77"/>
                      <a:gd name="T15" fmla="*/ 5 h 354"/>
                      <a:gd name="T16" fmla="*/ 0 w 77"/>
                      <a:gd name="T17" fmla="*/ 3 h 354"/>
                      <a:gd name="T18" fmla="*/ 0 w 77"/>
                      <a:gd name="T19" fmla="*/ 1 h 354"/>
                      <a:gd name="T20" fmla="*/ 1 w 77"/>
                      <a:gd name="T21" fmla="*/ 0 h 354"/>
                      <a:gd name="T22" fmla="*/ 1 w 77"/>
                      <a:gd name="T23" fmla="*/ 0 h 354"/>
                      <a:gd name="T24" fmla="*/ 1 w 77"/>
                      <a:gd name="T25" fmla="*/ 0 h 354"/>
                      <a:gd name="T26" fmla="*/ 1 w 77"/>
                      <a:gd name="T27" fmla="*/ 0 h 35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7"/>
                      <a:gd name="T43" fmla="*/ 0 h 354"/>
                      <a:gd name="T44" fmla="*/ 77 w 77"/>
                      <a:gd name="T45" fmla="*/ 354 h 35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7" h="354">
                        <a:moveTo>
                          <a:pt x="52" y="13"/>
                        </a:moveTo>
                        <a:lnTo>
                          <a:pt x="26" y="129"/>
                        </a:lnTo>
                        <a:lnTo>
                          <a:pt x="38" y="249"/>
                        </a:lnTo>
                        <a:lnTo>
                          <a:pt x="56" y="293"/>
                        </a:lnTo>
                        <a:lnTo>
                          <a:pt x="77" y="336"/>
                        </a:lnTo>
                        <a:lnTo>
                          <a:pt x="71" y="354"/>
                        </a:lnTo>
                        <a:lnTo>
                          <a:pt x="48" y="340"/>
                        </a:lnTo>
                        <a:lnTo>
                          <a:pt x="7" y="255"/>
                        </a:lnTo>
                        <a:lnTo>
                          <a:pt x="0" y="127"/>
                        </a:lnTo>
                        <a:lnTo>
                          <a:pt x="9" y="72"/>
                        </a:lnTo>
                        <a:lnTo>
                          <a:pt x="31" y="6"/>
                        </a:lnTo>
                        <a:lnTo>
                          <a:pt x="46" y="0"/>
                        </a:lnTo>
                        <a:lnTo>
                          <a:pt x="52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5" name="Freeform 249"/>
                  <p:cNvSpPr>
                    <a:spLocks noChangeAspect="1"/>
                  </p:cNvSpPr>
                  <p:nvPr/>
                </p:nvSpPr>
                <p:spPr bwMode="auto">
                  <a:xfrm>
                    <a:off x="693" y="147"/>
                    <a:ext cx="6" cy="123"/>
                  </a:xfrm>
                  <a:custGeom>
                    <a:avLst/>
                    <a:gdLst>
                      <a:gd name="T0" fmla="*/ 1 w 46"/>
                      <a:gd name="T1" fmla="*/ 0 h 867"/>
                      <a:gd name="T2" fmla="*/ 1 w 46"/>
                      <a:gd name="T3" fmla="*/ 5 h 867"/>
                      <a:gd name="T4" fmla="*/ 1 w 46"/>
                      <a:gd name="T5" fmla="*/ 8 h 867"/>
                      <a:gd name="T6" fmla="*/ 1 w 46"/>
                      <a:gd name="T7" fmla="*/ 11 h 867"/>
                      <a:gd name="T8" fmla="*/ 1 w 46"/>
                      <a:gd name="T9" fmla="*/ 14 h 867"/>
                      <a:gd name="T10" fmla="*/ 1 w 46"/>
                      <a:gd name="T11" fmla="*/ 17 h 867"/>
                      <a:gd name="T12" fmla="*/ 1 w 46"/>
                      <a:gd name="T13" fmla="*/ 17 h 867"/>
                      <a:gd name="T14" fmla="*/ 0 w 46"/>
                      <a:gd name="T15" fmla="*/ 17 h 867"/>
                      <a:gd name="T16" fmla="*/ 0 w 46"/>
                      <a:gd name="T17" fmla="*/ 17 h 867"/>
                      <a:gd name="T18" fmla="*/ 0 w 46"/>
                      <a:gd name="T19" fmla="*/ 11 h 867"/>
                      <a:gd name="T20" fmla="*/ 0 w 46"/>
                      <a:gd name="T21" fmla="*/ 5 h 867"/>
                      <a:gd name="T22" fmla="*/ 0 w 46"/>
                      <a:gd name="T23" fmla="*/ 3 h 867"/>
                      <a:gd name="T24" fmla="*/ 0 w 46"/>
                      <a:gd name="T25" fmla="*/ 2 h 867"/>
                      <a:gd name="T26" fmla="*/ 0 w 46"/>
                      <a:gd name="T27" fmla="*/ 0 h 867"/>
                      <a:gd name="T28" fmla="*/ 1 w 46"/>
                      <a:gd name="T29" fmla="*/ 0 h 867"/>
                      <a:gd name="T30" fmla="*/ 1 w 46"/>
                      <a:gd name="T31" fmla="*/ 0 h 867"/>
                      <a:gd name="T32" fmla="*/ 1 w 46"/>
                      <a:gd name="T33" fmla="*/ 0 h 86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867"/>
                      <a:gd name="T53" fmla="*/ 46 w 46"/>
                      <a:gd name="T54" fmla="*/ 867 h 86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867">
                        <a:moveTo>
                          <a:pt x="44" y="11"/>
                        </a:moveTo>
                        <a:lnTo>
                          <a:pt x="46" y="251"/>
                        </a:lnTo>
                        <a:lnTo>
                          <a:pt x="45" y="409"/>
                        </a:lnTo>
                        <a:lnTo>
                          <a:pt x="42" y="550"/>
                        </a:lnTo>
                        <a:lnTo>
                          <a:pt x="40" y="690"/>
                        </a:lnTo>
                        <a:lnTo>
                          <a:pt x="39" y="848"/>
                        </a:lnTo>
                        <a:lnTo>
                          <a:pt x="34" y="863"/>
                        </a:lnTo>
                        <a:lnTo>
                          <a:pt x="20" y="867"/>
                        </a:lnTo>
                        <a:lnTo>
                          <a:pt x="0" y="848"/>
                        </a:lnTo>
                        <a:lnTo>
                          <a:pt x="10" y="549"/>
                        </a:lnTo>
                        <a:lnTo>
                          <a:pt x="20" y="251"/>
                        </a:lnTo>
                        <a:lnTo>
                          <a:pt x="23" y="131"/>
                        </a:lnTo>
                        <a:lnTo>
                          <a:pt x="21" y="75"/>
                        </a:lnTo>
                        <a:lnTo>
                          <a:pt x="23" y="11"/>
                        </a:lnTo>
                        <a:lnTo>
                          <a:pt x="34" y="0"/>
                        </a:lnTo>
                        <a:lnTo>
                          <a:pt x="4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6" name="Freeform 248"/>
                  <p:cNvSpPr>
                    <a:spLocks noChangeAspect="1"/>
                  </p:cNvSpPr>
                  <p:nvPr/>
                </p:nvSpPr>
                <p:spPr bwMode="auto">
                  <a:xfrm>
                    <a:off x="660" y="273"/>
                    <a:ext cx="5" cy="19"/>
                  </a:xfrm>
                  <a:custGeom>
                    <a:avLst/>
                    <a:gdLst>
                      <a:gd name="T0" fmla="*/ 1 w 38"/>
                      <a:gd name="T1" fmla="*/ 0 h 133"/>
                      <a:gd name="T2" fmla="*/ 1 w 38"/>
                      <a:gd name="T3" fmla="*/ 2 h 133"/>
                      <a:gd name="T4" fmla="*/ 1 w 38"/>
                      <a:gd name="T5" fmla="*/ 3 h 133"/>
                      <a:gd name="T6" fmla="*/ 0 w 38"/>
                      <a:gd name="T7" fmla="*/ 3 h 133"/>
                      <a:gd name="T8" fmla="*/ 0 w 38"/>
                      <a:gd name="T9" fmla="*/ 2 h 133"/>
                      <a:gd name="T10" fmla="*/ 0 w 38"/>
                      <a:gd name="T11" fmla="*/ 0 h 133"/>
                      <a:gd name="T12" fmla="*/ 0 w 38"/>
                      <a:gd name="T13" fmla="*/ 0 h 133"/>
                      <a:gd name="T14" fmla="*/ 0 w 38"/>
                      <a:gd name="T15" fmla="*/ 0 h 133"/>
                      <a:gd name="T16" fmla="*/ 1 w 38"/>
                      <a:gd name="T17" fmla="*/ 0 h 133"/>
                      <a:gd name="T18" fmla="*/ 1 w 38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"/>
                      <a:gd name="T31" fmla="*/ 0 h 133"/>
                      <a:gd name="T32" fmla="*/ 38 w 38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" h="133">
                        <a:moveTo>
                          <a:pt x="38" y="17"/>
                        </a:moveTo>
                        <a:lnTo>
                          <a:pt x="38" y="117"/>
                        </a:lnTo>
                        <a:lnTo>
                          <a:pt x="34" y="128"/>
                        </a:lnTo>
                        <a:lnTo>
                          <a:pt x="23" y="133"/>
                        </a:lnTo>
                        <a:lnTo>
                          <a:pt x="8" y="117"/>
                        </a:lnTo>
                        <a:lnTo>
                          <a:pt x="0" y="22"/>
                        </a:lnTo>
                        <a:lnTo>
                          <a:pt x="4" y="6"/>
                        </a:lnTo>
                        <a:lnTo>
                          <a:pt x="16" y="0"/>
                        </a:lnTo>
                        <a:lnTo>
                          <a:pt x="38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7" name="Freeform 247"/>
                  <p:cNvSpPr>
                    <a:spLocks noChangeAspect="1"/>
                  </p:cNvSpPr>
                  <p:nvPr/>
                </p:nvSpPr>
                <p:spPr bwMode="auto">
                  <a:xfrm>
                    <a:off x="663" y="276"/>
                    <a:ext cx="68" cy="15"/>
                  </a:xfrm>
                  <a:custGeom>
                    <a:avLst/>
                    <a:gdLst>
                      <a:gd name="T0" fmla="*/ 0 w 478"/>
                      <a:gd name="T1" fmla="*/ 2 h 102"/>
                      <a:gd name="T2" fmla="*/ 1 w 478"/>
                      <a:gd name="T3" fmla="*/ 1 h 102"/>
                      <a:gd name="T4" fmla="*/ 2 w 478"/>
                      <a:gd name="T5" fmla="*/ 0 h 102"/>
                      <a:gd name="T6" fmla="*/ 5 w 478"/>
                      <a:gd name="T7" fmla="*/ 0 h 102"/>
                      <a:gd name="T8" fmla="*/ 10 w 478"/>
                      <a:gd name="T9" fmla="*/ 1 h 102"/>
                      <a:gd name="T10" fmla="*/ 10 w 478"/>
                      <a:gd name="T11" fmla="*/ 1 h 102"/>
                      <a:gd name="T12" fmla="*/ 9 w 478"/>
                      <a:gd name="T13" fmla="*/ 1 h 102"/>
                      <a:gd name="T14" fmla="*/ 7 w 478"/>
                      <a:gd name="T15" fmla="*/ 1 h 102"/>
                      <a:gd name="T16" fmla="*/ 5 w 478"/>
                      <a:gd name="T17" fmla="*/ 1 h 102"/>
                      <a:gd name="T18" fmla="*/ 2 w 478"/>
                      <a:gd name="T19" fmla="*/ 1 h 102"/>
                      <a:gd name="T20" fmla="*/ 0 w 478"/>
                      <a:gd name="T21" fmla="*/ 2 h 102"/>
                      <a:gd name="T22" fmla="*/ 0 w 478"/>
                      <a:gd name="T23" fmla="*/ 2 h 102"/>
                      <a:gd name="T24" fmla="*/ 0 w 478"/>
                      <a:gd name="T25" fmla="*/ 2 h 102"/>
                      <a:gd name="T26" fmla="*/ 0 w 478"/>
                      <a:gd name="T27" fmla="*/ 2 h 10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78"/>
                      <a:gd name="T43" fmla="*/ 0 h 102"/>
                      <a:gd name="T44" fmla="*/ 478 w 478"/>
                      <a:gd name="T45" fmla="*/ 102 h 10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78" h="102">
                        <a:moveTo>
                          <a:pt x="0" y="82"/>
                        </a:moveTo>
                        <a:lnTo>
                          <a:pt x="35" y="48"/>
                        </a:lnTo>
                        <a:lnTo>
                          <a:pt x="75" y="20"/>
                        </a:lnTo>
                        <a:lnTo>
                          <a:pt x="234" y="0"/>
                        </a:lnTo>
                        <a:lnTo>
                          <a:pt x="469" y="33"/>
                        </a:lnTo>
                        <a:lnTo>
                          <a:pt x="478" y="47"/>
                        </a:lnTo>
                        <a:lnTo>
                          <a:pt x="465" y="54"/>
                        </a:lnTo>
                        <a:lnTo>
                          <a:pt x="351" y="40"/>
                        </a:lnTo>
                        <a:lnTo>
                          <a:pt x="236" y="40"/>
                        </a:lnTo>
                        <a:lnTo>
                          <a:pt x="91" y="56"/>
                        </a:lnTo>
                        <a:lnTo>
                          <a:pt x="18" y="102"/>
                        </a:lnTo>
                        <a:lnTo>
                          <a:pt x="0" y="102"/>
                        </a:lnTo>
                        <a:lnTo>
                          <a:pt x="0" y="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8" name="Freeform 246"/>
                  <p:cNvSpPr>
                    <a:spLocks noChangeAspect="1"/>
                  </p:cNvSpPr>
                  <p:nvPr/>
                </p:nvSpPr>
                <p:spPr bwMode="auto">
                  <a:xfrm>
                    <a:off x="672" y="267"/>
                    <a:ext cx="81" cy="18"/>
                  </a:xfrm>
                  <a:custGeom>
                    <a:avLst/>
                    <a:gdLst>
                      <a:gd name="T0" fmla="*/ 0 w 567"/>
                      <a:gd name="T1" fmla="*/ 0 h 126"/>
                      <a:gd name="T2" fmla="*/ 3 w 567"/>
                      <a:gd name="T3" fmla="*/ 0 h 126"/>
                      <a:gd name="T4" fmla="*/ 7 w 567"/>
                      <a:gd name="T5" fmla="*/ 0 h 126"/>
                      <a:gd name="T6" fmla="*/ 9 w 567"/>
                      <a:gd name="T7" fmla="*/ 1 h 126"/>
                      <a:gd name="T8" fmla="*/ 11 w 567"/>
                      <a:gd name="T9" fmla="*/ 2 h 126"/>
                      <a:gd name="T10" fmla="*/ 12 w 567"/>
                      <a:gd name="T11" fmla="*/ 2 h 126"/>
                      <a:gd name="T12" fmla="*/ 11 w 567"/>
                      <a:gd name="T13" fmla="*/ 3 h 126"/>
                      <a:gd name="T14" fmla="*/ 10 w 567"/>
                      <a:gd name="T15" fmla="*/ 2 h 126"/>
                      <a:gd name="T16" fmla="*/ 9 w 567"/>
                      <a:gd name="T17" fmla="*/ 1 h 126"/>
                      <a:gd name="T18" fmla="*/ 7 w 567"/>
                      <a:gd name="T19" fmla="*/ 1 h 126"/>
                      <a:gd name="T20" fmla="*/ 3 w 567"/>
                      <a:gd name="T21" fmla="*/ 0 h 126"/>
                      <a:gd name="T22" fmla="*/ 0 w 567"/>
                      <a:gd name="T23" fmla="*/ 1 h 126"/>
                      <a:gd name="T24" fmla="*/ 0 w 567"/>
                      <a:gd name="T25" fmla="*/ 1 h 126"/>
                      <a:gd name="T26" fmla="*/ 0 w 567"/>
                      <a:gd name="T27" fmla="*/ 0 h 126"/>
                      <a:gd name="T28" fmla="*/ 0 w 567"/>
                      <a:gd name="T29" fmla="*/ 0 h 12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7"/>
                      <a:gd name="T46" fmla="*/ 0 h 126"/>
                      <a:gd name="T47" fmla="*/ 567 w 567"/>
                      <a:gd name="T48" fmla="*/ 126 h 12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7" h="126">
                        <a:moveTo>
                          <a:pt x="8" y="19"/>
                        </a:moveTo>
                        <a:lnTo>
                          <a:pt x="165" y="0"/>
                        </a:lnTo>
                        <a:lnTo>
                          <a:pt x="322" y="17"/>
                        </a:lnTo>
                        <a:lnTo>
                          <a:pt x="449" y="38"/>
                        </a:lnTo>
                        <a:lnTo>
                          <a:pt x="563" y="94"/>
                        </a:lnTo>
                        <a:lnTo>
                          <a:pt x="567" y="121"/>
                        </a:lnTo>
                        <a:lnTo>
                          <a:pt x="538" y="126"/>
                        </a:lnTo>
                        <a:lnTo>
                          <a:pt x="486" y="90"/>
                        </a:lnTo>
                        <a:lnTo>
                          <a:pt x="435" y="67"/>
                        </a:lnTo>
                        <a:lnTo>
                          <a:pt x="319" y="39"/>
                        </a:lnTo>
                        <a:lnTo>
                          <a:pt x="165" y="24"/>
                        </a:lnTo>
                        <a:lnTo>
                          <a:pt x="13" y="41"/>
                        </a:lnTo>
                        <a:lnTo>
                          <a:pt x="0" y="33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89" name="Freeform 245"/>
                  <p:cNvSpPr>
                    <a:spLocks noChangeAspect="1"/>
                  </p:cNvSpPr>
                  <p:nvPr/>
                </p:nvSpPr>
                <p:spPr bwMode="auto">
                  <a:xfrm>
                    <a:off x="751" y="281"/>
                    <a:ext cx="4" cy="17"/>
                  </a:xfrm>
                  <a:custGeom>
                    <a:avLst/>
                    <a:gdLst>
                      <a:gd name="T0" fmla="*/ 1 w 28"/>
                      <a:gd name="T1" fmla="*/ 0 h 124"/>
                      <a:gd name="T2" fmla="*/ 1 w 28"/>
                      <a:gd name="T3" fmla="*/ 2 h 124"/>
                      <a:gd name="T4" fmla="*/ 0 w 28"/>
                      <a:gd name="T5" fmla="*/ 2 h 124"/>
                      <a:gd name="T6" fmla="*/ 0 w 28"/>
                      <a:gd name="T7" fmla="*/ 2 h 124"/>
                      <a:gd name="T8" fmla="*/ 0 w 28"/>
                      <a:gd name="T9" fmla="*/ 1 h 124"/>
                      <a:gd name="T10" fmla="*/ 0 w 28"/>
                      <a:gd name="T11" fmla="*/ 0 h 124"/>
                      <a:gd name="T12" fmla="*/ 0 w 28"/>
                      <a:gd name="T13" fmla="*/ 0 h 124"/>
                      <a:gd name="T14" fmla="*/ 1 w 28"/>
                      <a:gd name="T15" fmla="*/ 0 h 124"/>
                      <a:gd name="T16" fmla="*/ 1 w 28"/>
                      <a:gd name="T17" fmla="*/ 0 h 1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124"/>
                      <a:gd name="T29" fmla="*/ 28 w 28"/>
                      <a:gd name="T30" fmla="*/ 124 h 12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124">
                        <a:moveTo>
                          <a:pt x="28" y="11"/>
                        </a:moveTo>
                        <a:lnTo>
                          <a:pt x="25" y="110"/>
                        </a:lnTo>
                        <a:lnTo>
                          <a:pt x="17" y="124"/>
                        </a:lnTo>
                        <a:lnTo>
                          <a:pt x="4" y="116"/>
                        </a:lnTo>
                        <a:lnTo>
                          <a:pt x="0" y="64"/>
                        </a:lnTo>
                        <a:lnTo>
                          <a:pt x="6" y="11"/>
                        </a:lnTo>
                        <a:lnTo>
                          <a:pt x="17" y="0"/>
                        </a:lnTo>
                        <a:lnTo>
                          <a:pt x="2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0" name="Freeform 244"/>
                  <p:cNvSpPr>
                    <a:spLocks noChangeAspect="1"/>
                  </p:cNvSpPr>
                  <p:nvPr/>
                </p:nvSpPr>
                <p:spPr bwMode="auto">
                  <a:xfrm>
                    <a:off x="671" y="298"/>
                    <a:ext cx="20" cy="9"/>
                  </a:xfrm>
                  <a:custGeom>
                    <a:avLst/>
                    <a:gdLst>
                      <a:gd name="T0" fmla="*/ 2 w 141"/>
                      <a:gd name="T1" fmla="*/ 1 h 62"/>
                      <a:gd name="T2" fmla="*/ 1 w 141"/>
                      <a:gd name="T3" fmla="*/ 0 h 62"/>
                      <a:gd name="T4" fmla="*/ 0 w 141"/>
                      <a:gd name="T5" fmla="*/ 1 h 62"/>
                      <a:gd name="T6" fmla="*/ 0 w 141"/>
                      <a:gd name="T7" fmla="*/ 1 h 62"/>
                      <a:gd name="T8" fmla="*/ 1 w 141"/>
                      <a:gd name="T9" fmla="*/ 1 h 62"/>
                      <a:gd name="T10" fmla="*/ 3 w 141"/>
                      <a:gd name="T11" fmla="*/ 1 h 62"/>
                      <a:gd name="T12" fmla="*/ 3 w 141"/>
                      <a:gd name="T13" fmla="*/ 1 h 62"/>
                      <a:gd name="T14" fmla="*/ 3 w 141"/>
                      <a:gd name="T15" fmla="*/ 1 h 62"/>
                      <a:gd name="T16" fmla="*/ 1 w 141"/>
                      <a:gd name="T17" fmla="*/ 1 h 62"/>
                      <a:gd name="T18" fmla="*/ 0 w 141"/>
                      <a:gd name="T19" fmla="*/ 1 h 62"/>
                      <a:gd name="T20" fmla="*/ 0 w 141"/>
                      <a:gd name="T21" fmla="*/ 0 h 62"/>
                      <a:gd name="T22" fmla="*/ 1 w 141"/>
                      <a:gd name="T23" fmla="*/ 0 h 62"/>
                      <a:gd name="T24" fmla="*/ 2 w 141"/>
                      <a:gd name="T25" fmla="*/ 0 h 62"/>
                      <a:gd name="T26" fmla="*/ 2 w 141"/>
                      <a:gd name="T27" fmla="*/ 0 h 62"/>
                      <a:gd name="T28" fmla="*/ 2 w 141"/>
                      <a:gd name="T29" fmla="*/ 1 h 62"/>
                      <a:gd name="T30" fmla="*/ 2 w 141"/>
                      <a:gd name="T31" fmla="*/ 1 h 6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1"/>
                      <a:gd name="T49" fmla="*/ 0 h 62"/>
                      <a:gd name="T50" fmla="*/ 141 w 141"/>
                      <a:gd name="T51" fmla="*/ 62 h 6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1" h="62">
                        <a:moveTo>
                          <a:pt x="79" y="28"/>
                        </a:moveTo>
                        <a:lnTo>
                          <a:pt x="45" y="21"/>
                        </a:lnTo>
                        <a:lnTo>
                          <a:pt x="15" y="28"/>
                        </a:lnTo>
                        <a:lnTo>
                          <a:pt x="19" y="36"/>
                        </a:lnTo>
                        <a:lnTo>
                          <a:pt x="37" y="41"/>
                        </a:lnTo>
                        <a:lnTo>
                          <a:pt x="128" y="38"/>
                        </a:lnTo>
                        <a:lnTo>
                          <a:pt x="141" y="47"/>
                        </a:lnTo>
                        <a:lnTo>
                          <a:pt x="133" y="59"/>
                        </a:lnTo>
                        <a:lnTo>
                          <a:pt x="31" y="62"/>
                        </a:lnTo>
                        <a:lnTo>
                          <a:pt x="1" y="40"/>
                        </a:lnTo>
                        <a:lnTo>
                          <a:pt x="0" y="10"/>
                        </a:lnTo>
                        <a:lnTo>
                          <a:pt x="38" y="0"/>
                        </a:lnTo>
                        <a:lnTo>
                          <a:pt x="81" y="6"/>
                        </a:lnTo>
                        <a:lnTo>
                          <a:pt x="91" y="18"/>
                        </a:lnTo>
                        <a:lnTo>
                          <a:pt x="79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1" name="Freeform 243"/>
                  <p:cNvSpPr>
                    <a:spLocks noChangeAspect="1"/>
                  </p:cNvSpPr>
                  <p:nvPr/>
                </p:nvSpPr>
                <p:spPr bwMode="auto">
                  <a:xfrm>
                    <a:off x="690" y="289"/>
                    <a:ext cx="4" cy="18"/>
                  </a:xfrm>
                  <a:custGeom>
                    <a:avLst/>
                    <a:gdLst>
                      <a:gd name="T0" fmla="*/ 1 w 31"/>
                      <a:gd name="T1" fmla="*/ 0 h 125"/>
                      <a:gd name="T2" fmla="*/ 0 w 31"/>
                      <a:gd name="T3" fmla="*/ 2 h 125"/>
                      <a:gd name="T4" fmla="*/ 0 w 31"/>
                      <a:gd name="T5" fmla="*/ 3 h 125"/>
                      <a:gd name="T6" fmla="*/ 0 w 31"/>
                      <a:gd name="T7" fmla="*/ 2 h 125"/>
                      <a:gd name="T8" fmla="*/ 0 w 31"/>
                      <a:gd name="T9" fmla="*/ 0 h 125"/>
                      <a:gd name="T10" fmla="*/ 0 w 31"/>
                      <a:gd name="T11" fmla="*/ 0 h 125"/>
                      <a:gd name="T12" fmla="*/ 1 w 31"/>
                      <a:gd name="T13" fmla="*/ 0 h 125"/>
                      <a:gd name="T14" fmla="*/ 1 w 31"/>
                      <a:gd name="T15" fmla="*/ 0 h 1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1"/>
                      <a:gd name="T25" fmla="*/ 0 h 125"/>
                      <a:gd name="T26" fmla="*/ 31 w 31"/>
                      <a:gd name="T27" fmla="*/ 125 h 1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1" h="125">
                        <a:moveTo>
                          <a:pt x="31" y="11"/>
                        </a:moveTo>
                        <a:lnTo>
                          <a:pt x="22" y="115"/>
                        </a:lnTo>
                        <a:lnTo>
                          <a:pt x="10" y="125"/>
                        </a:lnTo>
                        <a:lnTo>
                          <a:pt x="0" y="113"/>
                        </a:lnTo>
                        <a:lnTo>
                          <a:pt x="9" y="11"/>
                        </a:lnTo>
                        <a:lnTo>
                          <a:pt x="20" y="0"/>
                        </a:lnTo>
                        <a:lnTo>
                          <a:pt x="3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2" name="Freeform 242"/>
                  <p:cNvSpPr>
                    <a:spLocks noChangeAspect="1"/>
                  </p:cNvSpPr>
                  <p:nvPr/>
                </p:nvSpPr>
                <p:spPr bwMode="auto">
                  <a:xfrm>
                    <a:off x="674" y="285"/>
                    <a:ext cx="20" cy="6"/>
                  </a:xfrm>
                  <a:custGeom>
                    <a:avLst/>
                    <a:gdLst>
                      <a:gd name="T0" fmla="*/ 3 w 140"/>
                      <a:gd name="T1" fmla="*/ 1 h 41"/>
                      <a:gd name="T2" fmla="*/ 1 w 140"/>
                      <a:gd name="T3" fmla="*/ 1 h 41"/>
                      <a:gd name="T4" fmla="*/ 0 w 140"/>
                      <a:gd name="T5" fmla="*/ 1 h 41"/>
                      <a:gd name="T6" fmla="*/ 0 w 140"/>
                      <a:gd name="T7" fmla="*/ 1 h 41"/>
                      <a:gd name="T8" fmla="*/ 0 w 140"/>
                      <a:gd name="T9" fmla="*/ 0 h 41"/>
                      <a:gd name="T10" fmla="*/ 2 w 140"/>
                      <a:gd name="T11" fmla="*/ 0 h 41"/>
                      <a:gd name="T12" fmla="*/ 3 w 140"/>
                      <a:gd name="T13" fmla="*/ 1 h 41"/>
                      <a:gd name="T14" fmla="*/ 3 w 140"/>
                      <a:gd name="T15" fmla="*/ 1 h 41"/>
                      <a:gd name="T16" fmla="*/ 3 w 140"/>
                      <a:gd name="T17" fmla="*/ 1 h 41"/>
                      <a:gd name="T18" fmla="*/ 3 w 140"/>
                      <a:gd name="T19" fmla="*/ 1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0"/>
                      <a:gd name="T31" fmla="*/ 0 h 41"/>
                      <a:gd name="T32" fmla="*/ 140 w 140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0" h="41">
                        <a:moveTo>
                          <a:pt x="125" y="41"/>
                        </a:moveTo>
                        <a:lnTo>
                          <a:pt x="72" y="24"/>
                        </a:lnTo>
                        <a:lnTo>
                          <a:pt x="16" y="39"/>
                        </a:lnTo>
                        <a:lnTo>
                          <a:pt x="0" y="32"/>
                        </a:lnTo>
                        <a:lnTo>
                          <a:pt x="6" y="18"/>
                        </a:lnTo>
                        <a:lnTo>
                          <a:pt x="75" y="0"/>
                        </a:lnTo>
                        <a:lnTo>
                          <a:pt x="137" y="24"/>
                        </a:lnTo>
                        <a:lnTo>
                          <a:pt x="140" y="39"/>
                        </a:lnTo>
                        <a:lnTo>
                          <a:pt x="125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3" name="Freeform 241"/>
                  <p:cNvSpPr>
                    <a:spLocks noChangeAspect="1"/>
                  </p:cNvSpPr>
                  <p:nvPr/>
                </p:nvSpPr>
                <p:spPr bwMode="auto">
                  <a:xfrm>
                    <a:off x="670" y="292"/>
                    <a:ext cx="4" cy="11"/>
                  </a:xfrm>
                  <a:custGeom>
                    <a:avLst/>
                    <a:gdLst>
                      <a:gd name="T0" fmla="*/ 1 w 24"/>
                      <a:gd name="T1" fmla="*/ 0 h 79"/>
                      <a:gd name="T2" fmla="*/ 1 w 24"/>
                      <a:gd name="T3" fmla="*/ 1 h 79"/>
                      <a:gd name="T4" fmla="*/ 0 w 24"/>
                      <a:gd name="T5" fmla="*/ 2 h 79"/>
                      <a:gd name="T6" fmla="*/ 0 w 24"/>
                      <a:gd name="T7" fmla="*/ 1 h 79"/>
                      <a:gd name="T8" fmla="*/ 0 w 24"/>
                      <a:gd name="T9" fmla="*/ 0 h 79"/>
                      <a:gd name="T10" fmla="*/ 0 w 24"/>
                      <a:gd name="T11" fmla="*/ 0 h 79"/>
                      <a:gd name="T12" fmla="*/ 1 w 24"/>
                      <a:gd name="T13" fmla="*/ 0 h 79"/>
                      <a:gd name="T14" fmla="*/ 1 w 24"/>
                      <a:gd name="T15" fmla="*/ 0 h 7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79"/>
                      <a:gd name="T26" fmla="*/ 24 w 24"/>
                      <a:gd name="T27" fmla="*/ 79 h 7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79">
                        <a:moveTo>
                          <a:pt x="24" y="9"/>
                        </a:moveTo>
                        <a:lnTo>
                          <a:pt x="22" y="68"/>
                        </a:lnTo>
                        <a:lnTo>
                          <a:pt x="10" y="79"/>
                        </a:lnTo>
                        <a:lnTo>
                          <a:pt x="0" y="66"/>
                        </a:lnTo>
                        <a:lnTo>
                          <a:pt x="3" y="12"/>
                        </a:lnTo>
                        <a:lnTo>
                          <a:pt x="12" y="0"/>
                        </a:lnTo>
                        <a:lnTo>
                          <a:pt x="24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4" name="Freeform 240"/>
                  <p:cNvSpPr>
                    <a:spLocks noChangeAspect="1"/>
                  </p:cNvSpPr>
                  <p:nvPr/>
                </p:nvSpPr>
                <p:spPr bwMode="auto">
                  <a:xfrm>
                    <a:off x="699" y="308"/>
                    <a:ext cx="26" cy="11"/>
                  </a:xfrm>
                  <a:custGeom>
                    <a:avLst/>
                    <a:gdLst>
                      <a:gd name="T0" fmla="*/ 2 w 185"/>
                      <a:gd name="T1" fmla="*/ 0 h 79"/>
                      <a:gd name="T2" fmla="*/ 1 w 185"/>
                      <a:gd name="T3" fmla="*/ 0 h 79"/>
                      <a:gd name="T4" fmla="*/ 0 w 185"/>
                      <a:gd name="T5" fmla="*/ 1 h 79"/>
                      <a:gd name="T6" fmla="*/ 1 w 185"/>
                      <a:gd name="T7" fmla="*/ 1 h 79"/>
                      <a:gd name="T8" fmla="*/ 1 w 185"/>
                      <a:gd name="T9" fmla="*/ 1 h 79"/>
                      <a:gd name="T10" fmla="*/ 3 w 185"/>
                      <a:gd name="T11" fmla="*/ 1 h 79"/>
                      <a:gd name="T12" fmla="*/ 4 w 185"/>
                      <a:gd name="T13" fmla="*/ 1 h 79"/>
                      <a:gd name="T14" fmla="*/ 4 w 185"/>
                      <a:gd name="T15" fmla="*/ 1 h 79"/>
                      <a:gd name="T16" fmla="*/ 3 w 185"/>
                      <a:gd name="T17" fmla="*/ 2 h 79"/>
                      <a:gd name="T18" fmla="*/ 1 w 185"/>
                      <a:gd name="T19" fmla="*/ 1 h 79"/>
                      <a:gd name="T20" fmla="*/ 0 w 185"/>
                      <a:gd name="T21" fmla="*/ 1 h 79"/>
                      <a:gd name="T22" fmla="*/ 0 w 185"/>
                      <a:gd name="T23" fmla="*/ 1 h 79"/>
                      <a:gd name="T24" fmla="*/ 0 w 185"/>
                      <a:gd name="T25" fmla="*/ 0 h 79"/>
                      <a:gd name="T26" fmla="*/ 1 w 185"/>
                      <a:gd name="T27" fmla="*/ 0 h 79"/>
                      <a:gd name="T28" fmla="*/ 2 w 185"/>
                      <a:gd name="T29" fmla="*/ 0 h 79"/>
                      <a:gd name="T30" fmla="*/ 2 w 185"/>
                      <a:gd name="T31" fmla="*/ 0 h 79"/>
                      <a:gd name="T32" fmla="*/ 2 w 185"/>
                      <a:gd name="T33" fmla="*/ 0 h 79"/>
                      <a:gd name="T34" fmla="*/ 2 w 185"/>
                      <a:gd name="T35" fmla="*/ 0 h 7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5"/>
                      <a:gd name="T55" fmla="*/ 0 h 79"/>
                      <a:gd name="T56" fmla="*/ 185 w 185"/>
                      <a:gd name="T57" fmla="*/ 79 h 7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5" h="79">
                        <a:moveTo>
                          <a:pt x="110" y="24"/>
                        </a:moveTo>
                        <a:lnTo>
                          <a:pt x="47" y="21"/>
                        </a:lnTo>
                        <a:lnTo>
                          <a:pt x="21" y="31"/>
                        </a:lnTo>
                        <a:lnTo>
                          <a:pt x="34" y="37"/>
                        </a:lnTo>
                        <a:lnTo>
                          <a:pt x="74" y="51"/>
                        </a:lnTo>
                        <a:lnTo>
                          <a:pt x="170" y="43"/>
                        </a:lnTo>
                        <a:lnTo>
                          <a:pt x="185" y="50"/>
                        </a:lnTo>
                        <a:lnTo>
                          <a:pt x="179" y="65"/>
                        </a:lnTo>
                        <a:lnTo>
                          <a:pt x="125" y="79"/>
                        </a:lnTo>
                        <a:lnTo>
                          <a:pt x="69" y="73"/>
                        </a:lnTo>
                        <a:lnTo>
                          <a:pt x="23" y="56"/>
                        </a:lnTo>
                        <a:lnTo>
                          <a:pt x="0" y="31"/>
                        </a:lnTo>
                        <a:lnTo>
                          <a:pt x="14" y="8"/>
                        </a:lnTo>
                        <a:lnTo>
                          <a:pt x="44" y="0"/>
                        </a:lnTo>
                        <a:lnTo>
                          <a:pt x="114" y="3"/>
                        </a:lnTo>
                        <a:lnTo>
                          <a:pt x="122" y="15"/>
                        </a:lnTo>
                        <a:lnTo>
                          <a:pt x="11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5" name="Freeform 239"/>
                  <p:cNvSpPr>
                    <a:spLocks noChangeAspect="1"/>
                  </p:cNvSpPr>
                  <p:nvPr/>
                </p:nvSpPr>
                <p:spPr bwMode="auto">
                  <a:xfrm>
                    <a:off x="698" y="289"/>
                    <a:ext cx="4" cy="24"/>
                  </a:xfrm>
                  <a:custGeom>
                    <a:avLst/>
                    <a:gdLst>
                      <a:gd name="T0" fmla="*/ 1 w 28"/>
                      <a:gd name="T1" fmla="*/ 0 h 167"/>
                      <a:gd name="T2" fmla="*/ 0 w 28"/>
                      <a:gd name="T3" fmla="*/ 3 h 167"/>
                      <a:gd name="T4" fmla="*/ 0 w 28"/>
                      <a:gd name="T5" fmla="*/ 3 h 167"/>
                      <a:gd name="T6" fmla="*/ 0 w 28"/>
                      <a:gd name="T7" fmla="*/ 3 h 167"/>
                      <a:gd name="T8" fmla="*/ 0 w 28"/>
                      <a:gd name="T9" fmla="*/ 0 h 167"/>
                      <a:gd name="T10" fmla="*/ 0 w 28"/>
                      <a:gd name="T11" fmla="*/ 0 h 167"/>
                      <a:gd name="T12" fmla="*/ 1 w 28"/>
                      <a:gd name="T13" fmla="*/ 0 h 167"/>
                      <a:gd name="T14" fmla="*/ 1 w 28"/>
                      <a:gd name="T15" fmla="*/ 0 h 16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"/>
                      <a:gd name="T25" fmla="*/ 0 h 167"/>
                      <a:gd name="T26" fmla="*/ 28 w 28"/>
                      <a:gd name="T27" fmla="*/ 167 h 16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" h="167">
                        <a:moveTo>
                          <a:pt x="28" y="11"/>
                        </a:moveTo>
                        <a:lnTo>
                          <a:pt x="22" y="157"/>
                        </a:lnTo>
                        <a:lnTo>
                          <a:pt x="9" y="167"/>
                        </a:lnTo>
                        <a:lnTo>
                          <a:pt x="0" y="156"/>
                        </a:lnTo>
                        <a:lnTo>
                          <a:pt x="6" y="11"/>
                        </a:lnTo>
                        <a:lnTo>
                          <a:pt x="17" y="0"/>
                        </a:lnTo>
                        <a:lnTo>
                          <a:pt x="2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6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722" y="288"/>
                    <a:ext cx="4" cy="27"/>
                  </a:xfrm>
                  <a:custGeom>
                    <a:avLst/>
                    <a:gdLst>
                      <a:gd name="T0" fmla="*/ 0 w 25"/>
                      <a:gd name="T1" fmla="*/ 0 h 191"/>
                      <a:gd name="T2" fmla="*/ 1 w 25"/>
                      <a:gd name="T3" fmla="*/ 4 h 191"/>
                      <a:gd name="T4" fmla="*/ 0 w 25"/>
                      <a:gd name="T5" fmla="*/ 4 h 191"/>
                      <a:gd name="T6" fmla="*/ 0 w 25"/>
                      <a:gd name="T7" fmla="*/ 4 h 191"/>
                      <a:gd name="T8" fmla="*/ 0 w 25"/>
                      <a:gd name="T9" fmla="*/ 0 h 191"/>
                      <a:gd name="T10" fmla="*/ 0 w 25"/>
                      <a:gd name="T11" fmla="*/ 0 h 191"/>
                      <a:gd name="T12" fmla="*/ 0 w 25"/>
                      <a:gd name="T13" fmla="*/ 0 h 191"/>
                      <a:gd name="T14" fmla="*/ 0 w 25"/>
                      <a:gd name="T15" fmla="*/ 0 h 19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5"/>
                      <a:gd name="T25" fmla="*/ 0 h 191"/>
                      <a:gd name="T26" fmla="*/ 25 w 25"/>
                      <a:gd name="T27" fmla="*/ 191 h 19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5" h="191">
                        <a:moveTo>
                          <a:pt x="21" y="11"/>
                        </a:moveTo>
                        <a:lnTo>
                          <a:pt x="25" y="180"/>
                        </a:lnTo>
                        <a:lnTo>
                          <a:pt x="15" y="191"/>
                        </a:lnTo>
                        <a:lnTo>
                          <a:pt x="4" y="180"/>
                        </a:lnTo>
                        <a:lnTo>
                          <a:pt x="0" y="11"/>
                        </a:lnTo>
                        <a:lnTo>
                          <a:pt x="11" y="0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7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704" y="285"/>
                    <a:ext cx="19" cy="6"/>
                  </a:xfrm>
                  <a:custGeom>
                    <a:avLst/>
                    <a:gdLst>
                      <a:gd name="T0" fmla="*/ 0 w 138"/>
                      <a:gd name="T1" fmla="*/ 0 h 41"/>
                      <a:gd name="T2" fmla="*/ 1 w 138"/>
                      <a:gd name="T3" fmla="*/ 0 h 41"/>
                      <a:gd name="T4" fmla="*/ 2 w 138"/>
                      <a:gd name="T5" fmla="*/ 0 h 41"/>
                      <a:gd name="T6" fmla="*/ 3 w 138"/>
                      <a:gd name="T7" fmla="*/ 1 h 41"/>
                      <a:gd name="T8" fmla="*/ 2 w 138"/>
                      <a:gd name="T9" fmla="*/ 1 h 41"/>
                      <a:gd name="T10" fmla="*/ 1 w 138"/>
                      <a:gd name="T11" fmla="*/ 0 h 41"/>
                      <a:gd name="T12" fmla="*/ 0 w 138"/>
                      <a:gd name="T13" fmla="*/ 1 h 41"/>
                      <a:gd name="T14" fmla="*/ 0 w 138"/>
                      <a:gd name="T15" fmla="*/ 1 h 41"/>
                      <a:gd name="T16" fmla="*/ 0 w 138"/>
                      <a:gd name="T17" fmla="*/ 0 h 41"/>
                      <a:gd name="T18" fmla="*/ 0 w 138"/>
                      <a:gd name="T19" fmla="*/ 0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8"/>
                      <a:gd name="T31" fmla="*/ 0 h 41"/>
                      <a:gd name="T32" fmla="*/ 138 w 138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8" h="41">
                        <a:moveTo>
                          <a:pt x="4" y="17"/>
                        </a:moveTo>
                        <a:lnTo>
                          <a:pt x="70" y="0"/>
                        </a:lnTo>
                        <a:lnTo>
                          <a:pt x="134" y="21"/>
                        </a:lnTo>
                        <a:lnTo>
                          <a:pt x="138" y="37"/>
                        </a:lnTo>
                        <a:lnTo>
                          <a:pt x="123" y="41"/>
                        </a:lnTo>
                        <a:lnTo>
                          <a:pt x="69" y="23"/>
                        </a:lnTo>
                        <a:lnTo>
                          <a:pt x="15" y="37"/>
                        </a:lnTo>
                        <a:lnTo>
                          <a:pt x="0" y="32"/>
                        </a:lnTo>
                        <a:lnTo>
                          <a:pt x="4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8" name="Freeform 236"/>
                  <p:cNvSpPr>
                    <a:spLocks noChangeAspect="1"/>
                  </p:cNvSpPr>
                  <p:nvPr/>
                </p:nvSpPr>
                <p:spPr bwMode="auto">
                  <a:xfrm>
                    <a:off x="729" y="287"/>
                    <a:ext cx="16" cy="6"/>
                  </a:xfrm>
                  <a:custGeom>
                    <a:avLst/>
                    <a:gdLst>
                      <a:gd name="T0" fmla="*/ 0 w 115"/>
                      <a:gd name="T1" fmla="*/ 0 h 43"/>
                      <a:gd name="T2" fmla="*/ 2 w 115"/>
                      <a:gd name="T3" fmla="*/ 1 h 43"/>
                      <a:gd name="T4" fmla="*/ 2 w 115"/>
                      <a:gd name="T5" fmla="*/ 1 h 43"/>
                      <a:gd name="T6" fmla="*/ 2 w 115"/>
                      <a:gd name="T7" fmla="*/ 1 h 43"/>
                      <a:gd name="T8" fmla="*/ 1 w 115"/>
                      <a:gd name="T9" fmla="*/ 1 h 43"/>
                      <a:gd name="T10" fmla="*/ 0 w 115"/>
                      <a:gd name="T11" fmla="*/ 0 h 43"/>
                      <a:gd name="T12" fmla="*/ 0 w 115"/>
                      <a:gd name="T13" fmla="*/ 0 h 43"/>
                      <a:gd name="T14" fmla="*/ 0 w 115"/>
                      <a:gd name="T15" fmla="*/ 0 h 43"/>
                      <a:gd name="T16" fmla="*/ 0 w 115"/>
                      <a:gd name="T17" fmla="*/ 0 h 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5"/>
                      <a:gd name="T28" fmla="*/ 0 h 43"/>
                      <a:gd name="T29" fmla="*/ 115 w 115"/>
                      <a:gd name="T30" fmla="*/ 43 h 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5" h="43">
                        <a:moveTo>
                          <a:pt x="12" y="0"/>
                        </a:moveTo>
                        <a:lnTo>
                          <a:pt x="113" y="26"/>
                        </a:lnTo>
                        <a:lnTo>
                          <a:pt x="115" y="42"/>
                        </a:lnTo>
                        <a:lnTo>
                          <a:pt x="100" y="43"/>
                        </a:lnTo>
                        <a:lnTo>
                          <a:pt x="59" y="26"/>
                        </a:lnTo>
                        <a:lnTo>
                          <a:pt x="12" y="23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99" name="Freeform 235"/>
                  <p:cNvSpPr>
                    <a:spLocks noChangeAspect="1"/>
                  </p:cNvSpPr>
                  <p:nvPr/>
                </p:nvSpPr>
                <p:spPr bwMode="auto">
                  <a:xfrm>
                    <a:off x="743" y="290"/>
                    <a:ext cx="4" cy="20"/>
                  </a:xfrm>
                  <a:custGeom>
                    <a:avLst/>
                    <a:gdLst>
                      <a:gd name="T0" fmla="*/ 0 w 25"/>
                      <a:gd name="T1" fmla="*/ 0 h 135"/>
                      <a:gd name="T2" fmla="*/ 1 w 25"/>
                      <a:gd name="T3" fmla="*/ 1 h 135"/>
                      <a:gd name="T4" fmla="*/ 1 w 25"/>
                      <a:gd name="T5" fmla="*/ 3 h 135"/>
                      <a:gd name="T6" fmla="*/ 0 w 25"/>
                      <a:gd name="T7" fmla="*/ 3 h 135"/>
                      <a:gd name="T8" fmla="*/ 0 w 25"/>
                      <a:gd name="T9" fmla="*/ 3 h 135"/>
                      <a:gd name="T10" fmla="*/ 0 w 25"/>
                      <a:gd name="T11" fmla="*/ 1 h 135"/>
                      <a:gd name="T12" fmla="*/ 0 w 25"/>
                      <a:gd name="T13" fmla="*/ 0 h 135"/>
                      <a:gd name="T14" fmla="*/ 0 w 25"/>
                      <a:gd name="T15" fmla="*/ 0 h 135"/>
                      <a:gd name="T16" fmla="*/ 0 w 25"/>
                      <a:gd name="T17" fmla="*/ 0 h 135"/>
                      <a:gd name="T18" fmla="*/ 0 w 25"/>
                      <a:gd name="T19" fmla="*/ 0 h 1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135"/>
                      <a:gd name="T32" fmla="*/ 25 w 25"/>
                      <a:gd name="T33" fmla="*/ 135 h 13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135">
                        <a:moveTo>
                          <a:pt x="21" y="9"/>
                        </a:moveTo>
                        <a:lnTo>
                          <a:pt x="25" y="66"/>
                        </a:lnTo>
                        <a:lnTo>
                          <a:pt x="22" y="125"/>
                        </a:lnTo>
                        <a:lnTo>
                          <a:pt x="11" y="135"/>
                        </a:lnTo>
                        <a:lnTo>
                          <a:pt x="1" y="125"/>
                        </a:lnTo>
                        <a:lnTo>
                          <a:pt x="2" y="68"/>
                        </a:lnTo>
                        <a:lnTo>
                          <a:pt x="0" y="12"/>
                        </a:lnTo>
                        <a:lnTo>
                          <a:pt x="9" y="0"/>
                        </a:lnTo>
                        <a:lnTo>
                          <a:pt x="21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0" name="Freeform 234"/>
                  <p:cNvSpPr>
                    <a:spLocks noChangeAspect="1"/>
                  </p:cNvSpPr>
                  <p:nvPr/>
                </p:nvSpPr>
                <p:spPr bwMode="auto">
                  <a:xfrm>
                    <a:off x="730" y="303"/>
                    <a:ext cx="16" cy="11"/>
                  </a:xfrm>
                  <a:custGeom>
                    <a:avLst/>
                    <a:gdLst>
                      <a:gd name="T0" fmla="*/ 0 w 114"/>
                      <a:gd name="T1" fmla="*/ 0 h 77"/>
                      <a:gd name="T2" fmla="*/ 2 w 114"/>
                      <a:gd name="T3" fmla="*/ 0 h 77"/>
                      <a:gd name="T4" fmla="*/ 2 w 114"/>
                      <a:gd name="T5" fmla="*/ 1 h 77"/>
                      <a:gd name="T6" fmla="*/ 2 w 114"/>
                      <a:gd name="T7" fmla="*/ 1 h 77"/>
                      <a:gd name="T8" fmla="*/ 1 w 114"/>
                      <a:gd name="T9" fmla="*/ 2 h 77"/>
                      <a:gd name="T10" fmla="*/ 0 w 114"/>
                      <a:gd name="T11" fmla="*/ 1 h 77"/>
                      <a:gd name="T12" fmla="*/ 0 w 114"/>
                      <a:gd name="T13" fmla="*/ 1 h 77"/>
                      <a:gd name="T14" fmla="*/ 0 w 114"/>
                      <a:gd name="T15" fmla="*/ 1 h 77"/>
                      <a:gd name="T16" fmla="*/ 1 w 114"/>
                      <a:gd name="T17" fmla="*/ 1 h 77"/>
                      <a:gd name="T18" fmla="*/ 2 w 114"/>
                      <a:gd name="T19" fmla="*/ 1 h 77"/>
                      <a:gd name="T20" fmla="*/ 2 w 114"/>
                      <a:gd name="T21" fmla="*/ 1 h 77"/>
                      <a:gd name="T22" fmla="*/ 1 w 114"/>
                      <a:gd name="T23" fmla="*/ 0 h 77"/>
                      <a:gd name="T24" fmla="*/ 0 w 114"/>
                      <a:gd name="T25" fmla="*/ 0 h 77"/>
                      <a:gd name="T26" fmla="*/ 0 w 114"/>
                      <a:gd name="T27" fmla="*/ 0 h 77"/>
                      <a:gd name="T28" fmla="*/ 0 w 114"/>
                      <a:gd name="T29" fmla="*/ 0 h 77"/>
                      <a:gd name="T30" fmla="*/ 0 w 114"/>
                      <a:gd name="T31" fmla="*/ 0 h 7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4"/>
                      <a:gd name="T49" fmla="*/ 0 h 77"/>
                      <a:gd name="T50" fmla="*/ 114 w 114"/>
                      <a:gd name="T51" fmla="*/ 77 h 7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4" h="77">
                        <a:moveTo>
                          <a:pt x="10" y="0"/>
                        </a:moveTo>
                        <a:lnTo>
                          <a:pt x="80" y="8"/>
                        </a:lnTo>
                        <a:lnTo>
                          <a:pt x="114" y="49"/>
                        </a:lnTo>
                        <a:lnTo>
                          <a:pt x="104" y="60"/>
                        </a:lnTo>
                        <a:lnTo>
                          <a:pt x="55" y="77"/>
                        </a:lnTo>
                        <a:lnTo>
                          <a:pt x="16" y="73"/>
                        </a:lnTo>
                        <a:lnTo>
                          <a:pt x="4" y="62"/>
                        </a:lnTo>
                        <a:lnTo>
                          <a:pt x="16" y="51"/>
                        </a:lnTo>
                        <a:lnTo>
                          <a:pt x="51" y="57"/>
                        </a:lnTo>
                        <a:lnTo>
                          <a:pt x="92" y="43"/>
                        </a:lnTo>
                        <a:lnTo>
                          <a:pt x="82" y="29"/>
                        </a:lnTo>
                        <a:lnTo>
                          <a:pt x="62" y="22"/>
                        </a:lnTo>
                        <a:lnTo>
                          <a:pt x="11" y="22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1" name="Freeform 233"/>
                  <p:cNvSpPr>
                    <a:spLocks noChangeAspect="1"/>
                  </p:cNvSpPr>
                  <p:nvPr/>
                </p:nvSpPr>
                <p:spPr bwMode="auto">
                  <a:xfrm>
                    <a:off x="692" y="295"/>
                    <a:ext cx="7" cy="6"/>
                  </a:xfrm>
                  <a:custGeom>
                    <a:avLst/>
                    <a:gdLst>
                      <a:gd name="T0" fmla="*/ 0 w 55"/>
                      <a:gd name="T1" fmla="*/ 0 h 37"/>
                      <a:gd name="T2" fmla="*/ 1 w 55"/>
                      <a:gd name="T3" fmla="*/ 0 h 37"/>
                      <a:gd name="T4" fmla="*/ 1 w 55"/>
                      <a:gd name="T5" fmla="*/ 1 h 37"/>
                      <a:gd name="T6" fmla="*/ 1 w 55"/>
                      <a:gd name="T7" fmla="*/ 1 h 37"/>
                      <a:gd name="T8" fmla="*/ 1 w 55"/>
                      <a:gd name="T9" fmla="*/ 1 h 37"/>
                      <a:gd name="T10" fmla="*/ 0 w 55"/>
                      <a:gd name="T11" fmla="*/ 1 h 37"/>
                      <a:gd name="T12" fmla="*/ 0 w 55"/>
                      <a:gd name="T13" fmla="*/ 0 h 37"/>
                      <a:gd name="T14" fmla="*/ 0 w 55"/>
                      <a:gd name="T15" fmla="*/ 0 h 37"/>
                      <a:gd name="T16" fmla="*/ 0 w 55"/>
                      <a:gd name="T17" fmla="*/ 0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"/>
                      <a:gd name="T28" fmla="*/ 0 h 37"/>
                      <a:gd name="T29" fmla="*/ 55 w 55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" h="37">
                        <a:moveTo>
                          <a:pt x="22" y="0"/>
                        </a:moveTo>
                        <a:lnTo>
                          <a:pt x="39" y="5"/>
                        </a:lnTo>
                        <a:lnTo>
                          <a:pt x="55" y="25"/>
                        </a:lnTo>
                        <a:lnTo>
                          <a:pt x="53" y="35"/>
                        </a:lnTo>
                        <a:lnTo>
                          <a:pt x="43" y="37"/>
                        </a:lnTo>
                        <a:lnTo>
                          <a:pt x="5" y="31"/>
                        </a:lnTo>
                        <a:lnTo>
                          <a:pt x="0" y="1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2" name="Freeform 232"/>
                  <p:cNvSpPr>
                    <a:spLocks noChangeAspect="1"/>
                  </p:cNvSpPr>
                  <p:nvPr/>
                </p:nvSpPr>
                <p:spPr bwMode="auto">
                  <a:xfrm>
                    <a:off x="744" y="297"/>
                    <a:ext cx="7" cy="5"/>
                  </a:xfrm>
                  <a:custGeom>
                    <a:avLst/>
                    <a:gdLst>
                      <a:gd name="T0" fmla="*/ 0 w 51"/>
                      <a:gd name="T1" fmla="*/ 0 h 31"/>
                      <a:gd name="T2" fmla="*/ 1 w 51"/>
                      <a:gd name="T3" fmla="*/ 0 h 31"/>
                      <a:gd name="T4" fmla="*/ 1 w 51"/>
                      <a:gd name="T5" fmla="*/ 0 h 31"/>
                      <a:gd name="T6" fmla="*/ 1 w 51"/>
                      <a:gd name="T7" fmla="*/ 1 h 31"/>
                      <a:gd name="T8" fmla="*/ 0 w 51"/>
                      <a:gd name="T9" fmla="*/ 1 h 31"/>
                      <a:gd name="T10" fmla="*/ 0 w 51"/>
                      <a:gd name="T11" fmla="*/ 0 h 31"/>
                      <a:gd name="T12" fmla="*/ 0 w 51"/>
                      <a:gd name="T13" fmla="*/ 0 h 31"/>
                      <a:gd name="T14" fmla="*/ 0 w 51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"/>
                      <a:gd name="T25" fmla="*/ 0 h 31"/>
                      <a:gd name="T26" fmla="*/ 51 w 51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" h="31">
                        <a:moveTo>
                          <a:pt x="11" y="1"/>
                        </a:moveTo>
                        <a:lnTo>
                          <a:pt x="33" y="0"/>
                        </a:lnTo>
                        <a:lnTo>
                          <a:pt x="51" y="11"/>
                        </a:lnTo>
                        <a:lnTo>
                          <a:pt x="31" y="27"/>
                        </a:lnTo>
                        <a:lnTo>
                          <a:pt x="12" y="31"/>
                        </a:lnTo>
                        <a:lnTo>
                          <a:pt x="0" y="17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3" name="Freeform 231"/>
                  <p:cNvSpPr>
                    <a:spLocks noChangeAspect="1"/>
                  </p:cNvSpPr>
                  <p:nvPr/>
                </p:nvSpPr>
                <p:spPr bwMode="auto">
                  <a:xfrm>
                    <a:off x="662" y="289"/>
                    <a:ext cx="10" cy="7"/>
                  </a:xfrm>
                  <a:custGeom>
                    <a:avLst/>
                    <a:gdLst>
                      <a:gd name="T0" fmla="*/ 1 w 72"/>
                      <a:gd name="T1" fmla="*/ 0 h 49"/>
                      <a:gd name="T2" fmla="*/ 1 w 72"/>
                      <a:gd name="T3" fmla="*/ 1 h 49"/>
                      <a:gd name="T4" fmla="*/ 1 w 72"/>
                      <a:gd name="T5" fmla="*/ 1 h 49"/>
                      <a:gd name="T6" fmla="*/ 1 w 72"/>
                      <a:gd name="T7" fmla="*/ 1 h 49"/>
                      <a:gd name="T8" fmla="*/ 0 w 72"/>
                      <a:gd name="T9" fmla="*/ 0 h 49"/>
                      <a:gd name="T10" fmla="*/ 0 w 72"/>
                      <a:gd name="T11" fmla="*/ 0 h 49"/>
                      <a:gd name="T12" fmla="*/ 0 w 72"/>
                      <a:gd name="T13" fmla="*/ 0 h 49"/>
                      <a:gd name="T14" fmla="*/ 1 w 72"/>
                      <a:gd name="T15" fmla="*/ 0 h 49"/>
                      <a:gd name="T16" fmla="*/ 1 w 72"/>
                      <a:gd name="T17" fmla="*/ 0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9"/>
                      <a:gd name="T29" fmla="*/ 72 w 72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9">
                        <a:moveTo>
                          <a:pt x="28" y="0"/>
                        </a:moveTo>
                        <a:lnTo>
                          <a:pt x="65" y="27"/>
                        </a:lnTo>
                        <a:lnTo>
                          <a:pt x="72" y="41"/>
                        </a:lnTo>
                        <a:lnTo>
                          <a:pt x="58" y="49"/>
                        </a:lnTo>
                        <a:lnTo>
                          <a:pt x="5" y="23"/>
                        </a:lnTo>
                        <a:lnTo>
                          <a:pt x="0" y="11"/>
                        </a:lnTo>
                        <a:lnTo>
                          <a:pt x="5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4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639" y="332"/>
                    <a:ext cx="60" cy="19"/>
                  </a:xfrm>
                  <a:custGeom>
                    <a:avLst/>
                    <a:gdLst>
                      <a:gd name="T0" fmla="*/ 8 w 420"/>
                      <a:gd name="T1" fmla="*/ 1 h 136"/>
                      <a:gd name="T2" fmla="*/ 7 w 420"/>
                      <a:gd name="T3" fmla="*/ 1 h 136"/>
                      <a:gd name="T4" fmla="*/ 7 w 420"/>
                      <a:gd name="T5" fmla="*/ 1 h 136"/>
                      <a:gd name="T6" fmla="*/ 5 w 420"/>
                      <a:gd name="T7" fmla="*/ 1 h 136"/>
                      <a:gd name="T8" fmla="*/ 3 w 420"/>
                      <a:gd name="T9" fmla="*/ 2 h 136"/>
                      <a:gd name="T10" fmla="*/ 2 w 420"/>
                      <a:gd name="T11" fmla="*/ 3 h 136"/>
                      <a:gd name="T12" fmla="*/ 0 w 420"/>
                      <a:gd name="T13" fmla="*/ 3 h 136"/>
                      <a:gd name="T14" fmla="*/ 0 w 420"/>
                      <a:gd name="T15" fmla="*/ 2 h 136"/>
                      <a:gd name="T16" fmla="*/ 0 w 420"/>
                      <a:gd name="T17" fmla="*/ 2 h 136"/>
                      <a:gd name="T18" fmla="*/ 3 w 420"/>
                      <a:gd name="T19" fmla="*/ 2 h 136"/>
                      <a:gd name="T20" fmla="*/ 4 w 420"/>
                      <a:gd name="T21" fmla="*/ 1 h 136"/>
                      <a:gd name="T22" fmla="*/ 5 w 420"/>
                      <a:gd name="T23" fmla="*/ 1 h 136"/>
                      <a:gd name="T24" fmla="*/ 6 w 420"/>
                      <a:gd name="T25" fmla="*/ 0 h 136"/>
                      <a:gd name="T26" fmla="*/ 7 w 420"/>
                      <a:gd name="T27" fmla="*/ 0 h 136"/>
                      <a:gd name="T28" fmla="*/ 8 w 420"/>
                      <a:gd name="T29" fmla="*/ 0 h 136"/>
                      <a:gd name="T30" fmla="*/ 9 w 420"/>
                      <a:gd name="T31" fmla="*/ 1 h 136"/>
                      <a:gd name="T32" fmla="*/ 9 w 420"/>
                      <a:gd name="T33" fmla="*/ 1 h 136"/>
                      <a:gd name="T34" fmla="*/ 8 w 420"/>
                      <a:gd name="T35" fmla="*/ 1 h 136"/>
                      <a:gd name="T36" fmla="*/ 8 w 420"/>
                      <a:gd name="T37" fmla="*/ 1 h 1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20"/>
                      <a:gd name="T58" fmla="*/ 0 h 136"/>
                      <a:gd name="T59" fmla="*/ 420 w 420"/>
                      <a:gd name="T60" fmla="*/ 136 h 1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20" h="136">
                        <a:moveTo>
                          <a:pt x="395" y="63"/>
                        </a:moveTo>
                        <a:lnTo>
                          <a:pt x="360" y="36"/>
                        </a:lnTo>
                        <a:lnTo>
                          <a:pt x="319" y="28"/>
                        </a:lnTo>
                        <a:lnTo>
                          <a:pt x="232" y="50"/>
                        </a:lnTo>
                        <a:lnTo>
                          <a:pt x="146" y="113"/>
                        </a:lnTo>
                        <a:lnTo>
                          <a:pt x="81" y="134"/>
                        </a:lnTo>
                        <a:lnTo>
                          <a:pt x="11" y="136"/>
                        </a:lnTo>
                        <a:lnTo>
                          <a:pt x="0" y="125"/>
                        </a:lnTo>
                        <a:lnTo>
                          <a:pt x="11" y="114"/>
                        </a:lnTo>
                        <a:lnTo>
                          <a:pt x="133" y="94"/>
                        </a:lnTo>
                        <a:lnTo>
                          <a:pt x="177" y="61"/>
                        </a:lnTo>
                        <a:lnTo>
                          <a:pt x="222" y="30"/>
                        </a:lnTo>
                        <a:lnTo>
                          <a:pt x="275" y="9"/>
                        </a:lnTo>
                        <a:lnTo>
                          <a:pt x="328" y="0"/>
                        </a:lnTo>
                        <a:lnTo>
                          <a:pt x="376" y="10"/>
                        </a:lnTo>
                        <a:lnTo>
                          <a:pt x="420" y="41"/>
                        </a:lnTo>
                        <a:lnTo>
                          <a:pt x="419" y="64"/>
                        </a:lnTo>
                        <a:lnTo>
                          <a:pt x="395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5" name="Freeform 229"/>
                  <p:cNvSpPr>
                    <a:spLocks noChangeAspect="1"/>
                  </p:cNvSpPr>
                  <p:nvPr/>
                </p:nvSpPr>
                <p:spPr bwMode="auto">
                  <a:xfrm>
                    <a:off x="631" y="323"/>
                    <a:ext cx="69" cy="25"/>
                  </a:xfrm>
                  <a:custGeom>
                    <a:avLst/>
                    <a:gdLst>
                      <a:gd name="T0" fmla="*/ 0 w 485"/>
                      <a:gd name="T1" fmla="*/ 3 h 180"/>
                      <a:gd name="T2" fmla="*/ 0 w 485"/>
                      <a:gd name="T3" fmla="*/ 3 h 180"/>
                      <a:gd name="T4" fmla="*/ 0 w 485"/>
                      <a:gd name="T5" fmla="*/ 3 h 180"/>
                      <a:gd name="T6" fmla="*/ 1 w 485"/>
                      <a:gd name="T7" fmla="*/ 3 h 180"/>
                      <a:gd name="T8" fmla="*/ 3 w 485"/>
                      <a:gd name="T9" fmla="*/ 3 h 180"/>
                      <a:gd name="T10" fmla="*/ 4 w 485"/>
                      <a:gd name="T11" fmla="*/ 2 h 180"/>
                      <a:gd name="T12" fmla="*/ 4 w 485"/>
                      <a:gd name="T13" fmla="*/ 2 h 180"/>
                      <a:gd name="T14" fmla="*/ 5 w 485"/>
                      <a:gd name="T15" fmla="*/ 1 h 180"/>
                      <a:gd name="T16" fmla="*/ 5 w 485"/>
                      <a:gd name="T17" fmla="*/ 1 h 180"/>
                      <a:gd name="T18" fmla="*/ 6 w 485"/>
                      <a:gd name="T19" fmla="*/ 0 h 180"/>
                      <a:gd name="T20" fmla="*/ 7 w 485"/>
                      <a:gd name="T21" fmla="*/ 0 h 180"/>
                      <a:gd name="T22" fmla="*/ 9 w 485"/>
                      <a:gd name="T23" fmla="*/ 0 h 180"/>
                      <a:gd name="T24" fmla="*/ 10 w 485"/>
                      <a:gd name="T25" fmla="*/ 2 h 180"/>
                      <a:gd name="T26" fmla="*/ 10 w 485"/>
                      <a:gd name="T27" fmla="*/ 2 h 180"/>
                      <a:gd name="T28" fmla="*/ 10 w 485"/>
                      <a:gd name="T29" fmla="*/ 2 h 180"/>
                      <a:gd name="T30" fmla="*/ 9 w 485"/>
                      <a:gd name="T31" fmla="*/ 2 h 180"/>
                      <a:gd name="T32" fmla="*/ 9 w 485"/>
                      <a:gd name="T33" fmla="*/ 1 h 180"/>
                      <a:gd name="T34" fmla="*/ 8 w 485"/>
                      <a:gd name="T35" fmla="*/ 1 h 180"/>
                      <a:gd name="T36" fmla="*/ 8 w 485"/>
                      <a:gd name="T37" fmla="*/ 0 h 180"/>
                      <a:gd name="T38" fmla="*/ 7 w 485"/>
                      <a:gd name="T39" fmla="*/ 0 h 180"/>
                      <a:gd name="T40" fmla="*/ 6 w 485"/>
                      <a:gd name="T41" fmla="*/ 1 h 180"/>
                      <a:gd name="T42" fmla="*/ 5 w 485"/>
                      <a:gd name="T43" fmla="*/ 2 h 180"/>
                      <a:gd name="T44" fmla="*/ 4 w 485"/>
                      <a:gd name="T45" fmla="*/ 3 h 180"/>
                      <a:gd name="T46" fmla="*/ 3 w 485"/>
                      <a:gd name="T47" fmla="*/ 3 h 180"/>
                      <a:gd name="T48" fmla="*/ 3 w 485"/>
                      <a:gd name="T49" fmla="*/ 3 h 180"/>
                      <a:gd name="T50" fmla="*/ 1 w 485"/>
                      <a:gd name="T51" fmla="*/ 3 h 180"/>
                      <a:gd name="T52" fmla="*/ 1 w 485"/>
                      <a:gd name="T53" fmla="*/ 3 h 180"/>
                      <a:gd name="T54" fmla="*/ 1 w 485"/>
                      <a:gd name="T55" fmla="*/ 3 h 180"/>
                      <a:gd name="T56" fmla="*/ 0 w 485"/>
                      <a:gd name="T57" fmla="*/ 3 h 180"/>
                      <a:gd name="T58" fmla="*/ 0 w 485"/>
                      <a:gd name="T59" fmla="*/ 3 h 18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85"/>
                      <a:gd name="T91" fmla="*/ 0 h 180"/>
                      <a:gd name="T92" fmla="*/ 485 w 485"/>
                      <a:gd name="T93" fmla="*/ 180 h 18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85" h="180">
                        <a:moveTo>
                          <a:pt x="12" y="179"/>
                        </a:moveTo>
                        <a:lnTo>
                          <a:pt x="0" y="165"/>
                        </a:lnTo>
                        <a:lnTo>
                          <a:pt x="7" y="149"/>
                        </a:lnTo>
                        <a:lnTo>
                          <a:pt x="69" y="147"/>
                        </a:lnTo>
                        <a:lnTo>
                          <a:pt x="133" y="135"/>
                        </a:lnTo>
                        <a:lnTo>
                          <a:pt x="187" y="107"/>
                        </a:lnTo>
                        <a:lnTo>
                          <a:pt x="208" y="86"/>
                        </a:lnTo>
                        <a:lnTo>
                          <a:pt x="232" y="64"/>
                        </a:lnTo>
                        <a:lnTo>
                          <a:pt x="261" y="42"/>
                        </a:lnTo>
                        <a:lnTo>
                          <a:pt x="289" y="23"/>
                        </a:lnTo>
                        <a:lnTo>
                          <a:pt x="355" y="0"/>
                        </a:lnTo>
                        <a:lnTo>
                          <a:pt x="434" y="13"/>
                        </a:lnTo>
                        <a:lnTo>
                          <a:pt x="485" y="78"/>
                        </a:lnTo>
                        <a:lnTo>
                          <a:pt x="483" y="95"/>
                        </a:lnTo>
                        <a:lnTo>
                          <a:pt x="471" y="105"/>
                        </a:lnTo>
                        <a:lnTo>
                          <a:pt x="444" y="92"/>
                        </a:lnTo>
                        <a:lnTo>
                          <a:pt x="431" y="62"/>
                        </a:lnTo>
                        <a:lnTo>
                          <a:pt x="412" y="37"/>
                        </a:lnTo>
                        <a:lnTo>
                          <a:pt x="388" y="23"/>
                        </a:lnTo>
                        <a:lnTo>
                          <a:pt x="359" y="21"/>
                        </a:lnTo>
                        <a:lnTo>
                          <a:pt x="298" y="43"/>
                        </a:lnTo>
                        <a:lnTo>
                          <a:pt x="247" y="81"/>
                        </a:lnTo>
                        <a:lnTo>
                          <a:pt x="196" y="127"/>
                        </a:lnTo>
                        <a:lnTo>
                          <a:pt x="170" y="146"/>
                        </a:lnTo>
                        <a:lnTo>
                          <a:pt x="137" y="157"/>
                        </a:lnTo>
                        <a:lnTo>
                          <a:pt x="68" y="169"/>
                        </a:lnTo>
                        <a:lnTo>
                          <a:pt x="29" y="167"/>
                        </a:lnTo>
                        <a:lnTo>
                          <a:pt x="27" y="180"/>
                        </a:lnTo>
                        <a:lnTo>
                          <a:pt x="12" y="1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6" name="Freeform 228"/>
                  <p:cNvSpPr>
                    <a:spLocks noChangeAspect="1"/>
                  </p:cNvSpPr>
                  <p:nvPr/>
                </p:nvSpPr>
                <p:spPr bwMode="auto">
                  <a:xfrm>
                    <a:off x="692" y="335"/>
                    <a:ext cx="67" cy="34"/>
                  </a:xfrm>
                  <a:custGeom>
                    <a:avLst/>
                    <a:gdLst>
                      <a:gd name="T0" fmla="*/ 9 w 468"/>
                      <a:gd name="T1" fmla="*/ 2 h 238"/>
                      <a:gd name="T2" fmla="*/ 9 w 468"/>
                      <a:gd name="T3" fmla="*/ 1 h 238"/>
                      <a:gd name="T4" fmla="*/ 8 w 468"/>
                      <a:gd name="T5" fmla="*/ 0 h 238"/>
                      <a:gd name="T6" fmla="*/ 7 w 468"/>
                      <a:gd name="T7" fmla="*/ 1 h 238"/>
                      <a:gd name="T8" fmla="*/ 6 w 468"/>
                      <a:gd name="T9" fmla="*/ 2 h 238"/>
                      <a:gd name="T10" fmla="*/ 5 w 468"/>
                      <a:gd name="T11" fmla="*/ 3 h 238"/>
                      <a:gd name="T12" fmla="*/ 4 w 468"/>
                      <a:gd name="T13" fmla="*/ 3 h 238"/>
                      <a:gd name="T14" fmla="*/ 3 w 468"/>
                      <a:gd name="T15" fmla="*/ 4 h 238"/>
                      <a:gd name="T16" fmla="*/ 1 w 468"/>
                      <a:gd name="T17" fmla="*/ 4 h 238"/>
                      <a:gd name="T18" fmla="*/ 1 w 468"/>
                      <a:gd name="T19" fmla="*/ 4 h 238"/>
                      <a:gd name="T20" fmla="*/ 3 w 468"/>
                      <a:gd name="T21" fmla="*/ 4 h 238"/>
                      <a:gd name="T22" fmla="*/ 3 w 468"/>
                      <a:gd name="T23" fmla="*/ 5 h 238"/>
                      <a:gd name="T24" fmla="*/ 3 w 468"/>
                      <a:gd name="T25" fmla="*/ 5 h 238"/>
                      <a:gd name="T26" fmla="*/ 1 w 468"/>
                      <a:gd name="T27" fmla="*/ 5 h 238"/>
                      <a:gd name="T28" fmla="*/ 1 w 468"/>
                      <a:gd name="T29" fmla="*/ 5 h 238"/>
                      <a:gd name="T30" fmla="*/ 0 w 468"/>
                      <a:gd name="T31" fmla="*/ 4 h 238"/>
                      <a:gd name="T32" fmla="*/ 0 w 468"/>
                      <a:gd name="T33" fmla="*/ 4 h 238"/>
                      <a:gd name="T34" fmla="*/ 2 w 468"/>
                      <a:gd name="T35" fmla="*/ 3 h 238"/>
                      <a:gd name="T36" fmla="*/ 4 w 468"/>
                      <a:gd name="T37" fmla="*/ 2 h 238"/>
                      <a:gd name="T38" fmla="*/ 5 w 468"/>
                      <a:gd name="T39" fmla="*/ 1 h 238"/>
                      <a:gd name="T40" fmla="*/ 6 w 468"/>
                      <a:gd name="T41" fmla="*/ 1 h 238"/>
                      <a:gd name="T42" fmla="*/ 7 w 468"/>
                      <a:gd name="T43" fmla="*/ 0 h 238"/>
                      <a:gd name="T44" fmla="*/ 8 w 468"/>
                      <a:gd name="T45" fmla="*/ 0 h 238"/>
                      <a:gd name="T46" fmla="*/ 9 w 468"/>
                      <a:gd name="T47" fmla="*/ 0 h 238"/>
                      <a:gd name="T48" fmla="*/ 10 w 468"/>
                      <a:gd name="T49" fmla="*/ 2 h 238"/>
                      <a:gd name="T50" fmla="*/ 9 w 468"/>
                      <a:gd name="T51" fmla="*/ 2 h 238"/>
                      <a:gd name="T52" fmla="*/ 9 w 468"/>
                      <a:gd name="T53" fmla="*/ 2 h 238"/>
                      <a:gd name="T54" fmla="*/ 9 w 468"/>
                      <a:gd name="T55" fmla="*/ 2 h 23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8"/>
                      <a:gd name="T85" fmla="*/ 0 h 238"/>
                      <a:gd name="T86" fmla="*/ 468 w 468"/>
                      <a:gd name="T87" fmla="*/ 238 h 23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8" h="238">
                        <a:moveTo>
                          <a:pt x="446" y="79"/>
                        </a:moveTo>
                        <a:lnTo>
                          <a:pt x="432" y="39"/>
                        </a:lnTo>
                        <a:lnTo>
                          <a:pt x="394" y="22"/>
                        </a:lnTo>
                        <a:lnTo>
                          <a:pt x="328" y="34"/>
                        </a:lnTo>
                        <a:lnTo>
                          <a:pt x="273" y="74"/>
                        </a:lnTo>
                        <a:lnTo>
                          <a:pt x="227" y="132"/>
                        </a:lnTo>
                        <a:lnTo>
                          <a:pt x="181" y="161"/>
                        </a:lnTo>
                        <a:lnTo>
                          <a:pt x="134" y="177"/>
                        </a:lnTo>
                        <a:lnTo>
                          <a:pt x="30" y="193"/>
                        </a:lnTo>
                        <a:lnTo>
                          <a:pt x="73" y="209"/>
                        </a:lnTo>
                        <a:lnTo>
                          <a:pt x="135" y="216"/>
                        </a:lnTo>
                        <a:lnTo>
                          <a:pt x="145" y="228"/>
                        </a:lnTo>
                        <a:lnTo>
                          <a:pt x="134" y="238"/>
                        </a:lnTo>
                        <a:lnTo>
                          <a:pt x="71" y="234"/>
                        </a:lnTo>
                        <a:lnTo>
                          <a:pt x="29" y="222"/>
                        </a:lnTo>
                        <a:lnTo>
                          <a:pt x="0" y="189"/>
                        </a:lnTo>
                        <a:lnTo>
                          <a:pt x="8" y="174"/>
                        </a:lnTo>
                        <a:lnTo>
                          <a:pt x="119" y="160"/>
                        </a:lnTo>
                        <a:lnTo>
                          <a:pt x="215" y="114"/>
                        </a:lnTo>
                        <a:lnTo>
                          <a:pt x="257" y="59"/>
                        </a:lnTo>
                        <a:lnTo>
                          <a:pt x="289" y="32"/>
                        </a:lnTo>
                        <a:lnTo>
                          <a:pt x="320" y="13"/>
                        </a:lnTo>
                        <a:lnTo>
                          <a:pt x="394" y="0"/>
                        </a:lnTo>
                        <a:lnTo>
                          <a:pt x="447" y="23"/>
                        </a:lnTo>
                        <a:lnTo>
                          <a:pt x="468" y="79"/>
                        </a:lnTo>
                        <a:lnTo>
                          <a:pt x="457" y="90"/>
                        </a:lnTo>
                        <a:lnTo>
                          <a:pt x="446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7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718" y="340"/>
                    <a:ext cx="40" cy="26"/>
                  </a:xfrm>
                  <a:custGeom>
                    <a:avLst/>
                    <a:gdLst>
                      <a:gd name="T0" fmla="*/ 0 w 280"/>
                      <a:gd name="T1" fmla="*/ 3 h 178"/>
                      <a:gd name="T2" fmla="*/ 1 w 280"/>
                      <a:gd name="T3" fmla="*/ 3 h 178"/>
                      <a:gd name="T4" fmla="*/ 2 w 280"/>
                      <a:gd name="T5" fmla="*/ 2 h 178"/>
                      <a:gd name="T6" fmla="*/ 3 w 280"/>
                      <a:gd name="T7" fmla="*/ 1 h 178"/>
                      <a:gd name="T8" fmla="*/ 4 w 280"/>
                      <a:gd name="T9" fmla="*/ 0 h 178"/>
                      <a:gd name="T10" fmla="*/ 5 w 280"/>
                      <a:gd name="T11" fmla="*/ 0 h 178"/>
                      <a:gd name="T12" fmla="*/ 6 w 280"/>
                      <a:gd name="T13" fmla="*/ 0 h 178"/>
                      <a:gd name="T14" fmla="*/ 6 w 280"/>
                      <a:gd name="T15" fmla="*/ 0 h 178"/>
                      <a:gd name="T16" fmla="*/ 6 w 280"/>
                      <a:gd name="T17" fmla="*/ 1 h 178"/>
                      <a:gd name="T18" fmla="*/ 6 w 280"/>
                      <a:gd name="T19" fmla="*/ 1 h 178"/>
                      <a:gd name="T20" fmla="*/ 5 w 280"/>
                      <a:gd name="T21" fmla="*/ 1 h 178"/>
                      <a:gd name="T22" fmla="*/ 5 w 280"/>
                      <a:gd name="T23" fmla="*/ 1 h 178"/>
                      <a:gd name="T24" fmla="*/ 4 w 280"/>
                      <a:gd name="T25" fmla="*/ 1 h 178"/>
                      <a:gd name="T26" fmla="*/ 4 w 280"/>
                      <a:gd name="T27" fmla="*/ 1 h 178"/>
                      <a:gd name="T28" fmla="*/ 3 w 280"/>
                      <a:gd name="T29" fmla="*/ 2 h 178"/>
                      <a:gd name="T30" fmla="*/ 2 w 280"/>
                      <a:gd name="T31" fmla="*/ 3 h 178"/>
                      <a:gd name="T32" fmla="*/ 2 w 280"/>
                      <a:gd name="T33" fmla="*/ 3 h 178"/>
                      <a:gd name="T34" fmla="*/ 1 w 280"/>
                      <a:gd name="T35" fmla="*/ 4 h 178"/>
                      <a:gd name="T36" fmla="*/ 0 w 280"/>
                      <a:gd name="T37" fmla="*/ 4 h 178"/>
                      <a:gd name="T38" fmla="*/ 0 w 280"/>
                      <a:gd name="T39" fmla="*/ 4 h 178"/>
                      <a:gd name="T40" fmla="*/ 0 w 280"/>
                      <a:gd name="T41" fmla="*/ 3 h 178"/>
                      <a:gd name="T42" fmla="*/ 0 w 280"/>
                      <a:gd name="T43" fmla="*/ 3 h 17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80"/>
                      <a:gd name="T67" fmla="*/ 0 h 178"/>
                      <a:gd name="T68" fmla="*/ 280 w 280"/>
                      <a:gd name="T69" fmla="*/ 178 h 17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80" h="178">
                        <a:moveTo>
                          <a:pt x="7" y="157"/>
                        </a:moveTo>
                        <a:lnTo>
                          <a:pt x="69" y="129"/>
                        </a:lnTo>
                        <a:lnTo>
                          <a:pt x="117" y="81"/>
                        </a:lnTo>
                        <a:lnTo>
                          <a:pt x="150" y="44"/>
                        </a:lnTo>
                        <a:lnTo>
                          <a:pt x="189" y="13"/>
                        </a:lnTo>
                        <a:lnTo>
                          <a:pt x="229" y="0"/>
                        </a:lnTo>
                        <a:lnTo>
                          <a:pt x="270" y="13"/>
                        </a:lnTo>
                        <a:lnTo>
                          <a:pt x="276" y="21"/>
                        </a:lnTo>
                        <a:lnTo>
                          <a:pt x="280" y="33"/>
                        </a:lnTo>
                        <a:lnTo>
                          <a:pt x="272" y="54"/>
                        </a:lnTo>
                        <a:lnTo>
                          <a:pt x="250" y="46"/>
                        </a:lnTo>
                        <a:lnTo>
                          <a:pt x="247" y="40"/>
                        </a:lnTo>
                        <a:lnTo>
                          <a:pt x="216" y="32"/>
                        </a:lnTo>
                        <a:lnTo>
                          <a:pt x="187" y="44"/>
                        </a:lnTo>
                        <a:lnTo>
                          <a:pt x="135" y="95"/>
                        </a:lnTo>
                        <a:lnTo>
                          <a:pt x="108" y="124"/>
                        </a:lnTo>
                        <a:lnTo>
                          <a:pt x="83" y="146"/>
                        </a:lnTo>
                        <a:lnTo>
                          <a:pt x="51" y="164"/>
                        </a:lnTo>
                        <a:lnTo>
                          <a:pt x="14" y="178"/>
                        </a:lnTo>
                        <a:lnTo>
                          <a:pt x="0" y="172"/>
                        </a:lnTo>
                        <a:lnTo>
                          <a:pt x="7" y="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8" name="Freeform 226"/>
                  <p:cNvSpPr>
                    <a:spLocks noChangeAspect="1"/>
                  </p:cNvSpPr>
                  <p:nvPr/>
                </p:nvSpPr>
                <p:spPr bwMode="auto">
                  <a:xfrm>
                    <a:off x="667" y="339"/>
                    <a:ext cx="61" cy="12"/>
                  </a:xfrm>
                  <a:custGeom>
                    <a:avLst/>
                    <a:gdLst>
                      <a:gd name="T0" fmla="*/ 0 w 433"/>
                      <a:gd name="T1" fmla="*/ 0 h 82"/>
                      <a:gd name="T2" fmla="*/ 2 w 433"/>
                      <a:gd name="T3" fmla="*/ 0 h 82"/>
                      <a:gd name="T4" fmla="*/ 7 w 433"/>
                      <a:gd name="T5" fmla="*/ 1 h 82"/>
                      <a:gd name="T6" fmla="*/ 8 w 433"/>
                      <a:gd name="T7" fmla="*/ 1 h 82"/>
                      <a:gd name="T8" fmla="*/ 9 w 433"/>
                      <a:gd name="T9" fmla="*/ 2 h 82"/>
                      <a:gd name="T10" fmla="*/ 8 w 433"/>
                      <a:gd name="T11" fmla="*/ 2 h 82"/>
                      <a:gd name="T12" fmla="*/ 7 w 433"/>
                      <a:gd name="T13" fmla="*/ 1 h 82"/>
                      <a:gd name="T14" fmla="*/ 2 w 433"/>
                      <a:gd name="T15" fmla="*/ 1 h 82"/>
                      <a:gd name="T16" fmla="*/ 0 w 433"/>
                      <a:gd name="T17" fmla="*/ 0 h 82"/>
                      <a:gd name="T18" fmla="*/ 0 w 433"/>
                      <a:gd name="T19" fmla="*/ 0 h 82"/>
                      <a:gd name="T20" fmla="*/ 0 w 433"/>
                      <a:gd name="T21" fmla="*/ 0 h 82"/>
                      <a:gd name="T22" fmla="*/ 0 w 433"/>
                      <a:gd name="T23" fmla="*/ 0 h 8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33"/>
                      <a:gd name="T37" fmla="*/ 0 h 82"/>
                      <a:gd name="T38" fmla="*/ 433 w 433"/>
                      <a:gd name="T39" fmla="*/ 82 h 8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33" h="82">
                        <a:moveTo>
                          <a:pt x="13" y="0"/>
                        </a:moveTo>
                        <a:lnTo>
                          <a:pt x="83" y="11"/>
                        </a:lnTo>
                        <a:lnTo>
                          <a:pt x="342" y="48"/>
                        </a:lnTo>
                        <a:lnTo>
                          <a:pt x="424" y="61"/>
                        </a:lnTo>
                        <a:lnTo>
                          <a:pt x="433" y="73"/>
                        </a:lnTo>
                        <a:lnTo>
                          <a:pt x="420" y="82"/>
                        </a:lnTo>
                        <a:lnTo>
                          <a:pt x="339" y="69"/>
                        </a:lnTo>
                        <a:lnTo>
                          <a:pt x="81" y="33"/>
                        </a:lnTo>
                        <a:lnTo>
                          <a:pt x="9" y="21"/>
                        </a:lnTo>
                        <a:lnTo>
                          <a:pt x="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09" name="Freeform 225"/>
                  <p:cNvSpPr>
                    <a:spLocks noChangeAspect="1"/>
                  </p:cNvSpPr>
                  <p:nvPr/>
                </p:nvSpPr>
                <p:spPr bwMode="auto">
                  <a:xfrm>
                    <a:off x="646" y="349"/>
                    <a:ext cx="50" cy="17"/>
                  </a:xfrm>
                  <a:custGeom>
                    <a:avLst/>
                    <a:gdLst>
                      <a:gd name="T0" fmla="*/ 0 w 348"/>
                      <a:gd name="T1" fmla="*/ 0 h 124"/>
                      <a:gd name="T2" fmla="*/ 2 w 348"/>
                      <a:gd name="T3" fmla="*/ 1 h 124"/>
                      <a:gd name="T4" fmla="*/ 4 w 348"/>
                      <a:gd name="T5" fmla="*/ 1 h 124"/>
                      <a:gd name="T6" fmla="*/ 5 w 348"/>
                      <a:gd name="T7" fmla="*/ 2 h 124"/>
                      <a:gd name="T8" fmla="*/ 7 w 348"/>
                      <a:gd name="T9" fmla="*/ 2 h 124"/>
                      <a:gd name="T10" fmla="*/ 7 w 348"/>
                      <a:gd name="T11" fmla="*/ 2 h 124"/>
                      <a:gd name="T12" fmla="*/ 7 w 348"/>
                      <a:gd name="T13" fmla="*/ 2 h 124"/>
                      <a:gd name="T14" fmla="*/ 4 w 348"/>
                      <a:gd name="T15" fmla="*/ 2 h 124"/>
                      <a:gd name="T16" fmla="*/ 2 w 348"/>
                      <a:gd name="T17" fmla="*/ 1 h 124"/>
                      <a:gd name="T18" fmla="*/ 0 w 348"/>
                      <a:gd name="T19" fmla="*/ 0 h 124"/>
                      <a:gd name="T20" fmla="*/ 0 w 348"/>
                      <a:gd name="T21" fmla="*/ 0 h 124"/>
                      <a:gd name="T22" fmla="*/ 0 w 348"/>
                      <a:gd name="T23" fmla="*/ 0 h 124"/>
                      <a:gd name="T24" fmla="*/ 0 w 348"/>
                      <a:gd name="T25" fmla="*/ 0 h 1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8"/>
                      <a:gd name="T40" fmla="*/ 0 h 124"/>
                      <a:gd name="T41" fmla="*/ 348 w 348"/>
                      <a:gd name="T42" fmla="*/ 124 h 1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8" h="124">
                        <a:moveTo>
                          <a:pt x="15" y="0"/>
                        </a:moveTo>
                        <a:lnTo>
                          <a:pt x="102" y="28"/>
                        </a:lnTo>
                        <a:lnTo>
                          <a:pt x="177" y="57"/>
                        </a:lnTo>
                        <a:lnTo>
                          <a:pt x="251" y="83"/>
                        </a:lnTo>
                        <a:lnTo>
                          <a:pt x="339" y="103"/>
                        </a:lnTo>
                        <a:lnTo>
                          <a:pt x="348" y="115"/>
                        </a:lnTo>
                        <a:lnTo>
                          <a:pt x="335" y="124"/>
                        </a:lnTo>
                        <a:lnTo>
                          <a:pt x="172" y="79"/>
                        </a:lnTo>
                        <a:lnTo>
                          <a:pt x="97" y="51"/>
                        </a:lnTo>
                        <a:lnTo>
                          <a:pt x="8" y="21"/>
                        </a:lnTo>
                        <a:lnTo>
                          <a:pt x="0" y="7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0" name="Freeform 224"/>
                  <p:cNvSpPr>
                    <a:spLocks noChangeAspect="1"/>
                  </p:cNvSpPr>
                  <p:nvPr/>
                </p:nvSpPr>
                <p:spPr bwMode="auto">
                  <a:xfrm>
                    <a:off x="724" y="351"/>
                    <a:ext cx="29" cy="17"/>
                  </a:xfrm>
                  <a:custGeom>
                    <a:avLst/>
                    <a:gdLst>
                      <a:gd name="T0" fmla="*/ 2 w 203"/>
                      <a:gd name="T1" fmla="*/ 0 h 121"/>
                      <a:gd name="T2" fmla="*/ 4 w 203"/>
                      <a:gd name="T3" fmla="*/ 0 h 121"/>
                      <a:gd name="T4" fmla="*/ 4 w 203"/>
                      <a:gd name="T5" fmla="*/ 1 h 121"/>
                      <a:gd name="T6" fmla="*/ 4 w 203"/>
                      <a:gd name="T7" fmla="*/ 1 h 121"/>
                      <a:gd name="T8" fmla="*/ 3 w 203"/>
                      <a:gd name="T9" fmla="*/ 2 h 121"/>
                      <a:gd name="T10" fmla="*/ 1 w 203"/>
                      <a:gd name="T11" fmla="*/ 2 h 121"/>
                      <a:gd name="T12" fmla="*/ 0 w 203"/>
                      <a:gd name="T13" fmla="*/ 2 h 121"/>
                      <a:gd name="T14" fmla="*/ 0 w 203"/>
                      <a:gd name="T15" fmla="*/ 2 h 121"/>
                      <a:gd name="T16" fmla="*/ 0 w 203"/>
                      <a:gd name="T17" fmla="*/ 2 h 121"/>
                      <a:gd name="T18" fmla="*/ 1 w 203"/>
                      <a:gd name="T19" fmla="*/ 2 h 121"/>
                      <a:gd name="T20" fmla="*/ 3 w 203"/>
                      <a:gd name="T21" fmla="*/ 1 h 121"/>
                      <a:gd name="T22" fmla="*/ 2 w 203"/>
                      <a:gd name="T23" fmla="*/ 0 h 121"/>
                      <a:gd name="T24" fmla="*/ 2 w 203"/>
                      <a:gd name="T25" fmla="*/ 0 h 121"/>
                      <a:gd name="T26" fmla="*/ 2 w 203"/>
                      <a:gd name="T27" fmla="*/ 0 h 121"/>
                      <a:gd name="T28" fmla="*/ 2 w 203"/>
                      <a:gd name="T29" fmla="*/ 0 h 1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3"/>
                      <a:gd name="T46" fmla="*/ 0 h 121"/>
                      <a:gd name="T47" fmla="*/ 203 w 203"/>
                      <a:gd name="T48" fmla="*/ 121 h 1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3" h="121">
                        <a:moveTo>
                          <a:pt x="101" y="0"/>
                        </a:moveTo>
                        <a:lnTo>
                          <a:pt x="193" y="21"/>
                        </a:lnTo>
                        <a:lnTo>
                          <a:pt x="203" y="30"/>
                        </a:lnTo>
                        <a:lnTo>
                          <a:pt x="195" y="41"/>
                        </a:lnTo>
                        <a:lnTo>
                          <a:pt x="123" y="78"/>
                        </a:lnTo>
                        <a:lnTo>
                          <a:pt x="50" y="108"/>
                        </a:lnTo>
                        <a:lnTo>
                          <a:pt x="20" y="121"/>
                        </a:lnTo>
                        <a:lnTo>
                          <a:pt x="0" y="114"/>
                        </a:lnTo>
                        <a:lnTo>
                          <a:pt x="7" y="93"/>
                        </a:lnTo>
                        <a:lnTo>
                          <a:pt x="36" y="75"/>
                        </a:lnTo>
                        <a:lnTo>
                          <a:pt x="160" y="34"/>
                        </a:lnTo>
                        <a:lnTo>
                          <a:pt x="97" y="21"/>
                        </a:lnTo>
                        <a:lnTo>
                          <a:pt x="89" y="8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1" name="Freeform 223"/>
                  <p:cNvSpPr>
                    <a:spLocks noChangeAspect="1"/>
                  </p:cNvSpPr>
                  <p:nvPr/>
                </p:nvSpPr>
                <p:spPr bwMode="auto">
                  <a:xfrm>
                    <a:off x="681" y="349"/>
                    <a:ext cx="15" cy="9"/>
                  </a:xfrm>
                  <a:custGeom>
                    <a:avLst/>
                    <a:gdLst>
                      <a:gd name="T0" fmla="*/ 2 w 106"/>
                      <a:gd name="T1" fmla="*/ 0 h 64"/>
                      <a:gd name="T2" fmla="*/ 1 w 106"/>
                      <a:gd name="T3" fmla="*/ 0 h 64"/>
                      <a:gd name="T4" fmla="*/ 0 w 106"/>
                      <a:gd name="T5" fmla="*/ 1 h 64"/>
                      <a:gd name="T6" fmla="*/ 1 w 106"/>
                      <a:gd name="T7" fmla="*/ 1 h 64"/>
                      <a:gd name="T8" fmla="*/ 2 w 106"/>
                      <a:gd name="T9" fmla="*/ 1 h 64"/>
                      <a:gd name="T10" fmla="*/ 2 w 106"/>
                      <a:gd name="T11" fmla="*/ 1 h 64"/>
                      <a:gd name="T12" fmla="*/ 2 w 106"/>
                      <a:gd name="T13" fmla="*/ 1 h 64"/>
                      <a:gd name="T14" fmla="*/ 1 w 106"/>
                      <a:gd name="T15" fmla="*/ 1 h 64"/>
                      <a:gd name="T16" fmla="*/ 0 w 106"/>
                      <a:gd name="T17" fmla="*/ 1 h 64"/>
                      <a:gd name="T18" fmla="*/ 0 w 106"/>
                      <a:gd name="T19" fmla="*/ 0 h 64"/>
                      <a:gd name="T20" fmla="*/ 1 w 106"/>
                      <a:gd name="T21" fmla="*/ 0 h 64"/>
                      <a:gd name="T22" fmla="*/ 2 w 106"/>
                      <a:gd name="T23" fmla="*/ 0 h 64"/>
                      <a:gd name="T24" fmla="*/ 2 w 106"/>
                      <a:gd name="T25" fmla="*/ 0 h 64"/>
                      <a:gd name="T26" fmla="*/ 2 w 106"/>
                      <a:gd name="T27" fmla="*/ 0 h 64"/>
                      <a:gd name="T28" fmla="*/ 2 w 106"/>
                      <a:gd name="T29" fmla="*/ 0 h 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6"/>
                      <a:gd name="T46" fmla="*/ 0 h 64"/>
                      <a:gd name="T47" fmla="*/ 106 w 106"/>
                      <a:gd name="T48" fmla="*/ 64 h 6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6" h="64">
                        <a:moveTo>
                          <a:pt x="92" y="23"/>
                        </a:moveTo>
                        <a:lnTo>
                          <a:pt x="49" y="17"/>
                        </a:lnTo>
                        <a:lnTo>
                          <a:pt x="21" y="34"/>
                        </a:lnTo>
                        <a:lnTo>
                          <a:pt x="45" y="43"/>
                        </a:lnTo>
                        <a:lnTo>
                          <a:pt x="92" y="40"/>
                        </a:lnTo>
                        <a:lnTo>
                          <a:pt x="106" y="46"/>
                        </a:lnTo>
                        <a:lnTo>
                          <a:pt x="99" y="61"/>
                        </a:lnTo>
                        <a:lnTo>
                          <a:pt x="41" y="64"/>
                        </a:lnTo>
                        <a:lnTo>
                          <a:pt x="0" y="31"/>
                        </a:lnTo>
                        <a:lnTo>
                          <a:pt x="12" y="9"/>
                        </a:lnTo>
                        <a:lnTo>
                          <a:pt x="37" y="0"/>
                        </a:lnTo>
                        <a:lnTo>
                          <a:pt x="96" y="2"/>
                        </a:lnTo>
                        <a:lnTo>
                          <a:pt x="105" y="14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2" name="Freeform 222"/>
                  <p:cNvSpPr>
                    <a:spLocks noChangeAspect="1"/>
                  </p:cNvSpPr>
                  <p:nvPr/>
                </p:nvSpPr>
                <p:spPr bwMode="auto">
                  <a:xfrm>
                    <a:off x="675" y="345"/>
                    <a:ext cx="11" cy="5"/>
                  </a:xfrm>
                  <a:custGeom>
                    <a:avLst/>
                    <a:gdLst>
                      <a:gd name="T0" fmla="*/ 1 w 71"/>
                      <a:gd name="T1" fmla="*/ 1 h 33"/>
                      <a:gd name="T2" fmla="*/ 0 w 71"/>
                      <a:gd name="T3" fmla="*/ 0 h 33"/>
                      <a:gd name="T4" fmla="*/ 0 w 71"/>
                      <a:gd name="T5" fmla="*/ 0 h 33"/>
                      <a:gd name="T6" fmla="*/ 0 w 71"/>
                      <a:gd name="T7" fmla="*/ 0 h 33"/>
                      <a:gd name="T8" fmla="*/ 2 w 71"/>
                      <a:gd name="T9" fmla="*/ 0 h 33"/>
                      <a:gd name="T10" fmla="*/ 2 w 71"/>
                      <a:gd name="T11" fmla="*/ 1 h 33"/>
                      <a:gd name="T12" fmla="*/ 1 w 71"/>
                      <a:gd name="T13" fmla="*/ 1 h 33"/>
                      <a:gd name="T14" fmla="*/ 1 w 71"/>
                      <a:gd name="T15" fmla="*/ 1 h 3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3"/>
                      <a:gd name="T26" fmla="*/ 71 w 71"/>
                      <a:gd name="T27" fmla="*/ 33 h 3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3">
                        <a:moveTo>
                          <a:pt x="58" y="33"/>
                        </a:moveTo>
                        <a:lnTo>
                          <a:pt x="10" y="23"/>
                        </a:lnTo>
                        <a:lnTo>
                          <a:pt x="0" y="10"/>
                        </a:lnTo>
                        <a:lnTo>
                          <a:pt x="11" y="0"/>
                        </a:lnTo>
                        <a:lnTo>
                          <a:pt x="62" y="10"/>
                        </a:lnTo>
                        <a:lnTo>
                          <a:pt x="71" y="24"/>
                        </a:lnTo>
                        <a:lnTo>
                          <a:pt x="58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3" name="Freeform 221"/>
                  <p:cNvSpPr>
                    <a:spLocks noChangeAspect="1"/>
                  </p:cNvSpPr>
                  <p:nvPr/>
                </p:nvSpPr>
                <p:spPr bwMode="auto">
                  <a:xfrm>
                    <a:off x="673" y="350"/>
                    <a:ext cx="8" cy="3"/>
                  </a:xfrm>
                  <a:custGeom>
                    <a:avLst/>
                    <a:gdLst>
                      <a:gd name="T0" fmla="*/ 1 w 57"/>
                      <a:gd name="T1" fmla="*/ 0 h 26"/>
                      <a:gd name="T2" fmla="*/ 0 w 57"/>
                      <a:gd name="T3" fmla="*/ 0 h 26"/>
                      <a:gd name="T4" fmla="*/ 0 w 57"/>
                      <a:gd name="T5" fmla="*/ 0 h 26"/>
                      <a:gd name="T6" fmla="*/ 0 w 57"/>
                      <a:gd name="T7" fmla="*/ 0 h 26"/>
                      <a:gd name="T8" fmla="*/ 1 w 57"/>
                      <a:gd name="T9" fmla="*/ 0 h 26"/>
                      <a:gd name="T10" fmla="*/ 1 w 57"/>
                      <a:gd name="T11" fmla="*/ 0 h 26"/>
                      <a:gd name="T12" fmla="*/ 1 w 57"/>
                      <a:gd name="T13" fmla="*/ 0 h 26"/>
                      <a:gd name="T14" fmla="*/ 1 w 57"/>
                      <a:gd name="T15" fmla="*/ 0 h 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26"/>
                      <a:gd name="T26" fmla="*/ 57 w 57"/>
                      <a:gd name="T27" fmla="*/ 26 h 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26">
                        <a:moveTo>
                          <a:pt x="46" y="26"/>
                        </a:moveTo>
                        <a:lnTo>
                          <a:pt x="10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lnTo>
                          <a:pt x="47" y="5"/>
                        </a:lnTo>
                        <a:lnTo>
                          <a:pt x="57" y="16"/>
                        </a:lnTo>
                        <a:lnTo>
                          <a:pt x="46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4" name="Freeform 220"/>
                  <p:cNvSpPr>
                    <a:spLocks noChangeAspect="1"/>
                  </p:cNvSpPr>
                  <p:nvPr/>
                </p:nvSpPr>
                <p:spPr bwMode="auto">
                  <a:xfrm>
                    <a:off x="698" y="350"/>
                    <a:ext cx="13" cy="3"/>
                  </a:xfrm>
                  <a:custGeom>
                    <a:avLst/>
                    <a:gdLst>
                      <a:gd name="T0" fmla="*/ 0 w 94"/>
                      <a:gd name="T1" fmla="*/ 0 h 22"/>
                      <a:gd name="T2" fmla="*/ 2 w 94"/>
                      <a:gd name="T3" fmla="*/ 0 h 22"/>
                      <a:gd name="T4" fmla="*/ 2 w 94"/>
                      <a:gd name="T5" fmla="*/ 0 h 22"/>
                      <a:gd name="T6" fmla="*/ 2 w 94"/>
                      <a:gd name="T7" fmla="*/ 0 h 22"/>
                      <a:gd name="T8" fmla="*/ 0 w 94"/>
                      <a:gd name="T9" fmla="*/ 0 h 22"/>
                      <a:gd name="T10" fmla="*/ 0 w 94"/>
                      <a:gd name="T11" fmla="*/ 0 h 22"/>
                      <a:gd name="T12" fmla="*/ 0 w 94"/>
                      <a:gd name="T13" fmla="*/ 0 h 22"/>
                      <a:gd name="T14" fmla="*/ 0 w 94"/>
                      <a:gd name="T15" fmla="*/ 0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4"/>
                      <a:gd name="T25" fmla="*/ 0 h 22"/>
                      <a:gd name="T26" fmla="*/ 94 w 94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4" h="22">
                        <a:moveTo>
                          <a:pt x="11" y="0"/>
                        </a:moveTo>
                        <a:lnTo>
                          <a:pt x="83" y="0"/>
                        </a:lnTo>
                        <a:lnTo>
                          <a:pt x="94" y="11"/>
                        </a:lnTo>
                        <a:lnTo>
                          <a:pt x="83" y="22"/>
                        </a:lnTo>
                        <a:lnTo>
                          <a:pt x="11" y="22"/>
                        </a:lnTo>
                        <a:lnTo>
                          <a:pt x="0" y="1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5" name="Freeform 219"/>
                  <p:cNvSpPr>
                    <a:spLocks noChangeAspect="1"/>
                  </p:cNvSpPr>
                  <p:nvPr/>
                </p:nvSpPr>
                <p:spPr bwMode="auto">
                  <a:xfrm>
                    <a:off x="697" y="355"/>
                    <a:ext cx="5" cy="5"/>
                  </a:xfrm>
                  <a:custGeom>
                    <a:avLst/>
                    <a:gdLst>
                      <a:gd name="T0" fmla="*/ 0 w 39"/>
                      <a:gd name="T1" fmla="*/ 0 h 30"/>
                      <a:gd name="T2" fmla="*/ 1 w 39"/>
                      <a:gd name="T3" fmla="*/ 0 h 30"/>
                      <a:gd name="T4" fmla="*/ 1 w 39"/>
                      <a:gd name="T5" fmla="*/ 1 h 30"/>
                      <a:gd name="T6" fmla="*/ 0 w 39"/>
                      <a:gd name="T7" fmla="*/ 1 h 30"/>
                      <a:gd name="T8" fmla="*/ 0 w 39"/>
                      <a:gd name="T9" fmla="*/ 1 h 30"/>
                      <a:gd name="T10" fmla="*/ 0 w 39"/>
                      <a:gd name="T11" fmla="*/ 0 h 30"/>
                      <a:gd name="T12" fmla="*/ 0 w 39"/>
                      <a:gd name="T13" fmla="*/ 0 h 30"/>
                      <a:gd name="T14" fmla="*/ 0 w 39"/>
                      <a:gd name="T15" fmla="*/ 0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9"/>
                      <a:gd name="T25" fmla="*/ 0 h 30"/>
                      <a:gd name="T26" fmla="*/ 39 w 39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9" h="30">
                        <a:moveTo>
                          <a:pt x="16" y="0"/>
                        </a:moveTo>
                        <a:lnTo>
                          <a:pt x="36" y="11"/>
                        </a:lnTo>
                        <a:lnTo>
                          <a:pt x="39" y="26"/>
                        </a:lnTo>
                        <a:lnTo>
                          <a:pt x="24" y="30"/>
                        </a:lnTo>
                        <a:lnTo>
                          <a:pt x="5" y="19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6" name="Freeform 218"/>
                  <p:cNvSpPr>
                    <a:spLocks noChangeAspect="1"/>
                  </p:cNvSpPr>
                  <p:nvPr/>
                </p:nvSpPr>
                <p:spPr bwMode="auto">
                  <a:xfrm>
                    <a:off x="734" y="206"/>
                    <a:ext cx="30" cy="57"/>
                  </a:xfrm>
                  <a:custGeom>
                    <a:avLst/>
                    <a:gdLst>
                      <a:gd name="T0" fmla="*/ 1 w 209"/>
                      <a:gd name="T1" fmla="*/ 2 h 399"/>
                      <a:gd name="T2" fmla="*/ 1 w 209"/>
                      <a:gd name="T3" fmla="*/ 3 h 399"/>
                      <a:gd name="T4" fmla="*/ 0 w 209"/>
                      <a:gd name="T5" fmla="*/ 4 h 399"/>
                      <a:gd name="T6" fmla="*/ 0 w 209"/>
                      <a:gd name="T7" fmla="*/ 6 h 399"/>
                      <a:gd name="T8" fmla="*/ 1 w 209"/>
                      <a:gd name="T9" fmla="*/ 7 h 399"/>
                      <a:gd name="T10" fmla="*/ 1 w 209"/>
                      <a:gd name="T11" fmla="*/ 7 h 399"/>
                      <a:gd name="T12" fmla="*/ 2 w 209"/>
                      <a:gd name="T13" fmla="*/ 8 h 399"/>
                      <a:gd name="T14" fmla="*/ 2 w 209"/>
                      <a:gd name="T15" fmla="*/ 8 h 399"/>
                      <a:gd name="T16" fmla="*/ 3 w 209"/>
                      <a:gd name="T17" fmla="*/ 7 h 399"/>
                      <a:gd name="T18" fmla="*/ 3 w 209"/>
                      <a:gd name="T19" fmla="*/ 5 h 399"/>
                      <a:gd name="T20" fmla="*/ 3 w 209"/>
                      <a:gd name="T21" fmla="*/ 3 h 399"/>
                      <a:gd name="T22" fmla="*/ 3 w 209"/>
                      <a:gd name="T23" fmla="*/ 2 h 399"/>
                      <a:gd name="T24" fmla="*/ 3 w 209"/>
                      <a:gd name="T25" fmla="*/ 1 h 399"/>
                      <a:gd name="T26" fmla="*/ 2 w 209"/>
                      <a:gd name="T27" fmla="*/ 1 h 399"/>
                      <a:gd name="T28" fmla="*/ 2 w 209"/>
                      <a:gd name="T29" fmla="*/ 1 h 399"/>
                      <a:gd name="T30" fmla="*/ 2 w 209"/>
                      <a:gd name="T31" fmla="*/ 0 h 399"/>
                      <a:gd name="T32" fmla="*/ 2 w 209"/>
                      <a:gd name="T33" fmla="*/ 0 h 399"/>
                      <a:gd name="T34" fmla="*/ 3 w 209"/>
                      <a:gd name="T35" fmla="*/ 1 h 399"/>
                      <a:gd name="T36" fmla="*/ 4 w 209"/>
                      <a:gd name="T37" fmla="*/ 3 h 399"/>
                      <a:gd name="T38" fmla="*/ 4 w 209"/>
                      <a:gd name="T39" fmla="*/ 4 h 399"/>
                      <a:gd name="T40" fmla="*/ 4 w 209"/>
                      <a:gd name="T41" fmla="*/ 5 h 399"/>
                      <a:gd name="T42" fmla="*/ 4 w 209"/>
                      <a:gd name="T43" fmla="*/ 6 h 399"/>
                      <a:gd name="T44" fmla="*/ 4 w 209"/>
                      <a:gd name="T45" fmla="*/ 7 h 399"/>
                      <a:gd name="T46" fmla="*/ 3 w 209"/>
                      <a:gd name="T47" fmla="*/ 7 h 399"/>
                      <a:gd name="T48" fmla="*/ 3 w 209"/>
                      <a:gd name="T49" fmla="*/ 8 h 399"/>
                      <a:gd name="T50" fmla="*/ 2 w 209"/>
                      <a:gd name="T51" fmla="*/ 8 h 399"/>
                      <a:gd name="T52" fmla="*/ 1 w 209"/>
                      <a:gd name="T53" fmla="*/ 8 h 399"/>
                      <a:gd name="T54" fmla="*/ 1 w 209"/>
                      <a:gd name="T55" fmla="*/ 7 h 399"/>
                      <a:gd name="T56" fmla="*/ 0 w 209"/>
                      <a:gd name="T57" fmla="*/ 7 h 399"/>
                      <a:gd name="T58" fmla="*/ 0 w 209"/>
                      <a:gd name="T59" fmla="*/ 4 h 399"/>
                      <a:gd name="T60" fmla="*/ 0 w 209"/>
                      <a:gd name="T61" fmla="*/ 3 h 399"/>
                      <a:gd name="T62" fmla="*/ 1 w 209"/>
                      <a:gd name="T63" fmla="*/ 2 h 399"/>
                      <a:gd name="T64" fmla="*/ 1 w 209"/>
                      <a:gd name="T65" fmla="*/ 1 h 399"/>
                      <a:gd name="T66" fmla="*/ 1 w 209"/>
                      <a:gd name="T67" fmla="*/ 1 h 399"/>
                      <a:gd name="T68" fmla="*/ 1 w 209"/>
                      <a:gd name="T69" fmla="*/ 2 h 399"/>
                      <a:gd name="T70" fmla="*/ 1 w 209"/>
                      <a:gd name="T71" fmla="*/ 2 h 399"/>
                      <a:gd name="T72" fmla="*/ 1 w 209"/>
                      <a:gd name="T73" fmla="*/ 2 h 39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9"/>
                      <a:gd name="T112" fmla="*/ 0 h 399"/>
                      <a:gd name="T113" fmla="*/ 209 w 209"/>
                      <a:gd name="T114" fmla="*/ 399 h 39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9" h="399">
                        <a:moveTo>
                          <a:pt x="66" y="84"/>
                        </a:moveTo>
                        <a:lnTo>
                          <a:pt x="30" y="140"/>
                        </a:lnTo>
                        <a:lnTo>
                          <a:pt x="21" y="207"/>
                        </a:lnTo>
                        <a:lnTo>
                          <a:pt x="24" y="308"/>
                        </a:lnTo>
                        <a:lnTo>
                          <a:pt x="41" y="350"/>
                        </a:lnTo>
                        <a:lnTo>
                          <a:pt x="56" y="367"/>
                        </a:lnTo>
                        <a:lnTo>
                          <a:pt x="76" y="380"/>
                        </a:lnTo>
                        <a:lnTo>
                          <a:pt x="108" y="371"/>
                        </a:lnTo>
                        <a:lnTo>
                          <a:pt x="134" y="337"/>
                        </a:lnTo>
                        <a:lnTo>
                          <a:pt x="169" y="232"/>
                        </a:lnTo>
                        <a:lnTo>
                          <a:pt x="166" y="147"/>
                        </a:lnTo>
                        <a:lnTo>
                          <a:pt x="153" y="110"/>
                        </a:lnTo>
                        <a:lnTo>
                          <a:pt x="128" y="73"/>
                        </a:lnTo>
                        <a:lnTo>
                          <a:pt x="111" y="53"/>
                        </a:lnTo>
                        <a:lnTo>
                          <a:pt x="90" y="36"/>
                        </a:lnTo>
                        <a:lnTo>
                          <a:pt x="84" y="6"/>
                        </a:lnTo>
                        <a:lnTo>
                          <a:pt x="114" y="0"/>
                        </a:lnTo>
                        <a:lnTo>
                          <a:pt x="164" y="38"/>
                        </a:lnTo>
                        <a:lnTo>
                          <a:pt x="206" y="132"/>
                        </a:lnTo>
                        <a:lnTo>
                          <a:pt x="209" y="181"/>
                        </a:lnTo>
                        <a:lnTo>
                          <a:pt x="206" y="236"/>
                        </a:lnTo>
                        <a:lnTo>
                          <a:pt x="187" y="300"/>
                        </a:lnTo>
                        <a:lnTo>
                          <a:pt x="172" y="329"/>
                        </a:lnTo>
                        <a:lnTo>
                          <a:pt x="153" y="358"/>
                        </a:lnTo>
                        <a:lnTo>
                          <a:pt x="135" y="379"/>
                        </a:lnTo>
                        <a:lnTo>
                          <a:pt x="115" y="395"/>
                        </a:lnTo>
                        <a:lnTo>
                          <a:pt x="67" y="399"/>
                        </a:lnTo>
                        <a:lnTo>
                          <a:pt x="26" y="365"/>
                        </a:lnTo>
                        <a:lnTo>
                          <a:pt x="5" y="320"/>
                        </a:lnTo>
                        <a:lnTo>
                          <a:pt x="0" y="207"/>
                        </a:lnTo>
                        <a:lnTo>
                          <a:pt x="10" y="132"/>
                        </a:lnTo>
                        <a:lnTo>
                          <a:pt x="25" y="99"/>
                        </a:lnTo>
                        <a:lnTo>
                          <a:pt x="51" y="68"/>
                        </a:lnTo>
                        <a:lnTo>
                          <a:pt x="66" y="68"/>
                        </a:lnTo>
                        <a:lnTo>
                          <a:pt x="70" y="76"/>
                        </a:lnTo>
                        <a:lnTo>
                          <a:pt x="66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7" name="Freeform 217"/>
                  <p:cNvSpPr>
                    <a:spLocks noChangeAspect="1"/>
                  </p:cNvSpPr>
                  <p:nvPr/>
                </p:nvSpPr>
                <p:spPr bwMode="auto">
                  <a:xfrm>
                    <a:off x="728" y="203"/>
                    <a:ext cx="17" cy="7"/>
                  </a:xfrm>
                  <a:custGeom>
                    <a:avLst/>
                    <a:gdLst>
                      <a:gd name="T0" fmla="*/ 0 w 116"/>
                      <a:gd name="T1" fmla="*/ 0 h 50"/>
                      <a:gd name="T2" fmla="*/ 1 w 116"/>
                      <a:gd name="T3" fmla="*/ 0 h 50"/>
                      <a:gd name="T4" fmla="*/ 2 w 116"/>
                      <a:gd name="T5" fmla="*/ 0 h 50"/>
                      <a:gd name="T6" fmla="*/ 2 w 116"/>
                      <a:gd name="T7" fmla="*/ 0 h 50"/>
                      <a:gd name="T8" fmla="*/ 2 w 116"/>
                      <a:gd name="T9" fmla="*/ 0 h 50"/>
                      <a:gd name="T10" fmla="*/ 2 w 116"/>
                      <a:gd name="T11" fmla="*/ 1 h 50"/>
                      <a:gd name="T12" fmla="*/ 2 w 116"/>
                      <a:gd name="T13" fmla="*/ 1 h 50"/>
                      <a:gd name="T14" fmla="*/ 1 w 116"/>
                      <a:gd name="T15" fmla="*/ 1 h 50"/>
                      <a:gd name="T16" fmla="*/ 0 w 116"/>
                      <a:gd name="T17" fmla="*/ 1 h 50"/>
                      <a:gd name="T18" fmla="*/ 0 w 116"/>
                      <a:gd name="T19" fmla="*/ 0 h 50"/>
                      <a:gd name="T20" fmla="*/ 0 w 116"/>
                      <a:gd name="T21" fmla="*/ 0 h 50"/>
                      <a:gd name="T22" fmla="*/ 0 w 116"/>
                      <a:gd name="T23" fmla="*/ 0 h 5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6"/>
                      <a:gd name="T37" fmla="*/ 0 h 50"/>
                      <a:gd name="T38" fmla="*/ 116 w 116"/>
                      <a:gd name="T39" fmla="*/ 50 h 5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6" h="50">
                        <a:moveTo>
                          <a:pt x="17" y="8"/>
                        </a:moveTo>
                        <a:lnTo>
                          <a:pt x="71" y="5"/>
                        </a:lnTo>
                        <a:lnTo>
                          <a:pt x="96" y="0"/>
                        </a:lnTo>
                        <a:lnTo>
                          <a:pt x="116" y="12"/>
                        </a:lnTo>
                        <a:lnTo>
                          <a:pt x="114" y="24"/>
                        </a:lnTo>
                        <a:lnTo>
                          <a:pt x="103" y="32"/>
                        </a:lnTo>
                        <a:lnTo>
                          <a:pt x="78" y="40"/>
                        </a:lnTo>
                        <a:lnTo>
                          <a:pt x="24" y="50"/>
                        </a:lnTo>
                        <a:lnTo>
                          <a:pt x="0" y="32"/>
                        </a:lnTo>
                        <a:lnTo>
                          <a:pt x="3" y="17"/>
                        </a:lnTo>
                        <a:lnTo>
                          <a:pt x="17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8" name="Freeform 216"/>
                  <p:cNvSpPr>
                    <a:spLocks noChangeAspect="1"/>
                  </p:cNvSpPr>
                  <p:nvPr/>
                </p:nvSpPr>
                <p:spPr bwMode="auto">
                  <a:xfrm>
                    <a:off x="726" y="261"/>
                    <a:ext cx="14" cy="4"/>
                  </a:xfrm>
                  <a:custGeom>
                    <a:avLst/>
                    <a:gdLst>
                      <a:gd name="T0" fmla="*/ 0 w 100"/>
                      <a:gd name="T1" fmla="*/ 0 h 25"/>
                      <a:gd name="T2" fmla="*/ 2 w 100"/>
                      <a:gd name="T3" fmla="*/ 0 h 25"/>
                      <a:gd name="T4" fmla="*/ 2 w 100"/>
                      <a:gd name="T5" fmla="*/ 0 h 25"/>
                      <a:gd name="T6" fmla="*/ 2 w 100"/>
                      <a:gd name="T7" fmla="*/ 1 h 25"/>
                      <a:gd name="T8" fmla="*/ 0 w 100"/>
                      <a:gd name="T9" fmla="*/ 0 h 25"/>
                      <a:gd name="T10" fmla="*/ 0 w 100"/>
                      <a:gd name="T11" fmla="*/ 0 h 25"/>
                      <a:gd name="T12" fmla="*/ 0 w 100"/>
                      <a:gd name="T13" fmla="*/ 0 h 25"/>
                      <a:gd name="T14" fmla="*/ 0 w 100"/>
                      <a:gd name="T15" fmla="*/ 0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0"/>
                      <a:gd name="T25" fmla="*/ 0 h 25"/>
                      <a:gd name="T26" fmla="*/ 100 w 100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0" h="25">
                        <a:moveTo>
                          <a:pt x="11" y="0"/>
                        </a:moveTo>
                        <a:lnTo>
                          <a:pt x="90" y="4"/>
                        </a:lnTo>
                        <a:lnTo>
                          <a:pt x="100" y="15"/>
                        </a:lnTo>
                        <a:lnTo>
                          <a:pt x="89" y="25"/>
                        </a:lnTo>
                        <a:lnTo>
                          <a:pt x="11" y="21"/>
                        </a:lnTo>
                        <a:lnTo>
                          <a:pt x="0" y="1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19" name="Freeform 215"/>
                  <p:cNvSpPr>
                    <a:spLocks noChangeAspect="1"/>
                  </p:cNvSpPr>
                  <p:nvPr/>
                </p:nvSpPr>
                <p:spPr bwMode="auto">
                  <a:xfrm>
                    <a:off x="721" y="248"/>
                    <a:ext cx="10" cy="4"/>
                  </a:xfrm>
                  <a:custGeom>
                    <a:avLst/>
                    <a:gdLst>
                      <a:gd name="T0" fmla="*/ 0 w 69"/>
                      <a:gd name="T1" fmla="*/ 0 h 26"/>
                      <a:gd name="T2" fmla="*/ 1 w 69"/>
                      <a:gd name="T3" fmla="*/ 0 h 26"/>
                      <a:gd name="T4" fmla="*/ 1 w 69"/>
                      <a:gd name="T5" fmla="*/ 0 h 26"/>
                      <a:gd name="T6" fmla="*/ 1 w 69"/>
                      <a:gd name="T7" fmla="*/ 1 h 26"/>
                      <a:gd name="T8" fmla="*/ 0 w 69"/>
                      <a:gd name="T9" fmla="*/ 1 h 26"/>
                      <a:gd name="T10" fmla="*/ 0 w 69"/>
                      <a:gd name="T11" fmla="*/ 0 h 26"/>
                      <a:gd name="T12" fmla="*/ 0 w 69"/>
                      <a:gd name="T13" fmla="*/ 0 h 26"/>
                      <a:gd name="T14" fmla="*/ 0 w 69"/>
                      <a:gd name="T15" fmla="*/ 0 h 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9"/>
                      <a:gd name="T25" fmla="*/ 0 h 26"/>
                      <a:gd name="T26" fmla="*/ 69 w 69"/>
                      <a:gd name="T27" fmla="*/ 26 h 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9" h="26">
                        <a:moveTo>
                          <a:pt x="13" y="0"/>
                        </a:moveTo>
                        <a:lnTo>
                          <a:pt x="58" y="2"/>
                        </a:lnTo>
                        <a:lnTo>
                          <a:pt x="69" y="13"/>
                        </a:lnTo>
                        <a:lnTo>
                          <a:pt x="58" y="24"/>
                        </a:lnTo>
                        <a:lnTo>
                          <a:pt x="14" y="26"/>
                        </a:lnTo>
                        <a:lnTo>
                          <a:pt x="0" y="1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0" name="Freeform 214"/>
                  <p:cNvSpPr>
                    <a:spLocks noChangeAspect="1"/>
                  </p:cNvSpPr>
                  <p:nvPr/>
                </p:nvSpPr>
                <p:spPr bwMode="auto">
                  <a:xfrm>
                    <a:off x="719" y="234"/>
                    <a:ext cx="12" cy="4"/>
                  </a:xfrm>
                  <a:custGeom>
                    <a:avLst/>
                    <a:gdLst>
                      <a:gd name="T0" fmla="*/ 0 w 81"/>
                      <a:gd name="T1" fmla="*/ 0 h 31"/>
                      <a:gd name="T2" fmla="*/ 1 w 81"/>
                      <a:gd name="T3" fmla="*/ 0 h 31"/>
                      <a:gd name="T4" fmla="*/ 2 w 81"/>
                      <a:gd name="T5" fmla="*/ 0 h 31"/>
                      <a:gd name="T6" fmla="*/ 2 w 81"/>
                      <a:gd name="T7" fmla="*/ 0 h 31"/>
                      <a:gd name="T8" fmla="*/ 0 w 81"/>
                      <a:gd name="T9" fmla="*/ 1 h 31"/>
                      <a:gd name="T10" fmla="*/ 0 w 81"/>
                      <a:gd name="T11" fmla="*/ 0 h 31"/>
                      <a:gd name="T12" fmla="*/ 0 w 81"/>
                      <a:gd name="T13" fmla="*/ 0 h 31"/>
                      <a:gd name="T14" fmla="*/ 0 w 81"/>
                      <a:gd name="T15" fmla="*/ 0 h 31"/>
                      <a:gd name="T16" fmla="*/ 0 w 81"/>
                      <a:gd name="T17" fmla="*/ 0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31"/>
                      <a:gd name="T29" fmla="*/ 81 w 81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31">
                        <a:moveTo>
                          <a:pt x="16" y="0"/>
                        </a:moveTo>
                        <a:lnTo>
                          <a:pt x="69" y="2"/>
                        </a:lnTo>
                        <a:lnTo>
                          <a:pt x="81" y="11"/>
                        </a:lnTo>
                        <a:lnTo>
                          <a:pt x="71" y="23"/>
                        </a:lnTo>
                        <a:lnTo>
                          <a:pt x="16" y="31"/>
                        </a:lnTo>
                        <a:lnTo>
                          <a:pt x="0" y="15"/>
                        </a:lnTo>
                        <a:lnTo>
                          <a:pt x="5" y="5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1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722" y="218"/>
                    <a:ext cx="11" cy="4"/>
                  </a:xfrm>
                  <a:custGeom>
                    <a:avLst/>
                    <a:gdLst>
                      <a:gd name="T0" fmla="*/ 0 w 73"/>
                      <a:gd name="T1" fmla="*/ 0 h 28"/>
                      <a:gd name="T2" fmla="*/ 1 w 73"/>
                      <a:gd name="T3" fmla="*/ 0 h 28"/>
                      <a:gd name="T4" fmla="*/ 2 w 73"/>
                      <a:gd name="T5" fmla="*/ 0 h 28"/>
                      <a:gd name="T6" fmla="*/ 1 w 73"/>
                      <a:gd name="T7" fmla="*/ 0 h 28"/>
                      <a:gd name="T8" fmla="*/ 0 w 73"/>
                      <a:gd name="T9" fmla="*/ 1 h 28"/>
                      <a:gd name="T10" fmla="*/ 0 w 73"/>
                      <a:gd name="T11" fmla="*/ 0 h 28"/>
                      <a:gd name="T12" fmla="*/ 0 w 73"/>
                      <a:gd name="T13" fmla="*/ 0 h 28"/>
                      <a:gd name="T14" fmla="*/ 0 w 73"/>
                      <a:gd name="T15" fmla="*/ 0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3"/>
                      <a:gd name="T25" fmla="*/ 0 h 28"/>
                      <a:gd name="T26" fmla="*/ 73 w 73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3" h="28">
                        <a:moveTo>
                          <a:pt x="14" y="2"/>
                        </a:moveTo>
                        <a:lnTo>
                          <a:pt x="61" y="0"/>
                        </a:lnTo>
                        <a:lnTo>
                          <a:pt x="73" y="10"/>
                        </a:lnTo>
                        <a:lnTo>
                          <a:pt x="63" y="23"/>
                        </a:lnTo>
                        <a:lnTo>
                          <a:pt x="14" y="28"/>
                        </a:lnTo>
                        <a:lnTo>
                          <a:pt x="0" y="15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2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677" y="220"/>
                    <a:ext cx="7" cy="6"/>
                  </a:xfrm>
                  <a:custGeom>
                    <a:avLst/>
                    <a:gdLst>
                      <a:gd name="T0" fmla="*/ 0 w 45"/>
                      <a:gd name="T1" fmla="*/ 0 h 36"/>
                      <a:gd name="T2" fmla="*/ 0 w 45"/>
                      <a:gd name="T3" fmla="*/ 0 h 36"/>
                      <a:gd name="T4" fmla="*/ 1 w 45"/>
                      <a:gd name="T5" fmla="*/ 0 h 36"/>
                      <a:gd name="T6" fmla="*/ 1 w 45"/>
                      <a:gd name="T7" fmla="*/ 0 h 36"/>
                      <a:gd name="T8" fmla="*/ 1 w 45"/>
                      <a:gd name="T9" fmla="*/ 1 h 36"/>
                      <a:gd name="T10" fmla="*/ 0 w 45"/>
                      <a:gd name="T11" fmla="*/ 1 h 36"/>
                      <a:gd name="T12" fmla="*/ 0 w 45"/>
                      <a:gd name="T13" fmla="*/ 1 h 36"/>
                      <a:gd name="T14" fmla="*/ 0 w 45"/>
                      <a:gd name="T15" fmla="*/ 0 h 36"/>
                      <a:gd name="T16" fmla="*/ 0 w 45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36"/>
                      <a:gd name="T29" fmla="*/ 45 w 45"/>
                      <a:gd name="T30" fmla="*/ 36 h 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36">
                        <a:moveTo>
                          <a:pt x="0" y="11"/>
                        </a:moveTo>
                        <a:lnTo>
                          <a:pt x="3" y="5"/>
                        </a:lnTo>
                        <a:lnTo>
                          <a:pt x="27" y="0"/>
                        </a:lnTo>
                        <a:lnTo>
                          <a:pt x="45" y="9"/>
                        </a:lnTo>
                        <a:lnTo>
                          <a:pt x="36" y="26"/>
                        </a:lnTo>
                        <a:lnTo>
                          <a:pt x="12" y="36"/>
                        </a:lnTo>
                        <a:lnTo>
                          <a:pt x="4" y="3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3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677" y="239"/>
                    <a:ext cx="9" cy="4"/>
                  </a:xfrm>
                  <a:custGeom>
                    <a:avLst/>
                    <a:gdLst>
                      <a:gd name="T0" fmla="*/ 0 w 60"/>
                      <a:gd name="T1" fmla="*/ 0 h 29"/>
                      <a:gd name="T2" fmla="*/ 1 w 60"/>
                      <a:gd name="T3" fmla="*/ 0 h 29"/>
                      <a:gd name="T4" fmla="*/ 1 w 60"/>
                      <a:gd name="T5" fmla="*/ 0 h 29"/>
                      <a:gd name="T6" fmla="*/ 1 w 60"/>
                      <a:gd name="T7" fmla="*/ 1 h 29"/>
                      <a:gd name="T8" fmla="*/ 0 w 60"/>
                      <a:gd name="T9" fmla="*/ 1 h 29"/>
                      <a:gd name="T10" fmla="*/ 0 w 60"/>
                      <a:gd name="T11" fmla="*/ 0 h 29"/>
                      <a:gd name="T12" fmla="*/ 0 w 60"/>
                      <a:gd name="T13" fmla="*/ 0 h 29"/>
                      <a:gd name="T14" fmla="*/ 0 w 60"/>
                      <a:gd name="T15" fmla="*/ 0 h 2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0"/>
                      <a:gd name="T25" fmla="*/ 0 h 29"/>
                      <a:gd name="T26" fmla="*/ 60 w 60"/>
                      <a:gd name="T27" fmla="*/ 29 h 2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0" h="29">
                        <a:moveTo>
                          <a:pt x="10" y="8"/>
                        </a:moveTo>
                        <a:lnTo>
                          <a:pt x="44" y="0"/>
                        </a:lnTo>
                        <a:lnTo>
                          <a:pt x="60" y="12"/>
                        </a:lnTo>
                        <a:lnTo>
                          <a:pt x="47" y="28"/>
                        </a:lnTo>
                        <a:lnTo>
                          <a:pt x="12" y="29"/>
                        </a:lnTo>
                        <a:lnTo>
                          <a:pt x="0" y="19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4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680" y="249"/>
                    <a:ext cx="8" cy="4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1 w 57"/>
                      <a:gd name="T3" fmla="*/ 0 h 30"/>
                      <a:gd name="T4" fmla="*/ 1 w 57"/>
                      <a:gd name="T5" fmla="*/ 0 h 30"/>
                      <a:gd name="T6" fmla="*/ 1 w 57"/>
                      <a:gd name="T7" fmla="*/ 0 h 30"/>
                      <a:gd name="T8" fmla="*/ 0 w 57"/>
                      <a:gd name="T9" fmla="*/ 1 h 30"/>
                      <a:gd name="T10" fmla="*/ 0 w 57"/>
                      <a:gd name="T11" fmla="*/ 0 h 30"/>
                      <a:gd name="T12" fmla="*/ 0 w 57"/>
                      <a:gd name="T13" fmla="*/ 0 h 30"/>
                      <a:gd name="T14" fmla="*/ 0 w 57"/>
                      <a:gd name="T15" fmla="*/ 0 h 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30"/>
                      <a:gd name="T26" fmla="*/ 57 w 57"/>
                      <a:gd name="T27" fmla="*/ 30 h 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30">
                        <a:moveTo>
                          <a:pt x="9" y="9"/>
                        </a:moveTo>
                        <a:lnTo>
                          <a:pt x="45" y="0"/>
                        </a:lnTo>
                        <a:lnTo>
                          <a:pt x="57" y="9"/>
                        </a:lnTo>
                        <a:lnTo>
                          <a:pt x="48" y="23"/>
                        </a:lnTo>
                        <a:lnTo>
                          <a:pt x="14" y="30"/>
                        </a:lnTo>
                        <a:lnTo>
                          <a:pt x="0" y="23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5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680" y="204"/>
                    <a:ext cx="18" cy="6"/>
                  </a:xfrm>
                  <a:custGeom>
                    <a:avLst/>
                    <a:gdLst>
                      <a:gd name="T0" fmla="*/ 0 w 125"/>
                      <a:gd name="T1" fmla="*/ 0 h 42"/>
                      <a:gd name="T2" fmla="*/ 2 w 125"/>
                      <a:gd name="T3" fmla="*/ 0 h 42"/>
                      <a:gd name="T4" fmla="*/ 3 w 125"/>
                      <a:gd name="T5" fmla="*/ 0 h 42"/>
                      <a:gd name="T6" fmla="*/ 2 w 125"/>
                      <a:gd name="T7" fmla="*/ 1 h 42"/>
                      <a:gd name="T8" fmla="*/ 0 w 125"/>
                      <a:gd name="T9" fmla="*/ 1 h 42"/>
                      <a:gd name="T10" fmla="*/ 0 w 125"/>
                      <a:gd name="T11" fmla="*/ 1 h 42"/>
                      <a:gd name="T12" fmla="*/ 0 w 125"/>
                      <a:gd name="T13" fmla="*/ 0 h 42"/>
                      <a:gd name="T14" fmla="*/ 0 w 125"/>
                      <a:gd name="T15" fmla="*/ 0 h 4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5"/>
                      <a:gd name="T25" fmla="*/ 0 h 42"/>
                      <a:gd name="T26" fmla="*/ 125 w 125"/>
                      <a:gd name="T27" fmla="*/ 42 h 4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5" h="42">
                        <a:moveTo>
                          <a:pt x="8" y="21"/>
                        </a:moveTo>
                        <a:lnTo>
                          <a:pt x="107" y="0"/>
                        </a:lnTo>
                        <a:lnTo>
                          <a:pt x="125" y="15"/>
                        </a:lnTo>
                        <a:lnTo>
                          <a:pt x="109" y="34"/>
                        </a:lnTo>
                        <a:lnTo>
                          <a:pt x="14" y="42"/>
                        </a:lnTo>
                        <a:lnTo>
                          <a:pt x="0" y="35"/>
                        </a:lnTo>
                        <a:lnTo>
                          <a:pt x="8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6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715" y="152"/>
                    <a:ext cx="16" cy="49"/>
                  </a:xfrm>
                  <a:custGeom>
                    <a:avLst/>
                    <a:gdLst>
                      <a:gd name="T0" fmla="*/ 0 w 115"/>
                      <a:gd name="T1" fmla="*/ 0 h 340"/>
                      <a:gd name="T2" fmla="*/ 1 w 115"/>
                      <a:gd name="T3" fmla="*/ 0 h 340"/>
                      <a:gd name="T4" fmla="*/ 2 w 115"/>
                      <a:gd name="T5" fmla="*/ 0 h 340"/>
                      <a:gd name="T6" fmla="*/ 2 w 115"/>
                      <a:gd name="T7" fmla="*/ 1 h 340"/>
                      <a:gd name="T8" fmla="*/ 2 w 115"/>
                      <a:gd name="T9" fmla="*/ 2 h 340"/>
                      <a:gd name="T10" fmla="*/ 2 w 115"/>
                      <a:gd name="T11" fmla="*/ 2 h 340"/>
                      <a:gd name="T12" fmla="*/ 2 w 115"/>
                      <a:gd name="T13" fmla="*/ 3 h 340"/>
                      <a:gd name="T14" fmla="*/ 2 w 115"/>
                      <a:gd name="T15" fmla="*/ 3 h 340"/>
                      <a:gd name="T16" fmla="*/ 1 w 115"/>
                      <a:gd name="T17" fmla="*/ 4 h 340"/>
                      <a:gd name="T18" fmla="*/ 1 w 115"/>
                      <a:gd name="T19" fmla="*/ 5 h 340"/>
                      <a:gd name="T20" fmla="*/ 1 w 115"/>
                      <a:gd name="T21" fmla="*/ 5 h 340"/>
                      <a:gd name="T22" fmla="*/ 1 w 115"/>
                      <a:gd name="T23" fmla="*/ 6 h 340"/>
                      <a:gd name="T24" fmla="*/ 1 w 115"/>
                      <a:gd name="T25" fmla="*/ 7 h 340"/>
                      <a:gd name="T26" fmla="*/ 1 w 115"/>
                      <a:gd name="T27" fmla="*/ 7 h 340"/>
                      <a:gd name="T28" fmla="*/ 1 w 115"/>
                      <a:gd name="T29" fmla="*/ 7 h 340"/>
                      <a:gd name="T30" fmla="*/ 0 w 115"/>
                      <a:gd name="T31" fmla="*/ 6 h 340"/>
                      <a:gd name="T32" fmla="*/ 0 w 115"/>
                      <a:gd name="T33" fmla="*/ 6 h 340"/>
                      <a:gd name="T34" fmla="*/ 0 w 115"/>
                      <a:gd name="T35" fmla="*/ 5 h 340"/>
                      <a:gd name="T36" fmla="*/ 0 w 115"/>
                      <a:gd name="T37" fmla="*/ 5 h 340"/>
                      <a:gd name="T38" fmla="*/ 0 w 115"/>
                      <a:gd name="T39" fmla="*/ 3 h 340"/>
                      <a:gd name="T40" fmla="*/ 1 w 115"/>
                      <a:gd name="T41" fmla="*/ 3 h 340"/>
                      <a:gd name="T42" fmla="*/ 1 w 115"/>
                      <a:gd name="T43" fmla="*/ 2 h 340"/>
                      <a:gd name="T44" fmla="*/ 1 w 115"/>
                      <a:gd name="T45" fmla="*/ 2 h 340"/>
                      <a:gd name="T46" fmla="*/ 2 w 115"/>
                      <a:gd name="T47" fmla="*/ 1 h 340"/>
                      <a:gd name="T48" fmla="*/ 2 w 115"/>
                      <a:gd name="T49" fmla="*/ 1 h 340"/>
                      <a:gd name="T50" fmla="*/ 2 w 115"/>
                      <a:gd name="T51" fmla="*/ 1 h 340"/>
                      <a:gd name="T52" fmla="*/ 1 w 115"/>
                      <a:gd name="T53" fmla="*/ 0 h 340"/>
                      <a:gd name="T54" fmla="*/ 1 w 115"/>
                      <a:gd name="T55" fmla="*/ 1 h 340"/>
                      <a:gd name="T56" fmla="*/ 0 w 115"/>
                      <a:gd name="T57" fmla="*/ 0 h 340"/>
                      <a:gd name="T58" fmla="*/ 0 w 115"/>
                      <a:gd name="T59" fmla="*/ 0 h 340"/>
                      <a:gd name="T60" fmla="*/ 0 w 115"/>
                      <a:gd name="T61" fmla="*/ 0 h 340"/>
                      <a:gd name="T62" fmla="*/ 0 w 115"/>
                      <a:gd name="T63" fmla="*/ 0 h 34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15"/>
                      <a:gd name="T97" fmla="*/ 0 h 340"/>
                      <a:gd name="T98" fmla="*/ 115 w 115"/>
                      <a:gd name="T99" fmla="*/ 340 h 34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15" h="340">
                        <a:moveTo>
                          <a:pt x="24" y="0"/>
                        </a:moveTo>
                        <a:lnTo>
                          <a:pt x="40" y="0"/>
                        </a:lnTo>
                        <a:lnTo>
                          <a:pt x="94" y="17"/>
                        </a:lnTo>
                        <a:lnTo>
                          <a:pt x="115" y="59"/>
                        </a:lnTo>
                        <a:lnTo>
                          <a:pt x="104" y="78"/>
                        </a:lnTo>
                        <a:lnTo>
                          <a:pt x="85" y="89"/>
                        </a:lnTo>
                        <a:lnTo>
                          <a:pt x="102" y="122"/>
                        </a:lnTo>
                        <a:lnTo>
                          <a:pt x="94" y="163"/>
                        </a:lnTo>
                        <a:lnTo>
                          <a:pt x="70" y="200"/>
                        </a:lnTo>
                        <a:lnTo>
                          <a:pt x="57" y="227"/>
                        </a:lnTo>
                        <a:lnTo>
                          <a:pt x="74" y="247"/>
                        </a:lnTo>
                        <a:lnTo>
                          <a:pt x="75" y="284"/>
                        </a:lnTo>
                        <a:lnTo>
                          <a:pt x="66" y="321"/>
                        </a:lnTo>
                        <a:lnTo>
                          <a:pt x="57" y="337"/>
                        </a:lnTo>
                        <a:lnTo>
                          <a:pt x="41" y="340"/>
                        </a:lnTo>
                        <a:lnTo>
                          <a:pt x="23" y="315"/>
                        </a:lnTo>
                        <a:lnTo>
                          <a:pt x="21" y="268"/>
                        </a:lnTo>
                        <a:lnTo>
                          <a:pt x="1" y="236"/>
                        </a:lnTo>
                        <a:lnTo>
                          <a:pt x="0" y="226"/>
                        </a:lnTo>
                        <a:lnTo>
                          <a:pt x="25" y="167"/>
                        </a:lnTo>
                        <a:lnTo>
                          <a:pt x="58" y="122"/>
                        </a:lnTo>
                        <a:lnTo>
                          <a:pt x="37" y="106"/>
                        </a:lnTo>
                        <a:lnTo>
                          <a:pt x="34" y="77"/>
                        </a:lnTo>
                        <a:lnTo>
                          <a:pt x="80" y="53"/>
                        </a:lnTo>
                        <a:lnTo>
                          <a:pt x="84" y="42"/>
                        </a:lnTo>
                        <a:lnTo>
                          <a:pt x="80" y="34"/>
                        </a:lnTo>
                        <a:lnTo>
                          <a:pt x="41" y="21"/>
                        </a:lnTo>
                        <a:lnTo>
                          <a:pt x="29" y="28"/>
                        </a:lnTo>
                        <a:lnTo>
                          <a:pt x="14" y="18"/>
                        </a:lnTo>
                        <a:lnTo>
                          <a:pt x="14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7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733" y="261"/>
                    <a:ext cx="6" cy="12"/>
                  </a:xfrm>
                  <a:custGeom>
                    <a:avLst/>
                    <a:gdLst>
                      <a:gd name="T0" fmla="*/ 1 w 44"/>
                      <a:gd name="T1" fmla="*/ 0 h 84"/>
                      <a:gd name="T2" fmla="*/ 1 w 44"/>
                      <a:gd name="T3" fmla="*/ 1 h 84"/>
                      <a:gd name="T4" fmla="*/ 1 w 44"/>
                      <a:gd name="T5" fmla="*/ 2 h 84"/>
                      <a:gd name="T6" fmla="*/ 0 w 44"/>
                      <a:gd name="T7" fmla="*/ 2 h 84"/>
                      <a:gd name="T8" fmla="*/ 0 w 44"/>
                      <a:gd name="T9" fmla="*/ 1 h 84"/>
                      <a:gd name="T10" fmla="*/ 0 w 44"/>
                      <a:gd name="T11" fmla="*/ 0 h 84"/>
                      <a:gd name="T12" fmla="*/ 0 w 44"/>
                      <a:gd name="T13" fmla="*/ 0 h 84"/>
                      <a:gd name="T14" fmla="*/ 1 w 44"/>
                      <a:gd name="T15" fmla="*/ 0 h 84"/>
                      <a:gd name="T16" fmla="*/ 1 w 44"/>
                      <a:gd name="T17" fmla="*/ 0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4"/>
                      <a:gd name="T28" fmla="*/ 0 h 84"/>
                      <a:gd name="T29" fmla="*/ 44 w 44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4" h="84">
                        <a:moveTo>
                          <a:pt x="44" y="14"/>
                        </a:moveTo>
                        <a:lnTo>
                          <a:pt x="39" y="62"/>
                        </a:lnTo>
                        <a:lnTo>
                          <a:pt x="34" y="77"/>
                        </a:lnTo>
                        <a:lnTo>
                          <a:pt x="22" y="84"/>
                        </a:lnTo>
                        <a:lnTo>
                          <a:pt x="0" y="67"/>
                        </a:lnTo>
                        <a:lnTo>
                          <a:pt x="0" y="14"/>
                        </a:lnTo>
                        <a:lnTo>
                          <a:pt x="22" y="0"/>
                        </a:lnTo>
                        <a:lnTo>
                          <a:pt x="44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698" y="335"/>
                    <a:ext cx="36" cy="7"/>
                  </a:xfrm>
                  <a:custGeom>
                    <a:avLst/>
                    <a:gdLst>
                      <a:gd name="T0" fmla="*/ 0 w 249"/>
                      <a:gd name="T1" fmla="*/ 0 h 50"/>
                      <a:gd name="T2" fmla="*/ 4 w 249"/>
                      <a:gd name="T3" fmla="*/ 0 h 50"/>
                      <a:gd name="T4" fmla="*/ 5 w 249"/>
                      <a:gd name="T5" fmla="*/ 1 h 50"/>
                      <a:gd name="T6" fmla="*/ 5 w 249"/>
                      <a:gd name="T7" fmla="*/ 1 h 50"/>
                      <a:gd name="T8" fmla="*/ 4 w 249"/>
                      <a:gd name="T9" fmla="*/ 1 h 50"/>
                      <a:gd name="T10" fmla="*/ 4 w 249"/>
                      <a:gd name="T11" fmla="*/ 1 h 50"/>
                      <a:gd name="T12" fmla="*/ 0 w 249"/>
                      <a:gd name="T13" fmla="*/ 0 h 50"/>
                      <a:gd name="T14" fmla="*/ 0 w 249"/>
                      <a:gd name="T15" fmla="*/ 0 h 50"/>
                      <a:gd name="T16" fmla="*/ 0 w 249"/>
                      <a:gd name="T17" fmla="*/ 0 h 50"/>
                      <a:gd name="T18" fmla="*/ 0 w 249"/>
                      <a:gd name="T19" fmla="*/ 0 h 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49"/>
                      <a:gd name="T31" fmla="*/ 0 h 50"/>
                      <a:gd name="T32" fmla="*/ 249 w 249"/>
                      <a:gd name="T33" fmla="*/ 50 h 5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49" h="50">
                        <a:moveTo>
                          <a:pt x="12" y="0"/>
                        </a:moveTo>
                        <a:lnTo>
                          <a:pt x="193" y="17"/>
                        </a:lnTo>
                        <a:lnTo>
                          <a:pt x="249" y="28"/>
                        </a:lnTo>
                        <a:lnTo>
                          <a:pt x="245" y="44"/>
                        </a:lnTo>
                        <a:lnTo>
                          <a:pt x="215" y="50"/>
                        </a:lnTo>
                        <a:lnTo>
                          <a:pt x="191" y="45"/>
                        </a:lnTo>
                        <a:lnTo>
                          <a:pt x="10" y="21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29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753" y="343"/>
                    <a:ext cx="29" cy="9"/>
                  </a:xfrm>
                  <a:custGeom>
                    <a:avLst/>
                    <a:gdLst>
                      <a:gd name="T0" fmla="*/ 0 w 198"/>
                      <a:gd name="T1" fmla="*/ 0 h 59"/>
                      <a:gd name="T2" fmla="*/ 2 w 198"/>
                      <a:gd name="T3" fmla="*/ 0 h 59"/>
                      <a:gd name="T4" fmla="*/ 2 w 198"/>
                      <a:gd name="T5" fmla="*/ 0 h 59"/>
                      <a:gd name="T6" fmla="*/ 4 w 198"/>
                      <a:gd name="T7" fmla="*/ 1 h 59"/>
                      <a:gd name="T8" fmla="*/ 4 w 198"/>
                      <a:gd name="T9" fmla="*/ 1 h 59"/>
                      <a:gd name="T10" fmla="*/ 4 w 198"/>
                      <a:gd name="T11" fmla="*/ 1 h 59"/>
                      <a:gd name="T12" fmla="*/ 2 w 198"/>
                      <a:gd name="T13" fmla="*/ 1 h 59"/>
                      <a:gd name="T14" fmla="*/ 2 w 198"/>
                      <a:gd name="T15" fmla="*/ 1 h 59"/>
                      <a:gd name="T16" fmla="*/ 0 w 198"/>
                      <a:gd name="T17" fmla="*/ 0 h 59"/>
                      <a:gd name="T18" fmla="*/ 0 w 198"/>
                      <a:gd name="T19" fmla="*/ 0 h 59"/>
                      <a:gd name="T20" fmla="*/ 0 w 198"/>
                      <a:gd name="T21" fmla="*/ 0 h 59"/>
                      <a:gd name="T22" fmla="*/ 0 w 198"/>
                      <a:gd name="T23" fmla="*/ 0 h 5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8"/>
                      <a:gd name="T37" fmla="*/ 0 h 59"/>
                      <a:gd name="T38" fmla="*/ 198 w 198"/>
                      <a:gd name="T39" fmla="*/ 59 h 5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8" h="59">
                        <a:moveTo>
                          <a:pt x="14" y="0"/>
                        </a:moveTo>
                        <a:lnTo>
                          <a:pt x="93" y="7"/>
                        </a:lnTo>
                        <a:lnTo>
                          <a:pt x="119" y="12"/>
                        </a:lnTo>
                        <a:lnTo>
                          <a:pt x="198" y="33"/>
                        </a:lnTo>
                        <a:lnTo>
                          <a:pt x="195" y="59"/>
                        </a:lnTo>
                        <a:lnTo>
                          <a:pt x="170" y="58"/>
                        </a:lnTo>
                        <a:lnTo>
                          <a:pt x="112" y="40"/>
                        </a:lnTo>
                        <a:lnTo>
                          <a:pt x="90" y="37"/>
                        </a:lnTo>
                        <a:lnTo>
                          <a:pt x="9" y="21"/>
                        </a:lnTo>
                        <a:lnTo>
                          <a:pt x="0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0" name="Freeform 204"/>
                  <p:cNvSpPr>
                    <a:spLocks noChangeAspect="1"/>
                  </p:cNvSpPr>
                  <p:nvPr/>
                </p:nvSpPr>
                <p:spPr bwMode="auto">
                  <a:xfrm>
                    <a:off x="711" y="349"/>
                    <a:ext cx="72" cy="36"/>
                  </a:xfrm>
                  <a:custGeom>
                    <a:avLst/>
                    <a:gdLst>
                      <a:gd name="T0" fmla="*/ 10 w 509"/>
                      <a:gd name="T1" fmla="*/ 1 h 251"/>
                      <a:gd name="T2" fmla="*/ 8 w 509"/>
                      <a:gd name="T3" fmla="*/ 2 h 251"/>
                      <a:gd name="T4" fmla="*/ 6 w 509"/>
                      <a:gd name="T5" fmla="*/ 3 h 251"/>
                      <a:gd name="T6" fmla="*/ 4 w 509"/>
                      <a:gd name="T7" fmla="*/ 3 h 251"/>
                      <a:gd name="T8" fmla="*/ 3 w 509"/>
                      <a:gd name="T9" fmla="*/ 4 h 251"/>
                      <a:gd name="T10" fmla="*/ 2 w 509"/>
                      <a:gd name="T11" fmla="*/ 4 h 251"/>
                      <a:gd name="T12" fmla="*/ 0 w 509"/>
                      <a:gd name="T13" fmla="*/ 5 h 251"/>
                      <a:gd name="T14" fmla="*/ 0 w 509"/>
                      <a:gd name="T15" fmla="*/ 5 h 251"/>
                      <a:gd name="T16" fmla="*/ 0 w 509"/>
                      <a:gd name="T17" fmla="*/ 5 h 251"/>
                      <a:gd name="T18" fmla="*/ 2 w 509"/>
                      <a:gd name="T19" fmla="*/ 4 h 251"/>
                      <a:gd name="T20" fmla="*/ 3 w 509"/>
                      <a:gd name="T21" fmla="*/ 3 h 251"/>
                      <a:gd name="T22" fmla="*/ 4 w 509"/>
                      <a:gd name="T23" fmla="*/ 3 h 251"/>
                      <a:gd name="T24" fmla="*/ 5 w 509"/>
                      <a:gd name="T25" fmla="*/ 2 h 251"/>
                      <a:gd name="T26" fmla="*/ 7 w 509"/>
                      <a:gd name="T27" fmla="*/ 1 h 251"/>
                      <a:gd name="T28" fmla="*/ 8 w 509"/>
                      <a:gd name="T29" fmla="*/ 1 h 251"/>
                      <a:gd name="T30" fmla="*/ 10 w 509"/>
                      <a:gd name="T31" fmla="*/ 0 h 251"/>
                      <a:gd name="T32" fmla="*/ 10 w 509"/>
                      <a:gd name="T33" fmla="*/ 0 h 251"/>
                      <a:gd name="T34" fmla="*/ 10 w 509"/>
                      <a:gd name="T35" fmla="*/ 0 h 251"/>
                      <a:gd name="T36" fmla="*/ 10 w 509"/>
                      <a:gd name="T37" fmla="*/ 1 h 251"/>
                      <a:gd name="T38" fmla="*/ 10 w 509"/>
                      <a:gd name="T39" fmla="*/ 1 h 25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09"/>
                      <a:gd name="T61" fmla="*/ 0 h 251"/>
                      <a:gd name="T62" fmla="*/ 509 w 509"/>
                      <a:gd name="T63" fmla="*/ 251 h 25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09" h="251">
                        <a:moveTo>
                          <a:pt x="498" y="33"/>
                        </a:moveTo>
                        <a:lnTo>
                          <a:pt x="389" y="77"/>
                        </a:lnTo>
                        <a:lnTo>
                          <a:pt x="281" y="123"/>
                        </a:lnTo>
                        <a:lnTo>
                          <a:pt x="211" y="156"/>
                        </a:lnTo>
                        <a:lnTo>
                          <a:pt x="149" y="185"/>
                        </a:lnTo>
                        <a:lnTo>
                          <a:pt x="88" y="215"/>
                        </a:lnTo>
                        <a:lnTo>
                          <a:pt x="18" y="251"/>
                        </a:lnTo>
                        <a:lnTo>
                          <a:pt x="0" y="246"/>
                        </a:lnTo>
                        <a:lnTo>
                          <a:pt x="5" y="227"/>
                        </a:lnTo>
                        <a:lnTo>
                          <a:pt x="75" y="190"/>
                        </a:lnTo>
                        <a:lnTo>
                          <a:pt x="138" y="162"/>
                        </a:lnTo>
                        <a:lnTo>
                          <a:pt x="201" y="135"/>
                        </a:lnTo>
                        <a:lnTo>
                          <a:pt x="272" y="103"/>
                        </a:lnTo>
                        <a:lnTo>
                          <a:pt x="378" y="51"/>
                        </a:lnTo>
                        <a:lnTo>
                          <a:pt x="427" y="25"/>
                        </a:lnTo>
                        <a:lnTo>
                          <a:pt x="484" y="0"/>
                        </a:lnTo>
                        <a:lnTo>
                          <a:pt x="508" y="10"/>
                        </a:lnTo>
                        <a:lnTo>
                          <a:pt x="509" y="23"/>
                        </a:lnTo>
                        <a:lnTo>
                          <a:pt x="498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1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710" y="360"/>
                    <a:ext cx="74" cy="36"/>
                  </a:xfrm>
                  <a:custGeom>
                    <a:avLst/>
                    <a:gdLst>
                      <a:gd name="T0" fmla="*/ 10 w 517"/>
                      <a:gd name="T1" fmla="*/ 0 h 255"/>
                      <a:gd name="T2" fmla="*/ 9 w 517"/>
                      <a:gd name="T3" fmla="*/ 1 h 255"/>
                      <a:gd name="T4" fmla="*/ 7 w 517"/>
                      <a:gd name="T5" fmla="*/ 2 h 255"/>
                      <a:gd name="T6" fmla="*/ 6 w 517"/>
                      <a:gd name="T7" fmla="*/ 3 h 255"/>
                      <a:gd name="T8" fmla="*/ 4 w 517"/>
                      <a:gd name="T9" fmla="*/ 3 h 255"/>
                      <a:gd name="T10" fmla="*/ 2 w 517"/>
                      <a:gd name="T11" fmla="*/ 4 h 255"/>
                      <a:gd name="T12" fmla="*/ 1 w 517"/>
                      <a:gd name="T13" fmla="*/ 5 h 255"/>
                      <a:gd name="T14" fmla="*/ 1 w 517"/>
                      <a:gd name="T15" fmla="*/ 5 h 255"/>
                      <a:gd name="T16" fmla="*/ 0 w 517"/>
                      <a:gd name="T17" fmla="*/ 5 h 255"/>
                      <a:gd name="T18" fmla="*/ 0 w 517"/>
                      <a:gd name="T19" fmla="*/ 5 h 255"/>
                      <a:gd name="T20" fmla="*/ 0 w 517"/>
                      <a:gd name="T21" fmla="*/ 4 h 255"/>
                      <a:gd name="T22" fmla="*/ 2 w 517"/>
                      <a:gd name="T23" fmla="*/ 4 h 255"/>
                      <a:gd name="T24" fmla="*/ 3 w 517"/>
                      <a:gd name="T25" fmla="*/ 3 h 255"/>
                      <a:gd name="T26" fmla="*/ 5 w 517"/>
                      <a:gd name="T27" fmla="*/ 2 h 255"/>
                      <a:gd name="T28" fmla="*/ 7 w 517"/>
                      <a:gd name="T29" fmla="*/ 1 h 255"/>
                      <a:gd name="T30" fmla="*/ 8 w 517"/>
                      <a:gd name="T31" fmla="*/ 1 h 255"/>
                      <a:gd name="T32" fmla="*/ 10 w 517"/>
                      <a:gd name="T33" fmla="*/ 0 h 255"/>
                      <a:gd name="T34" fmla="*/ 11 w 517"/>
                      <a:gd name="T35" fmla="*/ 0 h 255"/>
                      <a:gd name="T36" fmla="*/ 10 w 517"/>
                      <a:gd name="T37" fmla="*/ 0 h 255"/>
                      <a:gd name="T38" fmla="*/ 10 w 517"/>
                      <a:gd name="T39" fmla="*/ 0 h 25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17"/>
                      <a:gd name="T61" fmla="*/ 0 h 255"/>
                      <a:gd name="T62" fmla="*/ 517 w 517"/>
                      <a:gd name="T63" fmla="*/ 255 h 25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17" h="255">
                        <a:moveTo>
                          <a:pt x="512" y="20"/>
                        </a:moveTo>
                        <a:lnTo>
                          <a:pt x="422" y="60"/>
                        </a:lnTo>
                        <a:lnTo>
                          <a:pt x="346" y="95"/>
                        </a:lnTo>
                        <a:lnTo>
                          <a:pt x="271" y="131"/>
                        </a:lnTo>
                        <a:lnTo>
                          <a:pt x="183" y="172"/>
                        </a:lnTo>
                        <a:lnTo>
                          <a:pt x="106" y="213"/>
                        </a:lnTo>
                        <a:lnTo>
                          <a:pt x="70" y="234"/>
                        </a:lnTo>
                        <a:lnTo>
                          <a:pt x="29" y="255"/>
                        </a:lnTo>
                        <a:lnTo>
                          <a:pt x="1" y="246"/>
                        </a:lnTo>
                        <a:lnTo>
                          <a:pt x="0" y="231"/>
                        </a:lnTo>
                        <a:lnTo>
                          <a:pt x="11" y="218"/>
                        </a:lnTo>
                        <a:lnTo>
                          <a:pt x="90" y="178"/>
                        </a:lnTo>
                        <a:lnTo>
                          <a:pt x="169" y="140"/>
                        </a:lnTo>
                        <a:lnTo>
                          <a:pt x="257" y="101"/>
                        </a:lnTo>
                        <a:lnTo>
                          <a:pt x="334" y="70"/>
                        </a:lnTo>
                        <a:lnTo>
                          <a:pt x="412" y="38"/>
                        </a:lnTo>
                        <a:lnTo>
                          <a:pt x="503" y="0"/>
                        </a:lnTo>
                        <a:lnTo>
                          <a:pt x="517" y="6"/>
                        </a:lnTo>
                        <a:lnTo>
                          <a:pt x="512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2" name="Freeform 202"/>
                  <p:cNvSpPr>
                    <a:spLocks noChangeAspect="1"/>
                  </p:cNvSpPr>
                  <p:nvPr/>
                </p:nvSpPr>
                <p:spPr bwMode="auto">
                  <a:xfrm>
                    <a:off x="601" y="334"/>
                    <a:ext cx="58" cy="15"/>
                  </a:xfrm>
                  <a:custGeom>
                    <a:avLst/>
                    <a:gdLst>
                      <a:gd name="T0" fmla="*/ 8 w 407"/>
                      <a:gd name="T1" fmla="*/ 0 h 103"/>
                      <a:gd name="T2" fmla="*/ 2 w 407"/>
                      <a:gd name="T3" fmla="*/ 2 h 103"/>
                      <a:gd name="T4" fmla="*/ 0 w 407"/>
                      <a:gd name="T5" fmla="*/ 2 h 103"/>
                      <a:gd name="T6" fmla="*/ 0 w 407"/>
                      <a:gd name="T7" fmla="*/ 2 h 103"/>
                      <a:gd name="T8" fmla="*/ 0 w 407"/>
                      <a:gd name="T9" fmla="*/ 2 h 103"/>
                      <a:gd name="T10" fmla="*/ 2 w 407"/>
                      <a:gd name="T11" fmla="*/ 1 h 103"/>
                      <a:gd name="T12" fmla="*/ 5 w 407"/>
                      <a:gd name="T13" fmla="*/ 0 h 103"/>
                      <a:gd name="T14" fmla="*/ 8 w 407"/>
                      <a:gd name="T15" fmla="*/ 0 h 103"/>
                      <a:gd name="T16" fmla="*/ 8 w 407"/>
                      <a:gd name="T17" fmla="*/ 0 h 103"/>
                      <a:gd name="T18" fmla="*/ 8 w 407"/>
                      <a:gd name="T19" fmla="*/ 0 h 103"/>
                      <a:gd name="T20" fmla="*/ 8 w 407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7"/>
                      <a:gd name="T34" fmla="*/ 0 h 103"/>
                      <a:gd name="T35" fmla="*/ 407 w 407"/>
                      <a:gd name="T36" fmla="*/ 103 h 1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7" h="103">
                        <a:moveTo>
                          <a:pt x="397" y="21"/>
                        </a:moveTo>
                        <a:lnTo>
                          <a:pt x="110" y="75"/>
                        </a:lnTo>
                        <a:lnTo>
                          <a:pt x="13" y="103"/>
                        </a:lnTo>
                        <a:lnTo>
                          <a:pt x="0" y="96"/>
                        </a:lnTo>
                        <a:lnTo>
                          <a:pt x="8" y="82"/>
                        </a:lnTo>
                        <a:lnTo>
                          <a:pt x="105" y="53"/>
                        </a:lnTo>
                        <a:lnTo>
                          <a:pt x="248" y="24"/>
                        </a:lnTo>
                        <a:lnTo>
                          <a:pt x="394" y="0"/>
                        </a:lnTo>
                        <a:lnTo>
                          <a:pt x="407" y="8"/>
                        </a:lnTo>
                        <a:lnTo>
                          <a:pt x="397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3" name="Freeform 201"/>
                  <p:cNvSpPr>
                    <a:spLocks noChangeAspect="1"/>
                  </p:cNvSpPr>
                  <p:nvPr/>
                </p:nvSpPr>
                <p:spPr bwMode="auto">
                  <a:xfrm>
                    <a:off x="609" y="352"/>
                    <a:ext cx="88" cy="24"/>
                  </a:xfrm>
                  <a:custGeom>
                    <a:avLst/>
                    <a:gdLst>
                      <a:gd name="T0" fmla="*/ 0 w 615"/>
                      <a:gd name="T1" fmla="*/ 0 h 169"/>
                      <a:gd name="T2" fmla="*/ 4 w 615"/>
                      <a:gd name="T3" fmla="*/ 1 h 169"/>
                      <a:gd name="T4" fmla="*/ 7 w 615"/>
                      <a:gd name="T5" fmla="*/ 1 h 169"/>
                      <a:gd name="T6" fmla="*/ 10 w 615"/>
                      <a:gd name="T7" fmla="*/ 2 h 169"/>
                      <a:gd name="T8" fmla="*/ 12 w 615"/>
                      <a:gd name="T9" fmla="*/ 3 h 169"/>
                      <a:gd name="T10" fmla="*/ 13 w 615"/>
                      <a:gd name="T11" fmla="*/ 3 h 169"/>
                      <a:gd name="T12" fmla="*/ 12 w 615"/>
                      <a:gd name="T13" fmla="*/ 3 h 169"/>
                      <a:gd name="T14" fmla="*/ 10 w 615"/>
                      <a:gd name="T15" fmla="*/ 3 h 169"/>
                      <a:gd name="T16" fmla="*/ 9 w 615"/>
                      <a:gd name="T17" fmla="*/ 2 h 169"/>
                      <a:gd name="T18" fmla="*/ 7 w 615"/>
                      <a:gd name="T19" fmla="*/ 2 h 169"/>
                      <a:gd name="T20" fmla="*/ 4 w 615"/>
                      <a:gd name="T21" fmla="*/ 1 h 169"/>
                      <a:gd name="T22" fmla="*/ 0 w 615"/>
                      <a:gd name="T23" fmla="*/ 0 h 169"/>
                      <a:gd name="T24" fmla="*/ 0 w 615"/>
                      <a:gd name="T25" fmla="*/ 0 h 169"/>
                      <a:gd name="T26" fmla="*/ 0 w 615"/>
                      <a:gd name="T27" fmla="*/ 0 h 169"/>
                      <a:gd name="T28" fmla="*/ 0 w 615"/>
                      <a:gd name="T29" fmla="*/ 0 h 1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15"/>
                      <a:gd name="T46" fmla="*/ 0 h 169"/>
                      <a:gd name="T47" fmla="*/ 615 w 615"/>
                      <a:gd name="T48" fmla="*/ 169 h 1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15" h="169">
                        <a:moveTo>
                          <a:pt x="14" y="0"/>
                        </a:moveTo>
                        <a:lnTo>
                          <a:pt x="184" y="35"/>
                        </a:lnTo>
                        <a:lnTo>
                          <a:pt x="355" y="72"/>
                        </a:lnTo>
                        <a:lnTo>
                          <a:pt x="505" y="111"/>
                        </a:lnTo>
                        <a:lnTo>
                          <a:pt x="606" y="148"/>
                        </a:lnTo>
                        <a:lnTo>
                          <a:pt x="615" y="160"/>
                        </a:lnTo>
                        <a:lnTo>
                          <a:pt x="602" y="169"/>
                        </a:lnTo>
                        <a:lnTo>
                          <a:pt x="496" y="146"/>
                        </a:lnTo>
                        <a:lnTo>
                          <a:pt x="423" y="121"/>
                        </a:lnTo>
                        <a:lnTo>
                          <a:pt x="350" y="99"/>
                        </a:lnTo>
                        <a:lnTo>
                          <a:pt x="179" y="60"/>
                        </a:lnTo>
                        <a:lnTo>
                          <a:pt x="9" y="21"/>
                        </a:lnTo>
                        <a:lnTo>
                          <a:pt x="0" y="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4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598" y="347"/>
                    <a:ext cx="6" cy="15"/>
                  </a:xfrm>
                  <a:custGeom>
                    <a:avLst/>
                    <a:gdLst>
                      <a:gd name="T0" fmla="*/ 1 w 39"/>
                      <a:gd name="T1" fmla="*/ 0 h 108"/>
                      <a:gd name="T2" fmla="*/ 1 w 39"/>
                      <a:gd name="T3" fmla="*/ 2 h 108"/>
                      <a:gd name="T4" fmla="*/ 0 w 39"/>
                      <a:gd name="T5" fmla="*/ 2 h 108"/>
                      <a:gd name="T6" fmla="*/ 0 w 39"/>
                      <a:gd name="T7" fmla="*/ 2 h 108"/>
                      <a:gd name="T8" fmla="*/ 0 w 39"/>
                      <a:gd name="T9" fmla="*/ 0 h 108"/>
                      <a:gd name="T10" fmla="*/ 1 w 39"/>
                      <a:gd name="T11" fmla="*/ 0 h 108"/>
                      <a:gd name="T12" fmla="*/ 1 w 39"/>
                      <a:gd name="T13" fmla="*/ 0 h 108"/>
                      <a:gd name="T14" fmla="*/ 1 w 39"/>
                      <a:gd name="T15" fmla="*/ 0 h 1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9"/>
                      <a:gd name="T25" fmla="*/ 0 h 108"/>
                      <a:gd name="T26" fmla="*/ 39 w 39"/>
                      <a:gd name="T27" fmla="*/ 108 h 1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9" h="108">
                        <a:moveTo>
                          <a:pt x="39" y="9"/>
                        </a:moveTo>
                        <a:lnTo>
                          <a:pt x="33" y="95"/>
                        </a:lnTo>
                        <a:lnTo>
                          <a:pt x="11" y="108"/>
                        </a:lnTo>
                        <a:lnTo>
                          <a:pt x="0" y="87"/>
                        </a:lnTo>
                        <a:lnTo>
                          <a:pt x="18" y="12"/>
                        </a:lnTo>
                        <a:lnTo>
                          <a:pt x="26" y="0"/>
                        </a:lnTo>
                        <a:lnTo>
                          <a:pt x="3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5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607" y="363"/>
                    <a:ext cx="106" cy="32"/>
                  </a:xfrm>
                  <a:custGeom>
                    <a:avLst/>
                    <a:gdLst>
                      <a:gd name="T0" fmla="*/ 0 w 742"/>
                      <a:gd name="T1" fmla="*/ 0 h 226"/>
                      <a:gd name="T2" fmla="*/ 1 w 742"/>
                      <a:gd name="T3" fmla="*/ 0 h 226"/>
                      <a:gd name="T4" fmla="*/ 5 w 742"/>
                      <a:gd name="T5" fmla="*/ 1 h 226"/>
                      <a:gd name="T6" fmla="*/ 10 w 742"/>
                      <a:gd name="T7" fmla="*/ 2 h 226"/>
                      <a:gd name="T8" fmla="*/ 11 w 742"/>
                      <a:gd name="T9" fmla="*/ 3 h 226"/>
                      <a:gd name="T10" fmla="*/ 14 w 742"/>
                      <a:gd name="T11" fmla="*/ 3 h 226"/>
                      <a:gd name="T12" fmla="*/ 15 w 742"/>
                      <a:gd name="T13" fmla="*/ 4 h 226"/>
                      <a:gd name="T14" fmla="*/ 15 w 742"/>
                      <a:gd name="T15" fmla="*/ 4 h 226"/>
                      <a:gd name="T16" fmla="*/ 15 w 742"/>
                      <a:gd name="T17" fmla="*/ 5 h 226"/>
                      <a:gd name="T18" fmla="*/ 14 w 742"/>
                      <a:gd name="T19" fmla="*/ 4 h 226"/>
                      <a:gd name="T20" fmla="*/ 11 w 742"/>
                      <a:gd name="T21" fmla="*/ 3 h 226"/>
                      <a:gd name="T22" fmla="*/ 10 w 742"/>
                      <a:gd name="T23" fmla="*/ 3 h 226"/>
                      <a:gd name="T24" fmla="*/ 7 w 742"/>
                      <a:gd name="T25" fmla="*/ 2 h 226"/>
                      <a:gd name="T26" fmla="*/ 5 w 742"/>
                      <a:gd name="T27" fmla="*/ 2 h 226"/>
                      <a:gd name="T28" fmla="*/ 1 w 742"/>
                      <a:gd name="T29" fmla="*/ 1 h 226"/>
                      <a:gd name="T30" fmla="*/ 0 w 742"/>
                      <a:gd name="T31" fmla="*/ 1 h 226"/>
                      <a:gd name="T32" fmla="*/ 0 w 742"/>
                      <a:gd name="T33" fmla="*/ 0 h 226"/>
                      <a:gd name="T34" fmla="*/ 0 w 742"/>
                      <a:gd name="T35" fmla="*/ 0 h 226"/>
                      <a:gd name="T36" fmla="*/ 0 w 742"/>
                      <a:gd name="T37" fmla="*/ 0 h 226"/>
                      <a:gd name="T38" fmla="*/ 0 w 742"/>
                      <a:gd name="T39" fmla="*/ 0 h 22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42"/>
                      <a:gd name="T61" fmla="*/ 0 h 226"/>
                      <a:gd name="T62" fmla="*/ 742 w 742"/>
                      <a:gd name="T63" fmla="*/ 226 h 22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42" h="226">
                        <a:moveTo>
                          <a:pt x="20" y="0"/>
                        </a:moveTo>
                        <a:lnTo>
                          <a:pt x="48" y="13"/>
                        </a:lnTo>
                        <a:lnTo>
                          <a:pt x="231" y="60"/>
                        </a:lnTo>
                        <a:lnTo>
                          <a:pt x="483" y="111"/>
                        </a:lnTo>
                        <a:lnTo>
                          <a:pt x="532" y="129"/>
                        </a:lnTo>
                        <a:lnTo>
                          <a:pt x="673" y="172"/>
                        </a:lnTo>
                        <a:lnTo>
                          <a:pt x="738" y="193"/>
                        </a:lnTo>
                        <a:lnTo>
                          <a:pt x="742" y="222"/>
                        </a:lnTo>
                        <a:lnTo>
                          <a:pt x="714" y="226"/>
                        </a:lnTo>
                        <a:lnTo>
                          <a:pt x="663" y="211"/>
                        </a:lnTo>
                        <a:lnTo>
                          <a:pt x="521" y="163"/>
                        </a:lnTo>
                        <a:lnTo>
                          <a:pt x="472" y="142"/>
                        </a:lnTo>
                        <a:lnTo>
                          <a:pt x="351" y="106"/>
                        </a:lnTo>
                        <a:lnTo>
                          <a:pt x="227" y="81"/>
                        </a:lnTo>
                        <a:lnTo>
                          <a:pt x="42" y="34"/>
                        </a:lnTo>
                        <a:lnTo>
                          <a:pt x="11" y="32"/>
                        </a:lnTo>
                        <a:lnTo>
                          <a:pt x="0" y="12"/>
                        </a:lnTo>
                        <a:lnTo>
                          <a:pt x="7" y="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6" name="Freeform 198"/>
                  <p:cNvSpPr>
                    <a:spLocks noChangeAspect="1"/>
                  </p:cNvSpPr>
                  <p:nvPr/>
                </p:nvSpPr>
                <p:spPr bwMode="auto">
                  <a:xfrm>
                    <a:off x="642" y="372"/>
                    <a:ext cx="12" cy="38"/>
                  </a:xfrm>
                  <a:custGeom>
                    <a:avLst/>
                    <a:gdLst>
                      <a:gd name="T0" fmla="*/ 1 w 85"/>
                      <a:gd name="T1" fmla="*/ 0 h 262"/>
                      <a:gd name="T2" fmla="*/ 1 w 85"/>
                      <a:gd name="T3" fmla="*/ 1 h 262"/>
                      <a:gd name="T4" fmla="*/ 2 w 85"/>
                      <a:gd name="T5" fmla="*/ 5 h 262"/>
                      <a:gd name="T6" fmla="*/ 2 w 85"/>
                      <a:gd name="T7" fmla="*/ 5 h 262"/>
                      <a:gd name="T8" fmla="*/ 1 w 85"/>
                      <a:gd name="T9" fmla="*/ 6 h 262"/>
                      <a:gd name="T10" fmla="*/ 1 w 85"/>
                      <a:gd name="T11" fmla="*/ 5 h 262"/>
                      <a:gd name="T12" fmla="*/ 0 w 85"/>
                      <a:gd name="T13" fmla="*/ 1 h 262"/>
                      <a:gd name="T14" fmla="*/ 0 w 85"/>
                      <a:gd name="T15" fmla="*/ 0 h 262"/>
                      <a:gd name="T16" fmla="*/ 0 w 85"/>
                      <a:gd name="T17" fmla="*/ 0 h 262"/>
                      <a:gd name="T18" fmla="*/ 0 w 85"/>
                      <a:gd name="T19" fmla="*/ 0 h 262"/>
                      <a:gd name="T20" fmla="*/ 1 w 85"/>
                      <a:gd name="T21" fmla="*/ 0 h 262"/>
                      <a:gd name="T22" fmla="*/ 1 w 85"/>
                      <a:gd name="T23" fmla="*/ 0 h 26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5"/>
                      <a:gd name="T37" fmla="*/ 0 h 262"/>
                      <a:gd name="T38" fmla="*/ 85 w 85"/>
                      <a:gd name="T39" fmla="*/ 262 h 26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5" h="262">
                        <a:moveTo>
                          <a:pt x="40" y="15"/>
                        </a:moveTo>
                        <a:lnTo>
                          <a:pt x="40" y="65"/>
                        </a:lnTo>
                        <a:lnTo>
                          <a:pt x="85" y="244"/>
                        </a:lnTo>
                        <a:lnTo>
                          <a:pt x="81" y="257"/>
                        </a:lnTo>
                        <a:lnTo>
                          <a:pt x="71" y="262"/>
                        </a:lnTo>
                        <a:lnTo>
                          <a:pt x="52" y="249"/>
                        </a:lnTo>
                        <a:lnTo>
                          <a:pt x="19" y="70"/>
                        </a:lnTo>
                        <a:lnTo>
                          <a:pt x="0" y="23"/>
                        </a:lnTo>
                        <a:lnTo>
                          <a:pt x="4" y="6"/>
                        </a:lnTo>
                        <a:lnTo>
                          <a:pt x="17" y="0"/>
                        </a:lnTo>
                        <a:lnTo>
                          <a:pt x="4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7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655" y="407"/>
                    <a:ext cx="61" cy="21"/>
                  </a:xfrm>
                  <a:custGeom>
                    <a:avLst/>
                    <a:gdLst>
                      <a:gd name="T0" fmla="*/ 0 w 424"/>
                      <a:gd name="T1" fmla="*/ 0 h 145"/>
                      <a:gd name="T2" fmla="*/ 1 w 424"/>
                      <a:gd name="T3" fmla="*/ 0 h 145"/>
                      <a:gd name="T4" fmla="*/ 4 w 424"/>
                      <a:gd name="T5" fmla="*/ 1 h 145"/>
                      <a:gd name="T6" fmla="*/ 6 w 424"/>
                      <a:gd name="T7" fmla="*/ 2 h 145"/>
                      <a:gd name="T8" fmla="*/ 8 w 424"/>
                      <a:gd name="T9" fmla="*/ 2 h 145"/>
                      <a:gd name="T10" fmla="*/ 9 w 424"/>
                      <a:gd name="T11" fmla="*/ 3 h 145"/>
                      <a:gd name="T12" fmla="*/ 9 w 424"/>
                      <a:gd name="T13" fmla="*/ 3 h 145"/>
                      <a:gd name="T14" fmla="*/ 8 w 424"/>
                      <a:gd name="T15" fmla="*/ 3 h 145"/>
                      <a:gd name="T16" fmla="*/ 6 w 424"/>
                      <a:gd name="T17" fmla="*/ 3 h 145"/>
                      <a:gd name="T18" fmla="*/ 4 w 424"/>
                      <a:gd name="T19" fmla="*/ 2 h 145"/>
                      <a:gd name="T20" fmla="*/ 2 w 424"/>
                      <a:gd name="T21" fmla="*/ 1 h 145"/>
                      <a:gd name="T22" fmla="*/ 1 w 424"/>
                      <a:gd name="T23" fmla="*/ 1 h 145"/>
                      <a:gd name="T24" fmla="*/ 0 w 424"/>
                      <a:gd name="T25" fmla="*/ 1 h 145"/>
                      <a:gd name="T26" fmla="*/ 0 w 424"/>
                      <a:gd name="T27" fmla="*/ 0 h 145"/>
                      <a:gd name="T28" fmla="*/ 0 w 424"/>
                      <a:gd name="T29" fmla="*/ 0 h 145"/>
                      <a:gd name="T30" fmla="*/ 0 w 424"/>
                      <a:gd name="T31" fmla="*/ 0 h 145"/>
                      <a:gd name="T32" fmla="*/ 0 w 424"/>
                      <a:gd name="T33" fmla="*/ 0 h 1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24"/>
                      <a:gd name="T52" fmla="*/ 0 h 145"/>
                      <a:gd name="T53" fmla="*/ 424 w 424"/>
                      <a:gd name="T54" fmla="*/ 145 h 1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24" h="145">
                        <a:moveTo>
                          <a:pt x="20" y="0"/>
                        </a:moveTo>
                        <a:lnTo>
                          <a:pt x="46" y="12"/>
                        </a:lnTo>
                        <a:lnTo>
                          <a:pt x="202" y="69"/>
                        </a:lnTo>
                        <a:lnTo>
                          <a:pt x="305" y="96"/>
                        </a:lnTo>
                        <a:lnTo>
                          <a:pt x="407" y="109"/>
                        </a:lnTo>
                        <a:lnTo>
                          <a:pt x="424" y="128"/>
                        </a:lnTo>
                        <a:lnTo>
                          <a:pt x="418" y="140"/>
                        </a:lnTo>
                        <a:lnTo>
                          <a:pt x="405" y="145"/>
                        </a:lnTo>
                        <a:lnTo>
                          <a:pt x="300" y="124"/>
                        </a:lnTo>
                        <a:lnTo>
                          <a:pt x="195" y="90"/>
                        </a:lnTo>
                        <a:lnTo>
                          <a:pt x="118" y="59"/>
                        </a:lnTo>
                        <a:lnTo>
                          <a:pt x="40" y="33"/>
                        </a:lnTo>
                        <a:lnTo>
                          <a:pt x="11" y="31"/>
                        </a:lnTo>
                        <a:lnTo>
                          <a:pt x="0" y="11"/>
                        </a:lnTo>
                        <a:lnTo>
                          <a:pt x="7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8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713" y="390"/>
                    <a:ext cx="7" cy="20"/>
                  </a:xfrm>
                  <a:custGeom>
                    <a:avLst/>
                    <a:gdLst>
                      <a:gd name="T0" fmla="*/ 1 w 54"/>
                      <a:gd name="T1" fmla="*/ 0 h 135"/>
                      <a:gd name="T2" fmla="*/ 1 w 54"/>
                      <a:gd name="T3" fmla="*/ 2 h 135"/>
                      <a:gd name="T4" fmla="*/ 1 w 54"/>
                      <a:gd name="T5" fmla="*/ 3 h 135"/>
                      <a:gd name="T6" fmla="*/ 1 w 54"/>
                      <a:gd name="T7" fmla="*/ 3 h 135"/>
                      <a:gd name="T8" fmla="*/ 0 w 54"/>
                      <a:gd name="T9" fmla="*/ 3 h 135"/>
                      <a:gd name="T10" fmla="*/ 0 w 54"/>
                      <a:gd name="T11" fmla="*/ 3 h 135"/>
                      <a:gd name="T12" fmla="*/ 0 w 54"/>
                      <a:gd name="T13" fmla="*/ 2 h 135"/>
                      <a:gd name="T14" fmla="*/ 1 w 54"/>
                      <a:gd name="T15" fmla="*/ 0 h 135"/>
                      <a:gd name="T16" fmla="*/ 1 w 54"/>
                      <a:gd name="T17" fmla="*/ 0 h 135"/>
                      <a:gd name="T18" fmla="*/ 1 w 54"/>
                      <a:gd name="T19" fmla="*/ 0 h 135"/>
                      <a:gd name="T20" fmla="*/ 1 w 54"/>
                      <a:gd name="T21" fmla="*/ 0 h 1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4"/>
                      <a:gd name="T34" fmla="*/ 0 h 135"/>
                      <a:gd name="T35" fmla="*/ 54 w 54"/>
                      <a:gd name="T36" fmla="*/ 135 h 13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4" h="135">
                        <a:moveTo>
                          <a:pt x="54" y="18"/>
                        </a:moveTo>
                        <a:lnTo>
                          <a:pt x="41" y="88"/>
                        </a:lnTo>
                        <a:lnTo>
                          <a:pt x="35" y="120"/>
                        </a:lnTo>
                        <a:lnTo>
                          <a:pt x="28" y="132"/>
                        </a:lnTo>
                        <a:lnTo>
                          <a:pt x="15" y="135"/>
                        </a:lnTo>
                        <a:lnTo>
                          <a:pt x="0" y="115"/>
                        </a:lnTo>
                        <a:lnTo>
                          <a:pt x="3" y="80"/>
                        </a:lnTo>
                        <a:lnTo>
                          <a:pt x="27" y="10"/>
                        </a:lnTo>
                        <a:lnTo>
                          <a:pt x="44" y="0"/>
                        </a:lnTo>
                        <a:lnTo>
                          <a:pt x="5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39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755" y="366"/>
                    <a:ext cx="17" cy="34"/>
                  </a:xfrm>
                  <a:custGeom>
                    <a:avLst/>
                    <a:gdLst>
                      <a:gd name="T0" fmla="*/ 2 w 121"/>
                      <a:gd name="T1" fmla="*/ 0 h 239"/>
                      <a:gd name="T2" fmla="*/ 2 w 121"/>
                      <a:gd name="T3" fmla="*/ 2 h 239"/>
                      <a:gd name="T4" fmla="*/ 1 w 121"/>
                      <a:gd name="T5" fmla="*/ 4 h 239"/>
                      <a:gd name="T6" fmla="*/ 0 w 121"/>
                      <a:gd name="T7" fmla="*/ 5 h 239"/>
                      <a:gd name="T8" fmla="*/ 0 w 121"/>
                      <a:gd name="T9" fmla="*/ 5 h 239"/>
                      <a:gd name="T10" fmla="*/ 0 w 121"/>
                      <a:gd name="T11" fmla="*/ 5 h 239"/>
                      <a:gd name="T12" fmla="*/ 0 w 121"/>
                      <a:gd name="T13" fmla="*/ 3 h 239"/>
                      <a:gd name="T14" fmla="*/ 1 w 121"/>
                      <a:gd name="T15" fmla="*/ 2 h 239"/>
                      <a:gd name="T16" fmla="*/ 1 w 121"/>
                      <a:gd name="T17" fmla="*/ 1 h 239"/>
                      <a:gd name="T18" fmla="*/ 2 w 121"/>
                      <a:gd name="T19" fmla="*/ 0 h 239"/>
                      <a:gd name="T20" fmla="*/ 2 w 121"/>
                      <a:gd name="T21" fmla="*/ 0 h 239"/>
                      <a:gd name="T22" fmla="*/ 2 w 121"/>
                      <a:gd name="T23" fmla="*/ 0 h 239"/>
                      <a:gd name="T24" fmla="*/ 2 w 121"/>
                      <a:gd name="T25" fmla="*/ 0 h 2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1"/>
                      <a:gd name="T40" fmla="*/ 0 h 239"/>
                      <a:gd name="T41" fmla="*/ 121 w 121"/>
                      <a:gd name="T42" fmla="*/ 239 h 2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1" h="239">
                        <a:moveTo>
                          <a:pt x="121" y="14"/>
                        </a:moveTo>
                        <a:lnTo>
                          <a:pt x="86" y="104"/>
                        </a:lnTo>
                        <a:lnTo>
                          <a:pt x="53" y="187"/>
                        </a:lnTo>
                        <a:lnTo>
                          <a:pt x="20" y="233"/>
                        </a:lnTo>
                        <a:lnTo>
                          <a:pt x="6" y="239"/>
                        </a:lnTo>
                        <a:lnTo>
                          <a:pt x="0" y="225"/>
                        </a:lnTo>
                        <a:lnTo>
                          <a:pt x="17" y="169"/>
                        </a:lnTo>
                        <a:lnTo>
                          <a:pt x="48" y="89"/>
                        </a:lnTo>
                        <a:lnTo>
                          <a:pt x="74" y="48"/>
                        </a:lnTo>
                        <a:lnTo>
                          <a:pt x="99" y="6"/>
                        </a:lnTo>
                        <a:lnTo>
                          <a:pt x="113" y="0"/>
                        </a:lnTo>
                        <a:lnTo>
                          <a:pt x="12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0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714" y="404"/>
                    <a:ext cx="39" cy="23"/>
                  </a:xfrm>
                  <a:custGeom>
                    <a:avLst/>
                    <a:gdLst>
                      <a:gd name="T0" fmla="*/ 0 w 273"/>
                      <a:gd name="T1" fmla="*/ 3 h 159"/>
                      <a:gd name="T2" fmla="*/ 1 w 273"/>
                      <a:gd name="T3" fmla="*/ 2 h 159"/>
                      <a:gd name="T4" fmla="*/ 2 w 273"/>
                      <a:gd name="T5" fmla="*/ 2 h 159"/>
                      <a:gd name="T6" fmla="*/ 3 w 273"/>
                      <a:gd name="T7" fmla="*/ 1 h 159"/>
                      <a:gd name="T8" fmla="*/ 4 w 273"/>
                      <a:gd name="T9" fmla="*/ 1 h 159"/>
                      <a:gd name="T10" fmla="*/ 5 w 273"/>
                      <a:gd name="T11" fmla="*/ 0 h 159"/>
                      <a:gd name="T12" fmla="*/ 6 w 273"/>
                      <a:gd name="T13" fmla="*/ 0 h 159"/>
                      <a:gd name="T14" fmla="*/ 5 w 273"/>
                      <a:gd name="T15" fmla="*/ 0 h 159"/>
                      <a:gd name="T16" fmla="*/ 4 w 273"/>
                      <a:gd name="T17" fmla="*/ 1 h 159"/>
                      <a:gd name="T18" fmla="*/ 2 w 273"/>
                      <a:gd name="T19" fmla="*/ 2 h 159"/>
                      <a:gd name="T20" fmla="*/ 0 w 273"/>
                      <a:gd name="T21" fmla="*/ 3 h 159"/>
                      <a:gd name="T22" fmla="*/ 0 w 273"/>
                      <a:gd name="T23" fmla="*/ 3 h 159"/>
                      <a:gd name="T24" fmla="*/ 0 w 273"/>
                      <a:gd name="T25" fmla="*/ 3 h 159"/>
                      <a:gd name="T26" fmla="*/ 0 w 273"/>
                      <a:gd name="T27" fmla="*/ 3 h 15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3"/>
                      <a:gd name="T43" fmla="*/ 0 h 159"/>
                      <a:gd name="T44" fmla="*/ 273 w 273"/>
                      <a:gd name="T45" fmla="*/ 159 h 15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3" h="159">
                        <a:moveTo>
                          <a:pt x="3" y="140"/>
                        </a:moveTo>
                        <a:lnTo>
                          <a:pt x="47" y="109"/>
                        </a:lnTo>
                        <a:lnTo>
                          <a:pt x="91" y="80"/>
                        </a:lnTo>
                        <a:lnTo>
                          <a:pt x="133" y="57"/>
                        </a:lnTo>
                        <a:lnTo>
                          <a:pt x="173" y="39"/>
                        </a:lnTo>
                        <a:lnTo>
                          <a:pt x="257" y="0"/>
                        </a:lnTo>
                        <a:lnTo>
                          <a:pt x="273" y="5"/>
                        </a:lnTo>
                        <a:lnTo>
                          <a:pt x="268" y="19"/>
                        </a:lnTo>
                        <a:lnTo>
                          <a:pt x="185" y="62"/>
                        </a:lnTo>
                        <a:lnTo>
                          <a:pt x="106" y="107"/>
                        </a:lnTo>
                        <a:lnTo>
                          <a:pt x="15" y="159"/>
                        </a:lnTo>
                        <a:lnTo>
                          <a:pt x="0" y="156"/>
                        </a:lnTo>
                        <a:lnTo>
                          <a:pt x="3" y="1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1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610" y="391"/>
                    <a:ext cx="36" cy="12"/>
                  </a:xfrm>
                  <a:custGeom>
                    <a:avLst/>
                    <a:gdLst>
                      <a:gd name="T0" fmla="*/ 5 w 252"/>
                      <a:gd name="T1" fmla="*/ 0 h 85"/>
                      <a:gd name="T2" fmla="*/ 3 w 252"/>
                      <a:gd name="T3" fmla="*/ 1 h 85"/>
                      <a:gd name="T4" fmla="*/ 0 w 252"/>
                      <a:gd name="T5" fmla="*/ 2 h 85"/>
                      <a:gd name="T6" fmla="*/ 0 w 252"/>
                      <a:gd name="T7" fmla="*/ 2 h 85"/>
                      <a:gd name="T8" fmla="*/ 0 w 252"/>
                      <a:gd name="T9" fmla="*/ 1 h 85"/>
                      <a:gd name="T10" fmla="*/ 5 w 252"/>
                      <a:gd name="T11" fmla="*/ 0 h 85"/>
                      <a:gd name="T12" fmla="*/ 5 w 252"/>
                      <a:gd name="T13" fmla="*/ 0 h 85"/>
                      <a:gd name="T14" fmla="*/ 5 w 252"/>
                      <a:gd name="T15" fmla="*/ 0 h 85"/>
                      <a:gd name="T16" fmla="*/ 5 w 252"/>
                      <a:gd name="T17" fmla="*/ 0 h 8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2"/>
                      <a:gd name="T28" fmla="*/ 0 h 85"/>
                      <a:gd name="T29" fmla="*/ 252 w 252"/>
                      <a:gd name="T30" fmla="*/ 85 h 8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2" h="85">
                        <a:moveTo>
                          <a:pt x="244" y="21"/>
                        </a:moveTo>
                        <a:lnTo>
                          <a:pt x="129" y="56"/>
                        </a:lnTo>
                        <a:lnTo>
                          <a:pt x="13" y="85"/>
                        </a:lnTo>
                        <a:lnTo>
                          <a:pt x="0" y="76"/>
                        </a:lnTo>
                        <a:lnTo>
                          <a:pt x="9" y="62"/>
                        </a:lnTo>
                        <a:lnTo>
                          <a:pt x="239" y="0"/>
                        </a:lnTo>
                        <a:lnTo>
                          <a:pt x="252" y="8"/>
                        </a:lnTo>
                        <a:lnTo>
                          <a:pt x="24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2" name="Freeform 192"/>
                  <p:cNvSpPr>
                    <a:spLocks noChangeAspect="1"/>
                  </p:cNvSpPr>
                  <p:nvPr/>
                </p:nvSpPr>
                <p:spPr bwMode="auto">
                  <a:xfrm>
                    <a:off x="606" y="401"/>
                    <a:ext cx="29" cy="35"/>
                  </a:xfrm>
                  <a:custGeom>
                    <a:avLst/>
                    <a:gdLst>
                      <a:gd name="T0" fmla="*/ 1 w 206"/>
                      <a:gd name="T1" fmla="*/ 0 h 245"/>
                      <a:gd name="T2" fmla="*/ 1 w 206"/>
                      <a:gd name="T3" fmla="*/ 2 h 245"/>
                      <a:gd name="T4" fmla="*/ 1 w 206"/>
                      <a:gd name="T5" fmla="*/ 3 h 245"/>
                      <a:gd name="T6" fmla="*/ 2 w 206"/>
                      <a:gd name="T7" fmla="*/ 3 h 245"/>
                      <a:gd name="T8" fmla="*/ 2 w 206"/>
                      <a:gd name="T9" fmla="*/ 4 h 245"/>
                      <a:gd name="T10" fmla="*/ 4 w 206"/>
                      <a:gd name="T11" fmla="*/ 4 h 245"/>
                      <a:gd name="T12" fmla="*/ 4 w 206"/>
                      <a:gd name="T13" fmla="*/ 5 h 245"/>
                      <a:gd name="T14" fmla="*/ 4 w 206"/>
                      <a:gd name="T15" fmla="*/ 5 h 245"/>
                      <a:gd name="T16" fmla="*/ 0 w 206"/>
                      <a:gd name="T17" fmla="*/ 3 h 245"/>
                      <a:gd name="T18" fmla="*/ 0 w 206"/>
                      <a:gd name="T19" fmla="*/ 2 h 245"/>
                      <a:gd name="T20" fmla="*/ 0 w 206"/>
                      <a:gd name="T21" fmla="*/ 2 h 245"/>
                      <a:gd name="T22" fmla="*/ 0 w 206"/>
                      <a:gd name="T23" fmla="*/ 1 h 245"/>
                      <a:gd name="T24" fmla="*/ 0 w 206"/>
                      <a:gd name="T25" fmla="*/ 0 h 245"/>
                      <a:gd name="T26" fmla="*/ 1 w 206"/>
                      <a:gd name="T27" fmla="*/ 0 h 245"/>
                      <a:gd name="T28" fmla="*/ 1 w 206"/>
                      <a:gd name="T29" fmla="*/ 0 h 245"/>
                      <a:gd name="T30" fmla="*/ 1 w 206"/>
                      <a:gd name="T31" fmla="*/ 0 h 2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06"/>
                      <a:gd name="T49" fmla="*/ 0 h 245"/>
                      <a:gd name="T50" fmla="*/ 206 w 206"/>
                      <a:gd name="T51" fmla="*/ 245 h 24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06" h="245">
                        <a:moveTo>
                          <a:pt x="40" y="15"/>
                        </a:moveTo>
                        <a:lnTo>
                          <a:pt x="27" y="107"/>
                        </a:lnTo>
                        <a:lnTo>
                          <a:pt x="40" y="138"/>
                        </a:lnTo>
                        <a:lnTo>
                          <a:pt x="79" y="165"/>
                        </a:lnTo>
                        <a:lnTo>
                          <a:pt x="119" y="182"/>
                        </a:lnTo>
                        <a:lnTo>
                          <a:pt x="202" y="219"/>
                        </a:lnTo>
                        <a:lnTo>
                          <a:pt x="206" y="242"/>
                        </a:lnTo>
                        <a:lnTo>
                          <a:pt x="183" y="245"/>
                        </a:lnTo>
                        <a:lnTo>
                          <a:pt x="5" y="149"/>
                        </a:lnTo>
                        <a:lnTo>
                          <a:pt x="2" y="107"/>
                        </a:lnTo>
                        <a:lnTo>
                          <a:pt x="0" y="80"/>
                        </a:lnTo>
                        <a:lnTo>
                          <a:pt x="2" y="56"/>
                        </a:lnTo>
                        <a:lnTo>
                          <a:pt x="18" y="7"/>
                        </a:lnTo>
                        <a:lnTo>
                          <a:pt x="34" y="0"/>
                        </a:lnTo>
                        <a:lnTo>
                          <a:pt x="4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3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636" y="406"/>
                    <a:ext cx="13" cy="24"/>
                  </a:xfrm>
                  <a:custGeom>
                    <a:avLst/>
                    <a:gdLst>
                      <a:gd name="T0" fmla="*/ 2 w 97"/>
                      <a:gd name="T1" fmla="*/ 0 h 171"/>
                      <a:gd name="T2" fmla="*/ 1 w 97"/>
                      <a:gd name="T3" fmla="*/ 1 h 171"/>
                      <a:gd name="T4" fmla="*/ 0 w 97"/>
                      <a:gd name="T5" fmla="*/ 1 h 171"/>
                      <a:gd name="T6" fmla="*/ 0 w 97"/>
                      <a:gd name="T7" fmla="*/ 2 h 171"/>
                      <a:gd name="T8" fmla="*/ 0 w 97"/>
                      <a:gd name="T9" fmla="*/ 3 h 171"/>
                      <a:gd name="T10" fmla="*/ 0 w 97"/>
                      <a:gd name="T11" fmla="*/ 3 h 171"/>
                      <a:gd name="T12" fmla="*/ 0 w 97"/>
                      <a:gd name="T13" fmla="*/ 3 h 171"/>
                      <a:gd name="T14" fmla="*/ 0 w 97"/>
                      <a:gd name="T15" fmla="*/ 2 h 171"/>
                      <a:gd name="T16" fmla="*/ 0 w 97"/>
                      <a:gd name="T17" fmla="*/ 1 h 171"/>
                      <a:gd name="T18" fmla="*/ 1 w 97"/>
                      <a:gd name="T19" fmla="*/ 0 h 171"/>
                      <a:gd name="T20" fmla="*/ 1 w 97"/>
                      <a:gd name="T21" fmla="*/ 0 h 171"/>
                      <a:gd name="T22" fmla="*/ 2 w 97"/>
                      <a:gd name="T23" fmla="*/ 0 h 171"/>
                      <a:gd name="T24" fmla="*/ 2 w 97"/>
                      <a:gd name="T25" fmla="*/ 0 h 171"/>
                      <a:gd name="T26" fmla="*/ 2 w 97"/>
                      <a:gd name="T27" fmla="*/ 0 h 17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7"/>
                      <a:gd name="T43" fmla="*/ 0 h 171"/>
                      <a:gd name="T44" fmla="*/ 97 w 97"/>
                      <a:gd name="T45" fmla="*/ 171 h 17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7" h="171">
                        <a:moveTo>
                          <a:pt x="91" y="21"/>
                        </a:moveTo>
                        <a:lnTo>
                          <a:pt x="37" y="45"/>
                        </a:lnTo>
                        <a:lnTo>
                          <a:pt x="20" y="51"/>
                        </a:lnTo>
                        <a:lnTo>
                          <a:pt x="24" y="86"/>
                        </a:lnTo>
                        <a:lnTo>
                          <a:pt x="25" y="160"/>
                        </a:lnTo>
                        <a:lnTo>
                          <a:pt x="15" y="171"/>
                        </a:lnTo>
                        <a:lnTo>
                          <a:pt x="3" y="161"/>
                        </a:lnTo>
                        <a:lnTo>
                          <a:pt x="0" y="86"/>
                        </a:lnTo>
                        <a:lnTo>
                          <a:pt x="0" y="41"/>
                        </a:lnTo>
                        <a:lnTo>
                          <a:pt x="30" y="24"/>
                        </a:lnTo>
                        <a:lnTo>
                          <a:pt x="82" y="0"/>
                        </a:lnTo>
                        <a:lnTo>
                          <a:pt x="97" y="5"/>
                        </a:lnTo>
                        <a:lnTo>
                          <a:pt x="91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4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616" y="406"/>
                    <a:ext cx="20" cy="7"/>
                  </a:xfrm>
                  <a:custGeom>
                    <a:avLst/>
                    <a:gdLst>
                      <a:gd name="T0" fmla="*/ 0 w 141"/>
                      <a:gd name="T1" fmla="*/ 0 h 51"/>
                      <a:gd name="T2" fmla="*/ 2 w 141"/>
                      <a:gd name="T3" fmla="*/ 0 h 51"/>
                      <a:gd name="T4" fmla="*/ 3 w 141"/>
                      <a:gd name="T5" fmla="*/ 1 h 51"/>
                      <a:gd name="T6" fmla="*/ 3 w 141"/>
                      <a:gd name="T7" fmla="*/ 1 h 51"/>
                      <a:gd name="T8" fmla="*/ 3 w 141"/>
                      <a:gd name="T9" fmla="*/ 1 h 51"/>
                      <a:gd name="T10" fmla="*/ 2 w 141"/>
                      <a:gd name="T11" fmla="*/ 1 h 51"/>
                      <a:gd name="T12" fmla="*/ 0 w 141"/>
                      <a:gd name="T13" fmla="*/ 0 h 51"/>
                      <a:gd name="T14" fmla="*/ 0 w 141"/>
                      <a:gd name="T15" fmla="*/ 0 h 51"/>
                      <a:gd name="T16" fmla="*/ 0 w 141"/>
                      <a:gd name="T17" fmla="*/ 0 h 51"/>
                      <a:gd name="T18" fmla="*/ 0 w 141"/>
                      <a:gd name="T19" fmla="*/ 0 h 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1"/>
                      <a:gd name="T31" fmla="*/ 0 h 51"/>
                      <a:gd name="T32" fmla="*/ 141 w 141"/>
                      <a:gd name="T33" fmla="*/ 51 h 5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1" h="51">
                        <a:moveTo>
                          <a:pt x="13" y="0"/>
                        </a:moveTo>
                        <a:lnTo>
                          <a:pt x="98" y="20"/>
                        </a:lnTo>
                        <a:lnTo>
                          <a:pt x="139" y="33"/>
                        </a:lnTo>
                        <a:lnTo>
                          <a:pt x="141" y="48"/>
                        </a:lnTo>
                        <a:lnTo>
                          <a:pt x="125" y="51"/>
                        </a:lnTo>
                        <a:lnTo>
                          <a:pt x="93" y="42"/>
                        </a:lnTo>
                        <a:lnTo>
                          <a:pt x="9" y="22"/>
                        </a:lnTo>
                        <a:lnTo>
                          <a:pt x="0" y="1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5" name="Freeform 189"/>
                  <p:cNvSpPr>
                    <a:spLocks noChangeAspect="1"/>
                  </p:cNvSpPr>
                  <p:nvPr/>
                </p:nvSpPr>
                <p:spPr bwMode="auto">
                  <a:xfrm>
                    <a:off x="637" y="413"/>
                    <a:ext cx="41" cy="24"/>
                  </a:xfrm>
                  <a:custGeom>
                    <a:avLst/>
                    <a:gdLst>
                      <a:gd name="T0" fmla="*/ 0 w 287"/>
                      <a:gd name="T1" fmla="*/ 3 h 168"/>
                      <a:gd name="T2" fmla="*/ 2 w 287"/>
                      <a:gd name="T3" fmla="*/ 2 h 168"/>
                      <a:gd name="T4" fmla="*/ 3 w 287"/>
                      <a:gd name="T5" fmla="*/ 1 h 168"/>
                      <a:gd name="T6" fmla="*/ 4 w 287"/>
                      <a:gd name="T7" fmla="*/ 1 h 168"/>
                      <a:gd name="T8" fmla="*/ 4 w 287"/>
                      <a:gd name="T9" fmla="*/ 0 h 168"/>
                      <a:gd name="T10" fmla="*/ 5 w 287"/>
                      <a:gd name="T11" fmla="*/ 0 h 168"/>
                      <a:gd name="T12" fmla="*/ 5 w 287"/>
                      <a:gd name="T13" fmla="*/ 0 h 168"/>
                      <a:gd name="T14" fmla="*/ 6 w 287"/>
                      <a:gd name="T15" fmla="*/ 0 h 168"/>
                      <a:gd name="T16" fmla="*/ 4 w 287"/>
                      <a:gd name="T17" fmla="*/ 1 h 168"/>
                      <a:gd name="T18" fmla="*/ 3 w 287"/>
                      <a:gd name="T19" fmla="*/ 2 h 168"/>
                      <a:gd name="T20" fmla="*/ 2 w 287"/>
                      <a:gd name="T21" fmla="*/ 2 h 168"/>
                      <a:gd name="T22" fmla="*/ 1 w 287"/>
                      <a:gd name="T23" fmla="*/ 3 h 168"/>
                      <a:gd name="T24" fmla="*/ 0 w 287"/>
                      <a:gd name="T25" fmla="*/ 3 h 168"/>
                      <a:gd name="T26" fmla="*/ 0 w 287"/>
                      <a:gd name="T27" fmla="*/ 3 h 168"/>
                      <a:gd name="T28" fmla="*/ 0 w 287"/>
                      <a:gd name="T29" fmla="*/ 3 h 168"/>
                      <a:gd name="T30" fmla="*/ 0 w 287"/>
                      <a:gd name="T31" fmla="*/ 3 h 16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87"/>
                      <a:gd name="T49" fmla="*/ 0 h 168"/>
                      <a:gd name="T50" fmla="*/ 287 w 287"/>
                      <a:gd name="T51" fmla="*/ 168 h 16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87" h="168">
                        <a:moveTo>
                          <a:pt x="6" y="147"/>
                        </a:moveTo>
                        <a:lnTo>
                          <a:pt x="92" y="98"/>
                        </a:lnTo>
                        <a:lnTo>
                          <a:pt x="128" y="70"/>
                        </a:lnTo>
                        <a:lnTo>
                          <a:pt x="172" y="40"/>
                        </a:lnTo>
                        <a:lnTo>
                          <a:pt x="218" y="13"/>
                        </a:lnTo>
                        <a:lnTo>
                          <a:pt x="237" y="0"/>
                        </a:lnTo>
                        <a:lnTo>
                          <a:pt x="268" y="9"/>
                        </a:lnTo>
                        <a:lnTo>
                          <a:pt x="287" y="22"/>
                        </a:lnTo>
                        <a:lnTo>
                          <a:pt x="184" y="61"/>
                        </a:lnTo>
                        <a:lnTo>
                          <a:pt x="141" y="92"/>
                        </a:lnTo>
                        <a:lnTo>
                          <a:pt x="102" y="119"/>
                        </a:lnTo>
                        <a:lnTo>
                          <a:pt x="63" y="145"/>
                        </a:lnTo>
                        <a:lnTo>
                          <a:pt x="14" y="168"/>
                        </a:lnTo>
                        <a:lnTo>
                          <a:pt x="0" y="162"/>
                        </a:lnTo>
                        <a:lnTo>
                          <a:pt x="6" y="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6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721" y="390"/>
                    <a:ext cx="65" cy="50"/>
                  </a:xfrm>
                  <a:custGeom>
                    <a:avLst/>
                    <a:gdLst>
                      <a:gd name="T0" fmla="*/ 7 w 454"/>
                      <a:gd name="T1" fmla="*/ 0 h 347"/>
                      <a:gd name="T2" fmla="*/ 9 w 454"/>
                      <a:gd name="T3" fmla="*/ 0 h 347"/>
                      <a:gd name="T4" fmla="*/ 9 w 454"/>
                      <a:gd name="T5" fmla="*/ 2 h 347"/>
                      <a:gd name="T6" fmla="*/ 9 w 454"/>
                      <a:gd name="T7" fmla="*/ 2 h 347"/>
                      <a:gd name="T8" fmla="*/ 9 w 454"/>
                      <a:gd name="T9" fmla="*/ 3 h 347"/>
                      <a:gd name="T10" fmla="*/ 8 w 454"/>
                      <a:gd name="T11" fmla="*/ 4 h 347"/>
                      <a:gd name="T12" fmla="*/ 7 w 454"/>
                      <a:gd name="T13" fmla="*/ 4 h 347"/>
                      <a:gd name="T14" fmla="*/ 6 w 454"/>
                      <a:gd name="T15" fmla="*/ 5 h 347"/>
                      <a:gd name="T16" fmla="*/ 4 w 454"/>
                      <a:gd name="T17" fmla="*/ 5 h 347"/>
                      <a:gd name="T18" fmla="*/ 0 w 454"/>
                      <a:gd name="T19" fmla="*/ 7 h 347"/>
                      <a:gd name="T20" fmla="*/ 0 w 454"/>
                      <a:gd name="T21" fmla="*/ 7 h 347"/>
                      <a:gd name="T22" fmla="*/ 0 w 454"/>
                      <a:gd name="T23" fmla="*/ 6 h 347"/>
                      <a:gd name="T24" fmla="*/ 1 w 454"/>
                      <a:gd name="T25" fmla="*/ 6 h 347"/>
                      <a:gd name="T26" fmla="*/ 2 w 454"/>
                      <a:gd name="T27" fmla="*/ 5 h 347"/>
                      <a:gd name="T28" fmla="*/ 4 w 454"/>
                      <a:gd name="T29" fmla="*/ 5 h 347"/>
                      <a:gd name="T30" fmla="*/ 7 w 454"/>
                      <a:gd name="T31" fmla="*/ 4 h 347"/>
                      <a:gd name="T32" fmla="*/ 8 w 454"/>
                      <a:gd name="T33" fmla="*/ 3 h 347"/>
                      <a:gd name="T34" fmla="*/ 9 w 454"/>
                      <a:gd name="T35" fmla="*/ 2 h 347"/>
                      <a:gd name="T36" fmla="*/ 8 w 454"/>
                      <a:gd name="T37" fmla="*/ 1 h 347"/>
                      <a:gd name="T38" fmla="*/ 8 w 454"/>
                      <a:gd name="T39" fmla="*/ 1 h 347"/>
                      <a:gd name="T40" fmla="*/ 7 w 454"/>
                      <a:gd name="T41" fmla="*/ 1 h 347"/>
                      <a:gd name="T42" fmla="*/ 7 w 454"/>
                      <a:gd name="T43" fmla="*/ 0 h 347"/>
                      <a:gd name="T44" fmla="*/ 7 w 454"/>
                      <a:gd name="T45" fmla="*/ 0 h 347"/>
                      <a:gd name="T46" fmla="*/ 7 w 454"/>
                      <a:gd name="T47" fmla="*/ 0 h 347"/>
                      <a:gd name="T48" fmla="*/ 7 w 454"/>
                      <a:gd name="T49" fmla="*/ 0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54"/>
                      <a:gd name="T76" fmla="*/ 0 h 347"/>
                      <a:gd name="T77" fmla="*/ 454 w 454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54" h="347">
                        <a:moveTo>
                          <a:pt x="354" y="0"/>
                        </a:moveTo>
                        <a:lnTo>
                          <a:pt x="416" y="22"/>
                        </a:lnTo>
                        <a:lnTo>
                          <a:pt x="452" y="82"/>
                        </a:lnTo>
                        <a:lnTo>
                          <a:pt x="454" y="121"/>
                        </a:lnTo>
                        <a:lnTo>
                          <a:pt x="433" y="154"/>
                        </a:lnTo>
                        <a:lnTo>
                          <a:pt x="396" y="182"/>
                        </a:lnTo>
                        <a:lnTo>
                          <a:pt x="357" y="206"/>
                        </a:lnTo>
                        <a:lnTo>
                          <a:pt x="288" y="238"/>
                        </a:lnTo>
                        <a:lnTo>
                          <a:pt x="217" y="266"/>
                        </a:lnTo>
                        <a:lnTo>
                          <a:pt x="24" y="347"/>
                        </a:lnTo>
                        <a:lnTo>
                          <a:pt x="0" y="339"/>
                        </a:lnTo>
                        <a:lnTo>
                          <a:pt x="8" y="315"/>
                        </a:lnTo>
                        <a:lnTo>
                          <a:pt x="59" y="288"/>
                        </a:lnTo>
                        <a:lnTo>
                          <a:pt x="104" y="267"/>
                        </a:lnTo>
                        <a:lnTo>
                          <a:pt x="205" y="229"/>
                        </a:lnTo>
                        <a:lnTo>
                          <a:pt x="338" y="173"/>
                        </a:lnTo>
                        <a:lnTo>
                          <a:pt x="412" y="131"/>
                        </a:lnTo>
                        <a:lnTo>
                          <a:pt x="432" y="90"/>
                        </a:lnTo>
                        <a:lnTo>
                          <a:pt x="414" y="65"/>
                        </a:lnTo>
                        <a:lnTo>
                          <a:pt x="388" y="51"/>
                        </a:lnTo>
                        <a:lnTo>
                          <a:pt x="324" y="44"/>
                        </a:lnTo>
                        <a:lnTo>
                          <a:pt x="327" y="22"/>
                        </a:lnTo>
                        <a:lnTo>
                          <a:pt x="341" y="7"/>
                        </a:lnTo>
                        <a:lnTo>
                          <a:pt x="3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7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731" y="439"/>
                    <a:ext cx="22" cy="6"/>
                  </a:xfrm>
                  <a:custGeom>
                    <a:avLst/>
                    <a:gdLst>
                      <a:gd name="T0" fmla="*/ 0 w 159"/>
                      <a:gd name="T1" fmla="*/ 0 h 47"/>
                      <a:gd name="T2" fmla="*/ 3 w 159"/>
                      <a:gd name="T3" fmla="*/ 1 h 47"/>
                      <a:gd name="T4" fmla="*/ 3 w 159"/>
                      <a:gd name="T5" fmla="*/ 1 h 47"/>
                      <a:gd name="T6" fmla="*/ 3 w 159"/>
                      <a:gd name="T7" fmla="*/ 1 h 47"/>
                      <a:gd name="T8" fmla="*/ 2 w 159"/>
                      <a:gd name="T9" fmla="*/ 0 h 47"/>
                      <a:gd name="T10" fmla="*/ 0 w 159"/>
                      <a:gd name="T11" fmla="*/ 0 h 47"/>
                      <a:gd name="T12" fmla="*/ 0 w 159"/>
                      <a:gd name="T13" fmla="*/ 0 h 47"/>
                      <a:gd name="T14" fmla="*/ 0 w 159"/>
                      <a:gd name="T15" fmla="*/ 0 h 47"/>
                      <a:gd name="T16" fmla="*/ 0 w 159"/>
                      <a:gd name="T17" fmla="*/ 0 h 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9"/>
                      <a:gd name="T28" fmla="*/ 0 h 47"/>
                      <a:gd name="T29" fmla="*/ 159 w 159"/>
                      <a:gd name="T30" fmla="*/ 47 h 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9" h="47">
                        <a:moveTo>
                          <a:pt x="12" y="0"/>
                        </a:moveTo>
                        <a:lnTo>
                          <a:pt x="155" y="28"/>
                        </a:lnTo>
                        <a:lnTo>
                          <a:pt x="159" y="43"/>
                        </a:lnTo>
                        <a:lnTo>
                          <a:pt x="144" y="47"/>
                        </a:lnTo>
                        <a:lnTo>
                          <a:pt x="79" y="26"/>
                        </a:lnTo>
                        <a:lnTo>
                          <a:pt x="10" y="22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8" name="Freeform 186"/>
                  <p:cNvSpPr>
                    <a:spLocks noChangeAspect="1"/>
                  </p:cNvSpPr>
                  <p:nvPr/>
                </p:nvSpPr>
                <p:spPr bwMode="auto">
                  <a:xfrm>
                    <a:off x="717" y="438"/>
                    <a:ext cx="37" cy="34"/>
                  </a:xfrm>
                  <a:custGeom>
                    <a:avLst/>
                    <a:gdLst>
                      <a:gd name="T0" fmla="*/ 1 w 255"/>
                      <a:gd name="T1" fmla="*/ 0 h 237"/>
                      <a:gd name="T2" fmla="*/ 1 w 255"/>
                      <a:gd name="T3" fmla="*/ 2 h 237"/>
                      <a:gd name="T4" fmla="*/ 1 w 255"/>
                      <a:gd name="T5" fmla="*/ 3 h 237"/>
                      <a:gd name="T6" fmla="*/ 1 w 255"/>
                      <a:gd name="T7" fmla="*/ 3 h 237"/>
                      <a:gd name="T8" fmla="*/ 2 w 255"/>
                      <a:gd name="T9" fmla="*/ 4 h 237"/>
                      <a:gd name="T10" fmla="*/ 5 w 255"/>
                      <a:gd name="T11" fmla="*/ 4 h 237"/>
                      <a:gd name="T12" fmla="*/ 5 w 255"/>
                      <a:gd name="T13" fmla="*/ 4 h 237"/>
                      <a:gd name="T14" fmla="*/ 5 w 255"/>
                      <a:gd name="T15" fmla="*/ 5 h 237"/>
                      <a:gd name="T16" fmla="*/ 5 w 255"/>
                      <a:gd name="T17" fmla="*/ 5 h 237"/>
                      <a:gd name="T18" fmla="*/ 5 w 255"/>
                      <a:gd name="T19" fmla="*/ 5 h 237"/>
                      <a:gd name="T20" fmla="*/ 5 w 255"/>
                      <a:gd name="T21" fmla="*/ 5 h 237"/>
                      <a:gd name="T22" fmla="*/ 2 w 255"/>
                      <a:gd name="T23" fmla="*/ 4 h 237"/>
                      <a:gd name="T24" fmla="*/ 1 w 255"/>
                      <a:gd name="T25" fmla="*/ 4 h 237"/>
                      <a:gd name="T26" fmla="*/ 0 w 255"/>
                      <a:gd name="T27" fmla="*/ 3 h 237"/>
                      <a:gd name="T28" fmla="*/ 0 w 255"/>
                      <a:gd name="T29" fmla="*/ 3 h 237"/>
                      <a:gd name="T30" fmla="*/ 0 w 255"/>
                      <a:gd name="T31" fmla="*/ 2 h 237"/>
                      <a:gd name="T32" fmla="*/ 1 w 255"/>
                      <a:gd name="T33" fmla="*/ 0 h 237"/>
                      <a:gd name="T34" fmla="*/ 1 w 255"/>
                      <a:gd name="T35" fmla="*/ 0 h 237"/>
                      <a:gd name="T36" fmla="*/ 1 w 255"/>
                      <a:gd name="T37" fmla="*/ 0 h 237"/>
                      <a:gd name="T38" fmla="*/ 1 w 255"/>
                      <a:gd name="T39" fmla="*/ 0 h 23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55"/>
                      <a:gd name="T61" fmla="*/ 0 h 237"/>
                      <a:gd name="T62" fmla="*/ 255 w 255"/>
                      <a:gd name="T63" fmla="*/ 237 h 23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55" h="237">
                        <a:moveTo>
                          <a:pt x="51" y="15"/>
                        </a:moveTo>
                        <a:lnTo>
                          <a:pt x="29" y="103"/>
                        </a:lnTo>
                        <a:lnTo>
                          <a:pt x="25" y="138"/>
                        </a:lnTo>
                        <a:lnTo>
                          <a:pt x="60" y="146"/>
                        </a:lnTo>
                        <a:lnTo>
                          <a:pt x="120" y="175"/>
                        </a:lnTo>
                        <a:lnTo>
                          <a:pt x="232" y="206"/>
                        </a:lnTo>
                        <a:lnTo>
                          <a:pt x="240" y="205"/>
                        </a:lnTo>
                        <a:lnTo>
                          <a:pt x="255" y="220"/>
                        </a:lnTo>
                        <a:lnTo>
                          <a:pt x="252" y="232"/>
                        </a:lnTo>
                        <a:lnTo>
                          <a:pt x="240" y="237"/>
                        </a:lnTo>
                        <a:lnTo>
                          <a:pt x="229" y="236"/>
                        </a:lnTo>
                        <a:lnTo>
                          <a:pt x="110" y="206"/>
                        </a:lnTo>
                        <a:lnTo>
                          <a:pt x="46" y="175"/>
                        </a:lnTo>
                        <a:lnTo>
                          <a:pt x="11" y="160"/>
                        </a:lnTo>
                        <a:lnTo>
                          <a:pt x="0" y="134"/>
                        </a:lnTo>
                        <a:lnTo>
                          <a:pt x="7" y="99"/>
                        </a:lnTo>
                        <a:lnTo>
                          <a:pt x="31" y="5"/>
                        </a:lnTo>
                        <a:lnTo>
                          <a:pt x="46" y="0"/>
                        </a:lnTo>
                        <a:lnTo>
                          <a:pt x="51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49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762" y="378"/>
                    <a:ext cx="47" cy="64"/>
                  </a:xfrm>
                  <a:custGeom>
                    <a:avLst/>
                    <a:gdLst>
                      <a:gd name="T0" fmla="*/ 4 w 331"/>
                      <a:gd name="T1" fmla="*/ 0 h 448"/>
                      <a:gd name="T2" fmla="*/ 5 w 331"/>
                      <a:gd name="T3" fmla="*/ 1 h 448"/>
                      <a:gd name="T4" fmla="*/ 6 w 331"/>
                      <a:gd name="T5" fmla="*/ 2 h 448"/>
                      <a:gd name="T6" fmla="*/ 7 w 331"/>
                      <a:gd name="T7" fmla="*/ 2 h 448"/>
                      <a:gd name="T8" fmla="*/ 7 w 331"/>
                      <a:gd name="T9" fmla="*/ 3 h 448"/>
                      <a:gd name="T10" fmla="*/ 6 w 331"/>
                      <a:gd name="T11" fmla="*/ 4 h 448"/>
                      <a:gd name="T12" fmla="*/ 6 w 331"/>
                      <a:gd name="T13" fmla="*/ 5 h 448"/>
                      <a:gd name="T14" fmla="*/ 5 w 331"/>
                      <a:gd name="T15" fmla="*/ 6 h 448"/>
                      <a:gd name="T16" fmla="*/ 4 w 331"/>
                      <a:gd name="T17" fmla="*/ 6 h 448"/>
                      <a:gd name="T18" fmla="*/ 4 w 331"/>
                      <a:gd name="T19" fmla="*/ 7 h 448"/>
                      <a:gd name="T20" fmla="*/ 3 w 331"/>
                      <a:gd name="T21" fmla="*/ 7 h 448"/>
                      <a:gd name="T22" fmla="*/ 0 w 331"/>
                      <a:gd name="T23" fmla="*/ 9 h 448"/>
                      <a:gd name="T24" fmla="*/ 0 w 331"/>
                      <a:gd name="T25" fmla="*/ 9 h 448"/>
                      <a:gd name="T26" fmla="*/ 0 w 331"/>
                      <a:gd name="T27" fmla="*/ 9 h 448"/>
                      <a:gd name="T28" fmla="*/ 1 w 331"/>
                      <a:gd name="T29" fmla="*/ 8 h 448"/>
                      <a:gd name="T30" fmla="*/ 1 w 331"/>
                      <a:gd name="T31" fmla="*/ 8 h 448"/>
                      <a:gd name="T32" fmla="*/ 3 w 331"/>
                      <a:gd name="T33" fmla="*/ 7 h 448"/>
                      <a:gd name="T34" fmla="*/ 4 w 331"/>
                      <a:gd name="T35" fmla="*/ 6 h 448"/>
                      <a:gd name="T36" fmla="*/ 5 w 331"/>
                      <a:gd name="T37" fmla="*/ 5 h 448"/>
                      <a:gd name="T38" fmla="*/ 5 w 331"/>
                      <a:gd name="T39" fmla="*/ 5 h 448"/>
                      <a:gd name="T40" fmla="*/ 6 w 331"/>
                      <a:gd name="T41" fmla="*/ 3 h 448"/>
                      <a:gd name="T42" fmla="*/ 6 w 331"/>
                      <a:gd name="T43" fmla="*/ 3 h 448"/>
                      <a:gd name="T44" fmla="*/ 6 w 331"/>
                      <a:gd name="T45" fmla="*/ 2 h 448"/>
                      <a:gd name="T46" fmla="*/ 5 w 331"/>
                      <a:gd name="T47" fmla="*/ 1 h 448"/>
                      <a:gd name="T48" fmla="*/ 4 w 331"/>
                      <a:gd name="T49" fmla="*/ 0 h 448"/>
                      <a:gd name="T50" fmla="*/ 4 w 331"/>
                      <a:gd name="T51" fmla="*/ 0 h 448"/>
                      <a:gd name="T52" fmla="*/ 4 w 331"/>
                      <a:gd name="T53" fmla="*/ 0 h 448"/>
                      <a:gd name="T54" fmla="*/ 4 w 331"/>
                      <a:gd name="T55" fmla="*/ 0 h 44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31"/>
                      <a:gd name="T85" fmla="*/ 0 h 448"/>
                      <a:gd name="T86" fmla="*/ 331 w 331"/>
                      <a:gd name="T87" fmla="*/ 448 h 44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31" h="448">
                        <a:moveTo>
                          <a:pt x="206" y="0"/>
                        </a:moveTo>
                        <a:lnTo>
                          <a:pt x="269" y="25"/>
                        </a:lnTo>
                        <a:lnTo>
                          <a:pt x="314" y="78"/>
                        </a:lnTo>
                        <a:lnTo>
                          <a:pt x="331" y="122"/>
                        </a:lnTo>
                        <a:lnTo>
                          <a:pt x="329" y="165"/>
                        </a:lnTo>
                        <a:lnTo>
                          <a:pt x="311" y="207"/>
                        </a:lnTo>
                        <a:lnTo>
                          <a:pt x="282" y="246"/>
                        </a:lnTo>
                        <a:lnTo>
                          <a:pt x="254" y="282"/>
                        </a:lnTo>
                        <a:lnTo>
                          <a:pt x="218" y="318"/>
                        </a:lnTo>
                        <a:lnTo>
                          <a:pt x="187" y="343"/>
                        </a:lnTo>
                        <a:lnTo>
                          <a:pt x="152" y="363"/>
                        </a:lnTo>
                        <a:lnTo>
                          <a:pt x="16" y="448"/>
                        </a:lnTo>
                        <a:lnTo>
                          <a:pt x="0" y="447"/>
                        </a:lnTo>
                        <a:lnTo>
                          <a:pt x="1" y="432"/>
                        </a:lnTo>
                        <a:lnTo>
                          <a:pt x="36" y="405"/>
                        </a:lnTo>
                        <a:lnTo>
                          <a:pt x="67" y="384"/>
                        </a:lnTo>
                        <a:lnTo>
                          <a:pt x="133" y="337"/>
                        </a:lnTo>
                        <a:lnTo>
                          <a:pt x="198" y="297"/>
                        </a:lnTo>
                        <a:lnTo>
                          <a:pt x="230" y="263"/>
                        </a:lnTo>
                        <a:lnTo>
                          <a:pt x="259" y="226"/>
                        </a:lnTo>
                        <a:lnTo>
                          <a:pt x="302" y="160"/>
                        </a:lnTo>
                        <a:lnTo>
                          <a:pt x="308" y="126"/>
                        </a:lnTo>
                        <a:lnTo>
                          <a:pt x="295" y="90"/>
                        </a:lnTo>
                        <a:lnTo>
                          <a:pt x="257" y="44"/>
                        </a:lnTo>
                        <a:lnTo>
                          <a:pt x="203" y="22"/>
                        </a:lnTo>
                        <a:lnTo>
                          <a:pt x="193" y="10"/>
                        </a:lnTo>
                        <a:lnTo>
                          <a:pt x="20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0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751" y="397"/>
                    <a:ext cx="60" cy="75"/>
                  </a:xfrm>
                  <a:custGeom>
                    <a:avLst/>
                    <a:gdLst>
                      <a:gd name="T0" fmla="*/ 8 w 419"/>
                      <a:gd name="T1" fmla="*/ 0 h 526"/>
                      <a:gd name="T2" fmla="*/ 9 w 419"/>
                      <a:gd name="T3" fmla="*/ 2 h 526"/>
                      <a:gd name="T4" fmla="*/ 8 w 419"/>
                      <a:gd name="T5" fmla="*/ 4 h 526"/>
                      <a:gd name="T6" fmla="*/ 8 w 419"/>
                      <a:gd name="T7" fmla="*/ 5 h 526"/>
                      <a:gd name="T8" fmla="*/ 8 w 419"/>
                      <a:gd name="T9" fmla="*/ 5 h 526"/>
                      <a:gd name="T10" fmla="*/ 8 w 419"/>
                      <a:gd name="T11" fmla="*/ 6 h 526"/>
                      <a:gd name="T12" fmla="*/ 7 w 419"/>
                      <a:gd name="T13" fmla="*/ 6 h 526"/>
                      <a:gd name="T14" fmla="*/ 6 w 419"/>
                      <a:gd name="T15" fmla="*/ 7 h 526"/>
                      <a:gd name="T16" fmla="*/ 5 w 419"/>
                      <a:gd name="T17" fmla="*/ 8 h 526"/>
                      <a:gd name="T18" fmla="*/ 4 w 419"/>
                      <a:gd name="T19" fmla="*/ 8 h 526"/>
                      <a:gd name="T20" fmla="*/ 3 w 419"/>
                      <a:gd name="T21" fmla="*/ 9 h 526"/>
                      <a:gd name="T22" fmla="*/ 2 w 419"/>
                      <a:gd name="T23" fmla="*/ 10 h 526"/>
                      <a:gd name="T24" fmla="*/ 1 w 419"/>
                      <a:gd name="T25" fmla="*/ 11 h 526"/>
                      <a:gd name="T26" fmla="*/ 0 w 419"/>
                      <a:gd name="T27" fmla="*/ 11 h 526"/>
                      <a:gd name="T28" fmla="*/ 0 w 419"/>
                      <a:gd name="T29" fmla="*/ 10 h 526"/>
                      <a:gd name="T30" fmla="*/ 0 w 419"/>
                      <a:gd name="T31" fmla="*/ 10 h 526"/>
                      <a:gd name="T32" fmla="*/ 1 w 419"/>
                      <a:gd name="T33" fmla="*/ 9 h 526"/>
                      <a:gd name="T34" fmla="*/ 3 w 419"/>
                      <a:gd name="T35" fmla="*/ 8 h 526"/>
                      <a:gd name="T36" fmla="*/ 5 w 419"/>
                      <a:gd name="T37" fmla="*/ 7 h 526"/>
                      <a:gd name="T38" fmla="*/ 7 w 419"/>
                      <a:gd name="T39" fmla="*/ 6 h 526"/>
                      <a:gd name="T40" fmla="*/ 8 w 419"/>
                      <a:gd name="T41" fmla="*/ 4 h 526"/>
                      <a:gd name="T42" fmla="*/ 8 w 419"/>
                      <a:gd name="T43" fmla="*/ 2 h 526"/>
                      <a:gd name="T44" fmla="*/ 8 w 419"/>
                      <a:gd name="T45" fmla="*/ 0 h 526"/>
                      <a:gd name="T46" fmla="*/ 8 w 419"/>
                      <a:gd name="T47" fmla="*/ 0 h 526"/>
                      <a:gd name="T48" fmla="*/ 8 w 419"/>
                      <a:gd name="T49" fmla="*/ 0 h 526"/>
                      <a:gd name="T50" fmla="*/ 8 w 419"/>
                      <a:gd name="T51" fmla="*/ 0 h 52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19"/>
                      <a:gd name="T79" fmla="*/ 0 h 526"/>
                      <a:gd name="T80" fmla="*/ 419 w 419"/>
                      <a:gd name="T81" fmla="*/ 526 h 52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19" h="526">
                        <a:moveTo>
                          <a:pt x="412" y="10"/>
                        </a:moveTo>
                        <a:lnTo>
                          <a:pt x="419" y="110"/>
                        </a:lnTo>
                        <a:lnTo>
                          <a:pt x="413" y="208"/>
                        </a:lnTo>
                        <a:lnTo>
                          <a:pt x="403" y="237"/>
                        </a:lnTo>
                        <a:lnTo>
                          <a:pt x="389" y="259"/>
                        </a:lnTo>
                        <a:lnTo>
                          <a:pt x="371" y="280"/>
                        </a:lnTo>
                        <a:lnTo>
                          <a:pt x="349" y="300"/>
                        </a:lnTo>
                        <a:lnTo>
                          <a:pt x="304" y="341"/>
                        </a:lnTo>
                        <a:lnTo>
                          <a:pt x="253" y="376"/>
                        </a:lnTo>
                        <a:lnTo>
                          <a:pt x="202" y="415"/>
                        </a:lnTo>
                        <a:lnTo>
                          <a:pt x="149" y="448"/>
                        </a:lnTo>
                        <a:lnTo>
                          <a:pt x="91" y="488"/>
                        </a:lnTo>
                        <a:lnTo>
                          <a:pt x="33" y="526"/>
                        </a:lnTo>
                        <a:lnTo>
                          <a:pt x="3" y="516"/>
                        </a:lnTo>
                        <a:lnTo>
                          <a:pt x="0" y="500"/>
                        </a:lnTo>
                        <a:lnTo>
                          <a:pt x="11" y="487"/>
                        </a:lnTo>
                        <a:lnTo>
                          <a:pt x="69" y="449"/>
                        </a:lnTo>
                        <a:lnTo>
                          <a:pt x="126" y="411"/>
                        </a:lnTo>
                        <a:lnTo>
                          <a:pt x="228" y="341"/>
                        </a:lnTo>
                        <a:lnTo>
                          <a:pt x="321" y="271"/>
                        </a:lnTo>
                        <a:lnTo>
                          <a:pt x="381" y="201"/>
                        </a:lnTo>
                        <a:lnTo>
                          <a:pt x="391" y="107"/>
                        </a:lnTo>
                        <a:lnTo>
                          <a:pt x="390" y="10"/>
                        </a:lnTo>
                        <a:lnTo>
                          <a:pt x="401" y="0"/>
                        </a:lnTo>
                        <a:lnTo>
                          <a:pt x="41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1" name="Freeform 183"/>
                  <p:cNvSpPr>
                    <a:spLocks noChangeAspect="1"/>
                  </p:cNvSpPr>
                  <p:nvPr/>
                </p:nvSpPr>
                <p:spPr bwMode="auto">
                  <a:xfrm>
                    <a:off x="748" y="405"/>
                    <a:ext cx="27" cy="10"/>
                  </a:xfrm>
                  <a:custGeom>
                    <a:avLst/>
                    <a:gdLst>
                      <a:gd name="T0" fmla="*/ 0 w 185"/>
                      <a:gd name="T1" fmla="*/ 0 h 73"/>
                      <a:gd name="T2" fmla="*/ 2 w 185"/>
                      <a:gd name="T3" fmla="*/ 0 h 73"/>
                      <a:gd name="T4" fmla="*/ 4 w 185"/>
                      <a:gd name="T5" fmla="*/ 1 h 73"/>
                      <a:gd name="T6" fmla="*/ 4 w 185"/>
                      <a:gd name="T7" fmla="*/ 1 h 73"/>
                      <a:gd name="T8" fmla="*/ 3 w 185"/>
                      <a:gd name="T9" fmla="*/ 1 h 73"/>
                      <a:gd name="T10" fmla="*/ 3 w 185"/>
                      <a:gd name="T11" fmla="*/ 1 h 73"/>
                      <a:gd name="T12" fmla="*/ 2 w 185"/>
                      <a:gd name="T13" fmla="*/ 1 h 73"/>
                      <a:gd name="T14" fmla="*/ 0 w 185"/>
                      <a:gd name="T15" fmla="*/ 0 h 73"/>
                      <a:gd name="T16" fmla="*/ 0 w 185"/>
                      <a:gd name="T17" fmla="*/ 0 h 73"/>
                      <a:gd name="T18" fmla="*/ 0 w 185"/>
                      <a:gd name="T19" fmla="*/ 0 h 73"/>
                      <a:gd name="T20" fmla="*/ 0 w 185"/>
                      <a:gd name="T21" fmla="*/ 0 h 7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5"/>
                      <a:gd name="T34" fmla="*/ 0 h 73"/>
                      <a:gd name="T35" fmla="*/ 185 w 185"/>
                      <a:gd name="T36" fmla="*/ 73 h 7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5" h="73">
                        <a:moveTo>
                          <a:pt x="10" y="0"/>
                        </a:moveTo>
                        <a:lnTo>
                          <a:pt x="107" y="3"/>
                        </a:lnTo>
                        <a:lnTo>
                          <a:pt x="185" y="46"/>
                        </a:lnTo>
                        <a:lnTo>
                          <a:pt x="183" y="73"/>
                        </a:lnTo>
                        <a:lnTo>
                          <a:pt x="156" y="72"/>
                        </a:lnTo>
                        <a:lnTo>
                          <a:pt x="125" y="44"/>
                        </a:lnTo>
                        <a:lnTo>
                          <a:pt x="91" y="30"/>
                        </a:lnTo>
                        <a:lnTo>
                          <a:pt x="10" y="22"/>
                        </a:lnTo>
                        <a:lnTo>
                          <a:pt x="0" y="1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2" name="Freeform 182"/>
                  <p:cNvSpPr>
                    <a:spLocks noChangeAspect="1"/>
                  </p:cNvSpPr>
                  <p:nvPr/>
                </p:nvSpPr>
                <p:spPr bwMode="auto">
                  <a:xfrm>
                    <a:off x="739" y="183"/>
                    <a:ext cx="71" cy="211"/>
                  </a:xfrm>
                  <a:custGeom>
                    <a:avLst/>
                    <a:gdLst>
                      <a:gd name="T0" fmla="*/ 0 w 499"/>
                      <a:gd name="T1" fmla="*/ 0 h 1478"/>
                      <a:gd name="T2" fmla="*/ 2 w 499"/>
                      <a:gd name="T3" fmla="*/ 0 h 1478"/>
                      <a:gd name="T4" fmla="*/ 4 w 499"/>
                      <a:gd name="T5" fmla="*/ 1 h 1478"/>
                      <a:gd name="T6" fmla="*/ 5 w 499"/>
                      <a:gd name="T7" fmla="*/ 2 h 1478"/>
                      <a:gd name="T8" fmla="*/ 6 w 499"/>
                      <a:gd name="T9" fmla="*/ 4 h 1478"/>
                      <a:gd name="T10" fmla="*/ 7 w 499"/>
                      <a:gd name="T11" fmla="*/ 5 h 1478"/>
                      <a:gd name="T12" fmla="*/ 7 w 499"/>
                      <a:gd name="T13" fmla="*/ 6 h 1478"/>
                      <a:gd name="T14" fmla="*/ 8 w 499"/>
                      <a:gd name="T15" fmla="*/ 7 h 1478"/>
                      <a:gd name="T16" fmla="*/ 9 w 499"/>
                      <a:gd name="T17" fmla="*/ 8 h 1478"/>
                      <a:gd name="T18" fmla="*/ 10 w 499"/>
                      <a:gd name="T19" fmla="*/ 11 h 1478"/>
                      <a:gd name="T20" fmla="*/ 10 w 499"/>
                      <a:gd name="T21" fmla="*/ 14 h 1478"/>
                      <a:gd name="T22" fmla="*/ 10 w 499"/>
                      <a:gd name="T23" fmla="*/ 17 h 1478"/>
                      <a:gd name="T24" fmla="*/ 10 w 499"/>
                      <a:gd name="T25" fmla="*/ 20 h 1478"/>
                      <a:gd name="T26" fmla="*/ 9 w 499"/>
                      <a:gd name="T27" fmla="*/ 23 h 1478"/>
                      <a:gd name="T28" fmla="*/ 9 w 499"/>
                      <a:gd name="T29" fmla="*/ 25 h 1478"/>
                      <a:gd name="T30" fmla="*/ 8 w 499"/>
                      <a:gd name="T31" fmla="*/ 27 h 1478"/>
                      <a:gd name="T32" fmla="*/ 8 w 499"/>
                      <a:gd name="T33" fmla="*/ 28 h 1478"/>
                      <a:gd name="T34" fmla="*/ 8 w 499"/>
                      <a:gd name="T35" fmla="*/ 29 h 1478"/>
                      <a:gd name="T36" fmla="*/ 7 w 499"/>
                      <a:gd name="T37" fmla="*/ 29 h 1478"/>
                      <a:gd name="T38" fmla="*/ 7 w 499"/>
                      <a:gd name="T39" fmla="*/ 30 h 1478"/>
                      <a:gd name="T40" fmla="*/ 5 w 499"/>
                      <a:gd name="T41" fmla="*/ 30 h 1478"/>
                      <a:gd name="T42" fmla="*/ 5 w 499"/>
                      <a:gd name="T43" fmla="*/ 30 h 1478"/>
                      <a:gd name="T44" fmla="*/ 5 w 499"/>
                      <a:gd name="T45" fmla="*/ 30 h 1478"/>
                      <a:gd name="T46" fmla="*/ 5 w 499"/>
                      <a:gd name="T47" fmla="*/ 29 h 1478"/>
                      <a:gd name="T48" fmla="*/ 7 w 499"/>
                      <a:gd name="T49" fmla="*/ 28 h 1478"/>
                      <a:gd name="T50" fmla="*/ 7 w 499"/>
                      <a:gd name="T51" fmla="*/ 28 h 1478"/>
                      <a:gd name="T52" fmla="*/ 7 w 499"/>
                      <a:gd name="T53" fmla="*/ 27 h 1478"/>
                      <a:gd name="T54" fmla="*/ 8 w 499"/>
                      <a:gd name="T55" fmla="*/ 22 h 1478"/>
                      <a:gd name="T56" fmla="*/ 9 w 499"/>
                      <a:gd name="T57" fmla="*/ 17 h 1478"/>
                      <a:gd name="T58" fmla="*/ 9 w 499"/>
                      <a:gd name="T59" fmla="*/ 14 h 1478"/>
                      <a:gd name="T60" fmla="*/ 9 w 499"/>
                      <a:gd name="T61" fmla="*/ 13 h 1478"/>
                      <a:gd name="T62" fmla="*/ 9 w 499"/>
                      <a:gd name="T63" fmla="*/ 11 h 1478"/>
                      <a:gd name="T64" fmla="*/ 8 w 499"/>
                      <a:gd name="T65" fmla="*/ 8 h 1478"/>
                      <a:gd name="T66" fmla="*/ 7 w 499"/>
                      <a:gd name="T67" fmla="*/ 7 h 1478"/>
                      <a:gd name="T68" fmla="*/ 7 w 499"/>
                      <a:gd name="T69" fmla="*/ 6 h 1478"/>
                      <a:gd name="T70" fmla="*/ 6 w 499"/>
                      <a:gd name="T71" fmla="*/ 5 h 1478"/>
                      <a:gd name="T72" fmla="*/ 6 w 499"/>
                      <a:gd name="T73" fmla="*/ 4 h 1478"/>
                      <a:gd name="T74" fmla="*/ 5 w 499"/>
                      <a:gd name="T75" fmla="*/ 3 h 1478"/>
                      <a:gd name="T76" fmla="*/ 5 w 499"/>
                      <a:gd name="T77" fmla="*/ 2 h 1478"/>
                      <a:gd name="T78" fmla="*/ 4 w 499"/>
                      <a:gd name="T79" fmla="*/ 2 h 1478"/>
                      <a:gd name="T80" fmla="*/ 3 w 499"/>
                      <a:gd name="T81" fmla="*/ 1 h 1478"/>
                      <a:gd name="T82" fmla="*/ 3 w 499"/>
                      <a:gd name="T83" fmla="*/ 1 h 1478"/>
                      <a:gd name="T84" fmla="*/ 2 w 499"/>
                      <a:gd name="T85" fmla="*/ 1 h 1478"/>
                      <a:gd name="T86" fmla="*/ 0 w 499"/>
                      <a:gd name="T87" fmla="*/ 0 h 1478"/>
                      <a:gd name="T88" fmla="*/ 0 w 499"/>
                      <a:gd name="T89" fmla="*/ 0 h 1478"/>
                      <a:gd name="T90" fmla="*/ 0 w 499"/>
                      <a:gd name="T91" fmla="*/ 0 h 1478"/>
                      <a:gd name="T92" fmla="*/ 0 w 499"/>
                      <a:gd name="T93" fmla="*/ 0 h 1478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99"/>
                      <a:gd name="T142" fmla="*/ 0 h 1478"/>
                      <a:gd name="T143" fmla="*/ 499 w 499"/>
                      <a:gd name="T144" fmla="*/ 1478 h 1478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99" h="1478">
                        <a:moveTo>
                          <a:pt x="11" y="0"/>
                        </a:moveTo>
                        <a:lnTo>
                          <a:pt x="101" y="16"/>
                        </a:lnTo>
                        <a:lnTo>
                          <a:pt x="176" y="50"/>
                        </a:lnTo>
                        <a:lnTo>
                          <a:pt x="242" y="102"/>
                        </a:lnTo>
                        <a:lnTo>
                          <a:pt x="298" y="173"/>
                        </a:lnTo>
                        <a:lnTo>
                          <a:pt x="336" y="227"/>
                        </a:lnTo>
                        <a:lnTo>
                          <a:pt x="366" y="275"/>
                        </a:lnTo>
                        <a:lnTo>
                          <a:pt x="394" y="326"/>
                        </a:lnTo>
                        <a:lnTo>
                          <a:pt x="421" y="386"/>
                        </a:lnTo>
                        <a:lnTo>
                          <a:pt x="472" y="535"/>
                        </a:lnTo>
                        <a:lnTo>
                          <a:pt x="499" y="673"/>
                        </a:lnTo>
                        <a:lnTo>
                          <a:pt x="493" y="817"/>
                        </a:lnTo>
                        <a:lnTo>
                          <a:pt x="478" y="965"/>
                        </a:lnTo>
                        <a:lnTo>
                          <a:pt x="452" y="1110"/>
                        </a:lnTo>
                        <a:lnTo>
                          <a:pt x="433" y="1217"/>
                        </a:lnTo>
                        <a:lnTo>
                          <a:pt x="408" y="1323"/>
                        </a:lnTo>
                        <a:lnTo>
                          <a:pt x="401" y="1374"/>
                        </a:lnTo>
                        <a:lnTo>
                          <a:pt x="378" y="1415"/>
                        </a:lnTo>
                        <a:lnTo>
                          <a:pt x="352" y="1436"/>
                        </a:lnTo>
                        <a:lnTo>
                          <a:pt x="324" y="1450"/>
                        </a:lnTo>
                        <a:lnTo>
                          <a:pt x="263" y="1478"/>
                        </a:lnTo>
                        <a:lnTo>
                          <a:pt x="232" y="1469"/>
                        </a:lnTo>
                        <a:lnTo>
                          <a:pt x="230" y="1452"/>
                        </a:lnTo>
                        <a:lnTo>
                          <a:pt x="241" y="1438"/>
                        </a:lnTo>
                        <a:lnTo>
                          <a:pt x="345" y="1380"/>
                        </a:lnTo>
                        <a:lnTo>
                          <a:pt x="360" y="1349"/>
                        </a:lnTo>
                        <a:lnTo>
                          <a:pt x="364" y="1312"/>
                        </a:lnTo>
                        <a:lnTo>
                          <a:pt x="406" y="1101"/>
                        </a:lnTo>
                        <a:lnTo>
                          <a:pt x="448" y="813"/>
                        </a:lnTo>
                        <a:lnTo>
                          <a:pt x="458" y="678"/>
                        </a:lnTo>
                        <a:lnTo>
                          <a:pt x="453" y="616"/>
                        </a:lnTo>
                        <a:lnTo>
                          <a:pt x="435" y="547"/>
                        </a:lnTo>
                        <a:lnTo>
                          <a:pt x="387" y="398"/>
                        </a:lnTo>
                        <a:lnTo>
                          <a:pt x="363" y="340"/>
                        </a:lnTo>
                        <a:lnTo>
                          <a:pt x="338" y="290"/>
                        </a:lnTo>
                        <a:lnTo>
                          <a:pt x="310" y="242"/>
                        </a:lnTo>
                        <a:lnTo>
                          <a:pt x="275" y="190"/>
                        </a:lnTo>
                        <a:lnTo>
                          <a:pt x="250" y="155"/>
                        </a:lnTo>
                        <a:lnTo>
                          <a:pt x="223" y="122"/>
                        </a:lnTo>
                        <a:lnTo>
                          <a:pt x="194" y="95"/>
                        </a:lnTo>
                        <a:lnTo>
                          <a:pt x="163" y="71"/>
                        </a:lnTo>
                        <a:lnTo>
                          <a:pt x="130" y="53"/>
                        </a:lnTo>
                        <a:lnTo>
                          <a:pt x="93" y="38"/>
                        </a:lnTo>
                        <a:lnTo>
                          <a:pt x="10" y="23"/>
                        </a:lnTo>
                        <a:lnTo>
                          <a:pt x="0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3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760" y="233"/>
                    <a:ext cx="27" cy="117"/>
                  </a:xfrm>
                  <a:custGeom>
                    <a:avLst/>
                    <a:gdLst>
                      <a:gd name="T0" fmla="*/ 1 w 188"/>
                      <a:gd name="T1" fmla="*/ 0 h 815"/>
                      <a:gd name="T2" fmla="*/ 2 w 188"/>
                      <a:gd name="T3" fmla="*/ 1 h 815"/>
                      <a:gd name="T4" fmla="*/ 3 w 188"/>
                      <a:gd name="T5" fmla="*/ 2 h 815"/>
                      <a:gd name="T6" fmla="*/ 4 w 188"/>
                      <a:gd name="T7" fmla="*/ 5 h 815"/>
                      <a:gd name="T8" fmla="*/ 4 w 188"/>
                      <a:gd name="T9" fmla="*/ 8 h 815"/>
                      <a:gd name="T10" fmla="*/ 4 w 188"/>
                      <a:gd name="T11" fmla="*/ 10 h 815"/>
                      <a:gd name="T12" fmla="*/ 3 w 188"/>
                      <a:gd name="T13" fmla="*/ 11 h 815"/>
                      <a:gd name="T14" fmla="*/ 3 w 188"/>
                      <a:gd name="T15" fmla="*/ 13 h 815"/>
                      <a:gd name="T16" fmla="*/ 2 w 188"/>
                      <a:gd name="T17" fmla="*/ 15 h 815"/>
                      <a:gd name="T18" fmla="*/ 2 w 188"/>
                      <a:gd name="T19" fmla="*/ 17 h 815"/>
                      <a:gd name="T20" fmla="*/ 1 w 188"/>
                      <a:gd name="T21" fmla="*/ 17 h 815"/>
                      <a:gd name="T22" fmla="*/ 1 w 188"/>
                      <a:gd name="T23" fmla="*/ 16 h 815"/>
                      <a:gd name="T24" fmla="*/ 1 w 188"/>
                      <a:gd name="T25" fmla="*/ 15 h 815"/>
                      <a:gd name="T26" fmla="*/ 2 w 188"/>
                      <a:gd name="T27" fmla="*/ 13 h 815"/>
                      <a:gd name="T28" fmla="*/ 3 w 188"/>
                      <a:gd name="T29" fmla="*/ 11 h 815"/>
                      <a:gd name="T30" fmla="*/ 3 w 188"/>
                      <a:gd name="T31" fmla="*/ 8 h 815"/>
                      <a:gd name="T32" fmla="*/ 3 w 188"/>
                      <a:gd name="T33" fmla="*/ 5 h 815"/>
                      <a:gd name="T34" fmla="*/ 3 w 188"/>
                      <a:gd name="T35" fmla="*/ 4 h 815"/>
                      <a:gd name="T36" fmla="*/ 2 w 188"/>
                      <a:gd name="T37" fmla="*/ 3 h 815"/>
                      <a:gd name="T38" fmla="*/ 1 w 188"/>
                      <a:gd name="T39" fmla="*/ 2 h 815"/>
                      <a:gd name="T40" fmla="*/ 1 w 188"/>
                      <a:gd name="T41" fmla="*/ 1 h 815"/>
                      <a:gd name="T42" fmla="*/ 0 w 188"/>
                      <a:gd name="T43" fmla="*/ 1 h 815"/>
                      <a:gd name="T44" fmla="*/ 0 w 188"/>
                      <a:gd name="T45" fmla="*/ 0 h 815"/>
                      <a:gd name="T46" fmla="*/ 0 w 188"/>
                      <a:gd name="T47" fmla="*/ 0 h 815"/>
                      <a:gd name="T48" fmla="*/ 1 w 188"/>
                      <a:gd name="T49" fmla="*/ 0 h 815"/>
                      <a:gd name="T50" fmla="*/ 1 w 188"/>
                      <a:gd name="T51" fmla="*/ 0 h 8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815"/>
                      <a:gd name="T80" fmla="*/ 188 w 188"/>
                      <a:gd name="T81" fmla="*/ 815 h 8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815">
                        <a:moveTo>
                          <a:pt x="31" y="1"/>
                        </a:moveTo>
                        <a:lnTo>
                          <a:pt x="84" y="46"/>
                        </a:lnTo>
                        <a:lnTo>
                          <a:pt x="123" y="108"/>
                        </a:lnTo>
                        <a:lnTo>
                          <a:pt x="178" y="239"/>
                        </a:lnTo>
                        <a:lnTo>
                          <a:pt x="188" y="382"/>
                        </a:lnTo>
                        <a:lnTo>
                          <a:pt x="182" y="476"/>
                        </a:lnTo>
                        <a:lnTo>
                          <a:pt x="169" y="557"/>
                        </a:lnTo>
                        <a:lnTo>
                          <a:pt x="146" y="638"/>
                        </a:lnTo>
                        <a:lnTo>
                          <a:pt x="117" y="728"/>
                        </a:lnTo>
                        <a:lnTo>
                          <a:pt x="84" y="803"/>
                        </a:lnTo>
                        <a:lnTo>
                          <a:pt x="59" y="815"/>
                        </a:lnTo>
                        <a:lnTo>
                          <a:pt x="47" y="789"/>
                        </a:lnTo>
                        <a:lnTo>
                          <a:pt x="71" y="711"/>
                        </a:lnTo>
                        <a:lnTo>
                          <a:pt x="101" y="626"/>
                        </a:lnTo>
                        <a:lnTo>
                          <a:pt x="124" y="548"/>
                        </a:lnTo>
                        <a:lnTo>
                          <a:pt x="148" y="381"/>
                        </a:lnTo>
                        <a:lnTo>
                          <a:pt x="140" y="249"/>
                        </a:lnTo>
                        <a:lnTo>
                          <a:pt x="122" y="190"/>
                        </a:lnTo>
                        <a:lnTo>
                          <a:pt x="91" y="127"/>
                        </a:lnTo>
                        <a:lnTo>
                          <a:pt x="57" y="78"/>
                        </a:lnTo>
                        <a:lnTo>
                          <a:pt x="36" y="58"/>
                        </a:lnTo>
                        <a:lnTo>
                          <a:pt x="10" y="42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lnTo>
                          <a:pt x="31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4" name="Freeform 180"/>
                  <p:cNvSpPr>
                    <a:spLocks noChangeAspect="1"/>
                  </p:cNvSpPr>
                  <p:nvPr/>
                </p:nvSpPr>
                <p:spPr bwMode="auto">
                  <a:xfrm>
                    <a:off x="754" y="253"/>
                    <a:ext cx="15" cy="89"/>
                  </a:xfrm>
                  <a:custGeom>
                    <a:avLst/>
                    <a:gdLst>
                      <a:gd name="T0" fmla="*/ 0 w 103"/>
                      <a:gd name="T1" fmla="*/ 0 h 623"/>
                      <a:gd name="T2" fmla="*/ 1 w 103"/>
                      <a:gd name="T3" fmla="*/ 1 h 623"/>
                      <a:gd name="T4" fmla="*/ 2 w 103"/>
                      <a:gd name="T5" fmla="*/ 2 h 623"/>
                      <a:gd name="T6" fmla="*/ 2 w 103"/>
                      <a:gd name="T7" fmla="*/ 6 h 623"/>
                      <a:gd name="T8" fmla="*/ 2 w 103"/>
                      <a:gd name="T9" fmla="*/ 9 h 623"/>
                      <a:gd name="T10" fmla="*/ 2 w 103"/>
                      <a:gd name="T11" fmla="*/ 11 h 623"/>
                      <a:gd name="T12" fmla="*/ 1 w 103"/>
                      <a:gd name="T13" fmla="*/ 12 h 623"/>
                      <a:gd name="T14" fmla="*/ 1 w 103"/>
                      <a:gd name="T15" fmla="*/ 13 h 623"/>
                      <a:gd name="T16" fmla="*/ 0 w 103"/>
                      <a:gd name="T17" fmla="*/ 13 h 623"/>
                      <a:gd name="T18" fmla="*/ 0 w 103"/>
                      <a:gd name="T19" fmla="*/ 12 h 623"/>
                      <a:gd name="T20" fmla="*/ 1 w 103"/>
                      <a:gd name="T21" fmla="*/ 9 h 623"/>
                      <a:gd name="T22" fmla="*/ 1 w 103"/>
                      <a:gd name="T23" fmla="*/ 6 h 623"/>
                      <a:gd name="T24" fmla="*/ 1 w 103"/>
                      <a:gd name="T25" fmla="*/ 3 h 623"/>
                      <a:gd name="T26" fmla="*/ 1 w 103"/>
                      <a:gd name="T27" fmla="*/ 1 h 623"/>
                      <a:gd name="T28" fmla="*/ 1 w 103"/>
                      <a:gd name="T29" fmla="*/ 1 h 623"/>
                      <a:gd name="T30" fmla="*/ 0 w 103"/>
                      <a:gd name="T31" fmla="*/ 0 h 623"/>
                      <a:gd name="T32" fmla="*/ 0 w 103"/>
                      <a:gd name="T33" fmla="*/ 0 h 623"/>
                      <a:gd name="T34" fmla="*/ 0 w 103"/>
                      <a:gd name="T35" fmla="*/ 0 h 623"/>
                      <a:gd name="T36" fmla="*/ 0 w 103"/>
                      <a:gd name="T37" fmla="*/ 0 h 62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3"/>
                      <a:gd name="T58" fmla="*/ 0 h 623"/>
                      <a:gd name="T59" fmla="*/ 103 w 103"/>
                      <a:gd name="T60" fmla="*/ 623 h 62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3" h="623">
                        <a:moveTo>
                          <a:pt x="14" y="0"/>
                        </a:moveTo>
                        <a:lnTo>
                          <a:pt x="71" y="49"/>
                        </a:lnTo>
                        <a:lnTo>
                          <a:pt x="96" y="114"/>
                        </a:lnTo>
                        <a:lnTo>
                          <a:pt x="103" y="275"/>
                        </a:lnTo>
                        <a:lnTo>
                          <a:pt x="91" y="444"/>
                        </a:lnTo>
                        <a:lnTo>
                          <a:pt x="73" y="522"/>
                        </a:lnTo>
                        <a:lnTo>
                          <a:pt x="44" y="609"/>
                        </a:lnTo>
                        <a:lnTo>
                          <a:pt x="32" y="623"/>
                        </a:lnTo>
                        <a:lnTo>
                          <a:pt x="15" y="623"/>
                        </a:lnTo>
                        <a:lnTo>
                          <a:pt x="1" y="593"/>
                        </a:lnTo>
                        <a:lnTo>
                          <a:pt x="49" y="437"/>
                        </a:lnTo>
                        <a:lnTo>
                          <a:pt x="63" y="275"/>
                        </a:lnTo>
                        <a:lnTo>
                          <a:pt x="68" y="126"/>
                        </a:lnTo>
                        <a:lnTo>
                          <a:pt x="52" y="64"/>
                        </a:lnTo>
                        <a:lnTo>
                          <a:pt x="33" y="40"/>
                        </a:lnTo>
                        <a:lnTo>
                          <a:pt x="4" y="19"/>
                        </a:lnTo>
                        <a:lnTo>
                          <a:pt x="0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5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705" y="121"/>
                    <a:ext cx="4" cy="22"/>
                  </a:xfrm>
                  <a:custGeom>
                    <a:avLst/>
                    <a:gdLst>
                      <a:gd name="T0" fmla="*/ 0 w 32"/>
                      <a:gd name="T1" fmla="*/ 0 h 154"/>
                      <a:gd name="T2" fmla="*/ 1 w 32"/>
                      <a:gd name="T3" fmla="*/ 3 h 154"/>
                      <a:gd name="T4" fmla="*/ 0 w 32"/>
                      <a:gd name="T5" fmla="*/ 3 h 154"/>
                      <a:gd name="T6" fmla="*/ 0 w 32"/>
                      <a:gd name="T7" fmla="*/ 3 h 154"/>
                      <a:gd name="T8" fmla="*/ 0 w 32"/>
                      <a:gd name="T9" fmla="*/ 3 h 154"/>
                      <a:gd name="T10" fmla="*/ 0 w 32"/>
                      <a:gd name="T11" fmla="*/ 2 h 154"/>
                      <a:gd name="T12" fmla="*/ 0 w 32"/>
                      <a:gd name="T13" fmla="*/ 2 h 154"/>
                      <a:gd name="T14" fmla="*/ 0 w 32"/>
                      <a:gd name="T15" fmla="*/ 1 h 154"/>
                      <a:gd name="T16" fmla="*/ 0 w 32"/>
                      <a:gd name="T17" fmla="*/ 0 h 154"/>
                      <a:gd name="T18" fmla="*/ 0 w 32"/>
                      <a:gd name="T19" fmla="*/ 0 h 154"/>
                      <a:gd name="T20" fmla="*/ 0 w 32"/>
                      <a:gd name="T21" fmla="*/ 0 h 154"/>
                      <a:gd name="T22" fmla="*/ 0 w 32"/>
                      <a:gd name="T23" fmla="*/ 0 h 1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2"/>
                      <a:gd name="T37" fmla="*/ 0 h 154"/>
                      <a:gd name="T38" fmla="*/ 32 w 32"/>
                      <a:gd name="T39" fmla="*/ 154 h 1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2" h="154">
                        <a:moveTo>
                          <a:pt x="22" y="11"/>
                        </a:moveTo>
                        <a:lnTo>
                          <a:pt x="32" y="139"/>
                        </a:lnTo>
                        <a:lnTo>
                          <a:pt x="27" y="151"/>
                        </a:lnTo>
                        <a:lnTo>
                          <a:pt x="16" y="154"/>
                        </a:lnTo>
                        <a:lnTo>
                          <a:pt x="0" y="139"/>
                        </a:lnTo>
                        <a:lnTo>
                          <a:pt x="0" y="104"/>
                        </a:lnTo>
                        <a:lnTo>
                          <a:pt x="0" y="74"/>
                        </a:lnTo>
                        <a:lnTo>
                          <a:pt x="0" y="44"/>
                        </a:lnTo>
                        <a:lnTo>
                          <a:pt x="0" y="11"/>
                        </a:lnTo>
                        <a:lnTo>
                          <a:pt x="10" y="0"/>
                        </a:lnTo>
                        <a:lnTo>
                          <a:pt x="2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56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715" y="122"/>
                    <a:ext cx="11" cy="20"/>
                  </a:xfrm>
                  <a:custGeom>
                    <a:avLst/>
                    <a:gdLst>
                      <a:gd name="T0" fmla="*/ 0 w 75"/>
                      <a:gd name="T1" fmla="*/ 0 h 144"/>
                      <a:gd name="T2" fmla="*/ 2 w 75"/>
                      <a:gd name="T3" fmla="*/ 1 h 144"/>
                      <a:gd name="T4" fmla="*/ 1 w 75"/>
                      <a:gd name="T5" fmla="*/ 2 h 144"/>
                      <a:gd name="T6" fmla="*/ 1 w 75"/>
                      <a:gd name="T7" fmla="*/ 2 h 144"/>
                      <a:gd name="T8" fmla="*/ 1 w 75"/>
                      <a:gd name="T9" fmla="*/ 2 h 144"/>
                      <a:gd name="T10" fmla="*/ 1 w 75"/>
                      <a:gd name="T11" fmla="*/ 3 h 144"/>
                      <a:gd name="T12" fmla="*/ 1 w 75"/>
                      <a:gd name="T13" fmla="*/ 3 h 144"/>
                      <a:gd name="T14" fmla="*/ 1 w 75"/>
                      <a:gd name="T15" fmla="*/ 3 h 144"/>
                      <a:gd name="T16" fmla="*/ 0 w 75"/>
                      <a:gd name="T17" fmla="*/ 2 h 144"/>
                      <a:gd name="T18" fmla="*/ 0 w 75"/>
                      <a:gd name="T19" fmla="*/ 1 h 144"/>
                      <a:gd name="T20" fmla="*/ 1 w 75"/>
                      <a:gd name="T21" fmla="*/ 0 h 144"/>
                      <a:gd name="T22" fmla="*/ 0 w 75"/>
                      <a:gd name="T23" fmla="*/ 0 h 144"/>
                      <a:gd name="T24" fmla="*/ 0 w 75"/>
                      <a:gd name="T25" fmla="*/ 0 h 144"/>
                      <a:gd name="T26" fmla="*/ 0 w 75"/>
                      <a:gd name="T27" fmla="*/ 0 h 144"/>
                      <a:gd name="T28" fmla="*/ 0 w 75"/>
                      <a:gd name="T29" fmla="*/ 0 h 1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5"/>
                      <a:gd name="T46" fmla="*/ 0 h 144"/>
                      <a:gd name="T47" fmla="*/ 75 w 75"/>
                      <a:gd name="T48" fmla="*/ 144 h 1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5" h="144">
                        <a:moveTo>
                          <a:pt x="11" y="0"/>
                        </a:moveTo>
                        <a:lnTo>
                          <a:pt x="75" y="30"/>
                        </a:lnTo>
                        <a:lnTo>
                          <a:pt x="52" y="78"/>
                        </a:lnTo>
                        <a:lnTo>
                          <a:pt x="60" y="96"/>
                        </a:lnTo>
                        <a:lnTo>
                          <a:pt x="61" y="123"/>
                        </a:lnTo>
                        <a:lnTo>
                          <a:pt x="58" y="138"/>
                        </a:lnTo>
                        <a:lnTo>
                          <a:pt x="48" y="144"/>
                        </a:lnTo>
                        <a:lnTo>
                          <a:pt x="27" y="132"/>
                        </a:lnTo>
                        <a:lnTo>
                          <a:pt x="15" y="107"/>
                        </a:lnTo>
                        <a:lnTo>
                          <a:pt x="18" y="48"/>
                        </a:lnTo>
                        <a:lnTo>
                          <a:pt x="43" y="22"/>
                        </a:lnTo>
                        <a:lnTo>
                          <a:pt x="11" y="22"/>
                        </a:lnTo>
                        <a:lnTo>
                          <a:pt x="0" y="11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80" name="Group 153"/>
                <p:cNvGrpSpPr>
                  <a:grpSpLocks noChangeAspect="1"/>
                </p:cNvGrpSpPr>
                <p:nvPr/>
              </p:nvGrpSpPr>
              <p:grpSpPr bwMode="auto">
                <a:xfrm>
                  <a:off x="676" y="216"/>
                  <a:ext cx="317" cy="284"/>
                  <a:chOff x="284" y="282"/>
                  <a:chExt cx="176" cy="148"/>
                </a:xfrm>
              </p:grpSpPr>
              <p:sp>
                <p:nvSpPr>
                  <p:cNvPr id="15524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294" y="282"/>
                    <a:ext cx="90" cy="101"/>
                  </a:xfrm>
                  <a:custGeom>
                    <a:avLst/>
                    <a:gdLst>
                      <a:gd name="T0" fmla="*/ 8 w 977"/>
                      <a:gd name="T1" fmla="*/ 0 h 1097"/>
                      <a:gd name="T2" fmla="*/ 7 w 977"/>
                      <a:gd name="T3" fmla="*/ 0 h 1097"/>
                      <a:gd name="T4" fmla="*/ 7 w 977"/>
                      <a:gd name="T5" fmla="*/ 0 h 1097"/>
                      <a:gd name="T6" fmla="*/ 6 w 977"/>
                      <a:gd name="T7" fmla="*/ 1 h 1097"/>
                      <a:gd name="T8" fmla="*/ 5 w 977"/>
                      <a:gd name="T9" fmla="*/ 1 h 1097"/>
                      <a:gd name="T10" fmla="*/ 4 w 977"/>
                      <a:gd name="T11" fmla="*/ 2 h 1097"/>
                      <a:gd name="T12" fmla="*/ 4 w 977"/>
                      <a:gd name="T13" fmla="*/ 2 h 1097"/>
                      <a:gd name="T14" fmla="*/ 3 w 977"/>
                      <a:gd name="T15" fmla="*/ 3 h 1097"/>
                      <a:gd name="T16" fmla="*/ 2 w 977"/>
                      <a:gd name="T17" fmla="*/ 4 h 1097"/>
                      <a:gd name="T18" fmla="*/ 2 w 977"/>
                      <a:gd name="T19" fmla="*/ 4 h 1097"/>
                      <a:gd name="T20" fmla="*/ 1 w 977"/>
                      <a:gd name="T21" fmla="*/ 5 h 1097"/>
                      <a:gd name="T22" fmla="*/ 1 w 977"/>
                      <a:gd name="T23" fmla="*/ 6 h 1097"/>
                      <a:gd name="T24" fmla="*/ 1 w 977"/>
                      <a:gd name="T25" fmla="*/ 7 h 1097"/>
                      <a:gd name="T26" fmla="*/ 0 w 977"/>
                      <a:gd name="T27" fmla="*/ 7 h 1097"/>
                      <a:gd name="T28" fmla="*/ 0 w 977"/>
                      <a:gd name="T29" fmla="*/ 8 h 1097"/>
                      <a:gd name="T30" fmla="*/ 0 w 977"/>
                      <a:gd name="T31" fmla="*/ 9 h 1097"/>
                      <a:gd name="T32" fmla="*/ 0 w 977"/>
                      <a:gd name="T33" fmla="*/ 9 h 1097"/>
                      <a:gd name="T34" fmla="*/ 0 w 977"/>
                      <a:gd name="T35" fmla="*/ 9 h 1097"/>
                      <a:gd name="T36" fmla="*/ 0 w 977"/>
                      <a:gd name="T37" fmla="*/ 9 h 1097"/>
                      <a:gd name="T38" fmla="*/ 0 w 977"/>
                      <a:gd name="T39" fmla="*/ 9 h 1097"/>
                      <a:gd name="T40" fmla="*/ 0 w 977"/>
                      <a:gd name="T41" fmla="*/ 9 h 1097"/>
                      <a:gd name="T42" fmla="*/ 0 w 977"/>
                      <a:gd name="T43" fmla="*/ 8 h 1097"/>
                      <a:gd name="T44" fmla="*/ 0 w 977"/>
                      <a:gd name="T45" fmla="*/ 8 h 1097"/>
                      <a:gd name="T46" fmla="*/ 0 w 977"/>
                      <a:gd name="T47" fmla="*/ 8 h 1097"/>
                      <a:gd name="T48" fmla="*/ 0 w 977"/>
                      <a:gd name="T49" fmla="*/ 8 h 1097"/>
                      <a:gd name="T50" fmla="*/ 1 w 977"/>
                      <a:gd name="T51" fmla="*/ 7 h 1097"/>
                      <a:gd name="T52" fmla="*/ 1 w 977"/>
                      <a:gd name="T53" fmla="*/ 7 h 1097"/>
                      <a:gd name="T54" fmla="*/ 2 w 977"/>
                      <a:gd name="T55" fmla="*/ 7 h 1097"/>
                      <a:gd name="T56" fmla="*/ 3 w 977"/>
                      <a:gd name="T57" fmla="*/ 7 h 1097"/>
                      <a:gd name="T58" fmla="*/ 3 w 977"/>
                      <a:gd name="T59" fmla="*/ 7 h 1097"/>
                      <a:gd name="T60" fmla="*/ 3 w 977"/>
                      <a:gd name="T61" fmla="*/ 6 h 1097"/>
                      <a:gd name="T62" fmla="*/ 4 w 977"/>
                      <a:gd name="T63" fmla="*/ 6 h 1097"/>
                      <a:gd name="T64" fmla="*/ 4 w 977"/>
                      <a:gd name="T65" fmla="*/ 5 h 1097"/>
                      <a:gd name="T66" fmla="*/ 4 w 977"/>
                      <a:gd name="T67" fmla="*/ 5 h 1097"/>
                      <a:gd name="T68" fmla="*/ 5 w 977"/>
                      <a:gd name="T69" fmla="*/ 4 h 1097"/>
                      <a:gd name="T70" fmla="*/ 5 w 977"/>
                      <a:gd name="T71" fmla="*/ 4 h 1097"/>
                      <a:gd name="T72" fmla="*/ 5 w 977"/>
                      <a:gd name="T73" fmla="*/ 4 h 1097"/>
                      <a:gd name="T74" fmla="*/ 5 w 977"/>
                      <a:gd name="T75" fmla="*/ 4 h 1097"/>
                      <a:gd name="T76" fmla="*/ 5 w 977"/>
                      <a:gd name="T77" fmla="*/ 4 h 1097"/>
                      <a:gd name="T78" fmla="*/ 5 w 977"/>
                      <a:gd name="T79" fmla="*/ 4 h 1097"/>
                      <a:gd name="T80" fmla="*/ 5 w 977"/>
                      <a:gd name="T81" fmla="*/ 4 h 1097"/>
                      <a:gd name="T82" fmla="*/ 5 w 977"/>
                      <a:gd name="T83" fmla="*/ 4 h 1097"/>
                      <a:gd name="T84" fmla="*/ 4 w 977"/>
                      <a:gd name="T85" fmla="*/ 4 h 1097"/>
                      <a:gd name="T86" fmla="*/ 4 w 977"/>
                      <a:gd name="T87" fmla="*/ 4 h 1097"/>
                      <a:gd name="T88" fmla="*/ 4 w 977"/>
                      <a:gd name="T89" fmla="*/ 4 h 1097"/>
                      <a:gd name="T90" fmla="*/ 4 w 977"/>
                      <a:gd name="T91" fmla="*/ 4 h 1097"/>
                      <a:gd name="T92" fmla="*/ 4 w 977"/>
                      <a:gd name="T93" fmla="*/ 4 h 1097"/>
                      <a:gd name="T94" fmla="*/ 4 w 977"/>
                      <a:gd name="T95" fmla="*/ 4 h 1097"/>
                      <a:gd name="T96" fmla="*/ 5 w 977"/>
                      <a:gd name="T97" fmla="*/ 4 h 1097"/>
                      <a:gd name="T98" fmla="*/ 5 w 977"/>
                      <a:gd name="T99" fmla="*/ 4 h 1097"/>
                      <a:gd name="T100" fmla="*/ 5 w 977"/>
                      <a:gd name="T101" fmla="*/ 4 h 1097"/>
                      <a:gd name="T102" fmla="*/ 5 w 977"/>
                      <a:gd name="T103" fmla="*/ 3 h 1097"/>
                      <a:gd name="T104" fmla="*/ 6 w 977"/>
                      <a:gd name="T105" fmla="*/ 4 h 1097"/>
                      <a:gd name="T106" fmla="*/ 6 w 977"/>
                      <a:gd name="T107" fmla="*/ 3 h 1097"/>
                      <a:gd name="T108" fmla="*/ 6 w 977"/>
                      <a:gd name="T109" fmla="*/ 3 h 1097"/>
                      <a:gd name="T110" fmla="*/ 6 w 977"/>
                      <a:gd name="T111" fmla="*/ 3 h 1097"/>
                      <a:gd name="T112" fmla="*/ 6 w 977"/>
                      <a:gd name="T113" fmla="*/ 2 h 1097"/>
                      <a:gd name="T114" fmla="*/ 6 w 977"/>
                      <a:gd name="T115" fmla="*/ 2 h 1097"/>
                      <a:gd name="T116" fmla="*/ 7 w 977"/>
                      <a:gd name="T117" fmla="*/ 1 h 1097"/>
                      <a:gd name="T118" fmla="*/ 7 w 977"/>
                      <a:gd name="T119" fmla="*/ 1 h 1097"/>
                      <a:gd name="T120" fmla="*/ 8 w 977"/>
                      <a:gd name="T121" fmla="*/ 0 h 109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977"/>
                      <a:gd name="T184" fmla="*/ 0 h 1097"/>
                      <a:gd name="T185" fmla="*/ 977 w 977"/>
                      <a:gd name="T186" fmla="*/ 1097 h 109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977" h="1097">
                        <a:moveTo>
                          <a:pt x="977" y="0"/>
                        </a:moveTo>
                        <a:lnTo>
                          <a:pt x="879" y="23"/>
                        </a:lnTo>
                        <a:lnTo>
                          <a:pt x="787" y="56"/>
                        </a:lnTo>
                        <a:lnTo>
                          <a:pt x="692" y="102"/>
                        </a:lnTo>
                        <a:lnTo>
                          <a:pt x="602" y="152"/>
                        </a:lnTo>
                        <a:lnTo>
                          <a:pt x="517" y="210"/>
                        </a:lnTo>
                        <a:lnTo>
                          <a:pt x="436" y="281"/>
                        </a:lnTo>
                        <a:lnTo>
                          <a:pt x="360" y="352"/>
                        </a:lnTo>
                        <a:lnTo>
                          <a:pt x="291" y="428"/>
                        </a:lnTo>
                        <a:lnTo>
                          <a:pt x="226" y="508"/>
                        </a:lnTo>
                        <a:lnTo>
                          <a:pt x="170" y="593"/>
                        </a:lnTo>
                        <a:lnTo>
                          <a:pt x="118" y="679"/>
                        </a:lnTo>
                        <a:lnTo>
                          <a:pt x="77" y="766"/>
                        </a:lnTo>
                        <a:lnTo>
                          <a:pt x="43" y="851"/>
                        </a:lnTo>
                        <a:lnTo>
                          <a:pt x="18" y="938"/>
                        </a:lnTo>
                        <a:lnTo>
                          <a:pt x="4" y="1018"/>
                        </a:lnTo>
                        <a:lnTo>
                          <a:pt x="0" y="1097"/>
                        </a:lnTo>
                        <a:lnTo>
                          <a:pt x="8" y="1072"/>
                        </a:lnTo>
                        <a:lnTo>
                          <a:pt x="14" y="1047"/>
                        </a:lnTo>
                        <a:lnTo>
                          <a:pt x="18" y="1028"/>
                        </a:lnTo>
                        <a:lnTo>
                          <a:pt x="28" y="1014"/>
                        </a:lnTo>
                        <a:lnTo>
                          <a:pt x="23" y="992"/>
                        </a:lnTo>
                        <a:lnTo>
                          <a:pt x="23" y="962"/>
                        </a:lnTo>
                        <a:lnTo>
                          <a:pt x="31" y="928"/>
                        </a:lnTo>
                        <a:lnTo>
                          <a:pt x="51" y="889"/>
                        </a:lnTo>
                        <a:lnTo>
                          <a:pt x="86" y="859"/>
                        </a:lnTo>
                        <a:lnTo>
                          <a:pt x="138" y="835"/>
                        </a:lnTo>
                        <a:lnTo>
                          <a:pt x="209" y="822"/>
                        </a:lnTo>
                        <a:lnTo>
                          <a:pt x="299" y="829"/>
                        </a:lnTo>
                        <a:lnTo>
                          <a:pt x="322" y="796"/>
                        </a:lnTo>
                        <a:lnTo>
                          <a:pt x="360" y="745"/>
                        </a:lnTo>
                        <a:lnTo>
                          <a:pt x="409" y="682"/>
                        </a:lnTo>
                        <a:lnTo>
                          <a:pt x="464" y="616"/>
                        </a:lnTo>
                        <a:lnTo>
                          <a:pt x="519" y="558"/>
                        </a:lnTo>
                        <a:lnTo>
                          <a:pt x="573" y="510"/>
                        </a:lnTo>
                        <a:lnTo>
                          <a:pt x="615" y="487"/>
                        </a:lnTo>
                        <a:lnTo>
                          <a:pt x="644" y="488"/>
                        </a:lnTo>
                        <a:lnTo>
                          <a:pt x="631" y="475"/>
                        </a:lnTo>
                        <a:lnTo>
                          <a:pt x="614" y="467"/>
                        </a:lnTo>
                        <a:lnTo>
                          <a:pt x="593" y="462"/>
                        </a:lnTo>
                        <a:lnTo>
                          <a:pt x="573" y="462"/>
                        </a:lnTo>
                        <a:lnTo>
                          <a:pt x="549" y="464"/>
                        </a:lnTo>
                        <a:lnTo>
                          <a:pt x="521" y="471"/>
                        </a:lnTo>
                        <a:lnTo>
                          <a:pt x="495" y="483"/>
                        </a:lnTo>
                        <a:lnTo>
                          <a:pt x="470" y="495"/>
                        </a:lnTo>
                        <a:lnTo>
                          <a:pt x="485" y="480"/>
                        </a:lnTo>
                        <a:lnTo>
                          <a:pt x="503" y="464"/>
                        </a:lnTo>
                        <a:lnTo>
                          <a:pt x="526" y="451"/>
                        </a:lnTo>
                        <a:lnTo>
                          <a:pt x="550" y="437"/>
                        </a:lnTo>
                        <a:lnTo>
                          <a:pt x="578" y="425"/>
                        </a:lnTo>
                        <a:lnTo>
                          <a:pt x="605" y="420"/>
                        </a:lnTo>
                        <a:lnTo>
                          <a:pt x="632" y="418"/>
                        </a:lnTo>
                        <a:lnTo>
                          <a:pt x="661" y="420"/>
                        </a:lnTo>
                        <a:lnTo>
                          <a:pt x="660" y="395"/>
                        </a:lnTo>
                        <a:lnTo>
                          <a:pt x="664" y="365"/>
                        </a:lnTo>
                        <a:lnTo>
                          <a:pt x="677" y="324"/>
                        </a:lnTo>
                        <a:lnTo>
                          <a:pt x="699" y="279"/>
                        </a:lnTo>
                        <a:lnTo>
                          <a:pt x="738" y="225"/>
                        </a:lnTo>
                        <a:lnTo>
                          <a:pt x="795" y="162"/>
                        </a:lnTo>
                        <a:lnTo>
                          <a:pt x="872" y="86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5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294" y="282"/>
                    <a:ext cx="90" cy="101"/>
                  </a:xfrm>
                  <a:custGeom>
                    <a:avLst/>
                    <a:gdLst>
                      <a:gd name="T0" fmla="*/ 8 w 977"/>
                      <a:gd name="T1" fmla="*/ 0 h 1097"/>
                      <a:gd name="T2" fmla="*/ 7 w 977"/>
                      <a:gd name="T3" fmla="*/ 0 h 1097"/>
                      <a:gd name="T4" fmla="*/ 5 w 977"/>
                      <a:gd name="T5" fmla="*/ 1 h 1097"/>
                      <a:gd name="T6" fmla="*/ 4 w 977"/>
                      <a:gd name="T7" fmla="*/ 2 h 1097"/>
                      <a:gd name="T8" fmla="*/ 2 w 977"/>
                      <a:gd name="T9" fmla="*/ 4 h 1097"/>
                      <a:gd name="T10" fmla="*/ 1 w 977"/>
                      <a:gd name="T11" fmla="*/ 5 h 1097"/>
                      <a:gd name="T12" fmla="*/ 1 w 977"/>
                      <a:gd name="T13" fmla="*/ 7 h 1097"/>
                      <a:gd name="T14" fmla="*/ 0 w 977"/>
                      <a:gd name="T15" fmla="*/ 8 h 1097"/>
                      <a:gd name="T16" fmla="*/ 0 w 977"/>
                      <a:gd name="T17" fmla="*/ 9 h 1097"/>
                      <a:gd name="T18" fmla="*/ 0 w 977"/>
                      <a:gd name="T19" fmla="*/ 9 h 1097"/>
                      <a:gd name="T20" fmla="*/ 0 w 977"/>
                      <a:gd name="T21" fmla="*/ 9 h 1097"/>
                      <a:gd name="T22" fmla="*/ 0 w 977"/>
                      <a:gd name="T23" fmla="*/ 9 h 1097"/>
                      <a:gd name="T24" fmla="*/ 0 w 977"/>
                      <a:gd name="T25" fmla="*/ 8 h 1097"/>
                      <a:gd name="T26" fmla="*/ 0 w 977"/>
                      <a:gd name="T27" fmla="*/ 8 h 1097"/>
                      <a:gd name="T28" fmla="*/ 1 w 977"/>
                      <a:gd name="T29" fmla="*/ 7 h 1097"/>
                      <a:gd name="T30" fmla="*/ 3 w 977"/>
                      <a:gd name="T31" fmla="*/ 7 h 1097"/>
                      <a:gd name="T32" fmla="*/ 3 w 977"/>
                      <a:gd name="T33" fmla="*/ 7 h 1097"/>
                      <a:gd name="T34" fmla="*/ 4 w 977"/>
                      <a:gd name="T35" fmla="*/ 6 h 1097"/>
                      <a:gd name="T36" fmla="*/ 4 w 977"/>
                      <a:gd name="T37" fmla="*/ 5 h 1097"/>
                      <a:gd name="T38" fmla="*/ 5 w 977"/>
                      <a:gd name="T39" fmla="*/ 4 h 1097"/>
                      <a:gd name="T40" fmla="*/ 5 w 977"/>
                      <a:gd name="T41" fmla="*/ 4 h 1097"/>
                      <a:gd name="T42" fmla="*/ 5 w 977"/>
                      <a:gd name="T43" fmla="*/ 4 h 1097"/>
                      <a:gd name="T44" fmla="*/ 5 w 977"/>
                      <a:gd name="T45" fmla="*/ 4 h 1097"/>
                      <a:gd name="T46" fmla="*/ 4 w 977"/>
                      <a:gd name="T47" fmla="*/ 4 h 1097"/>
                      <a:gd name="T48" fmla="*/ 4 w 977"/>
                      <a:gd name="T49" fmla="*/ 4 h 1097"/>
                      <a:gd name="T50" fmla="*/ 4 w 977"/>
                      <a:gd name="T51" fmla="*/ 4 h 1097"/>
                      <a:gd name="T52" fmla="*/ 4 w 977"/>
                      <a:gd name="T53" fmla="*/ 4 h 1097"/>
                      <a:gd name="T54" fmla="*/ 5 w 977"/>
                      <a:gd name="T55" fmla="*/ 4 h 1097"/>
                      <a:gd name="T56" fmla="*/ 5 w 977"/>
                      <a:gd name="T57" fmla="*/ 3 h 1097"/>
                      <a:gd name="T58" fmla="*/ 6 w 977"/>
                      <a:gd name="T59" fmla="*/ 4 h 1097"/>
                      <a:gd name="T60" fmla="*/ 6 w 977"/>
                      <a:gd name="T61" fmla="*/ 3 h 1097"/>
                      <a:gd name="T62" fmla="*/ 6 w 977"/>
                      <a:gd name="T63" fmla="*/ 2 h 1097"/>
                      <a:gd name="T64" fmla="*/ 7 w 977"/>
                      <a:gd name="T65" fmla="*/ 1 h 1097"/>
                      <a:gd name="T66" fmla="*/ 8 w 977"/>
                      <a:gd name="T67" fmla="*/ 0 h 109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77"/>
                      <a:gd name="T103" fmla="*/ 0 h 1097"/>
                      <a:gd name="T104" fmla="*/ 977 w 977"/>
                      <a:gd name="T105" fmla="*/ 1097 h 109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77" h="1097">
                        <a:moveTo>
                          <a:pt x="977" y="0"/>
                        </a:moveTo>
                        <a:lnTo>
                          <a:pt x="977" y="0"/>
                        </a:lnTo>
                        <a:lnTo>
                          <a:pt x="879" y="23"/>
                        </a:lnTo>
                        <a:lnTo>
                          <a:pt x="787" y="56"/>
                        </a:lnTo>
                        <a:lnTo>
                          <a:pt x="692" y="102"/>
                        </a:lnTo>
                        <a:lnTo>
                          <a:pt x="602" y="152"/>
                        </a:lnTo>
                        <a:lnTo>
                          <a:pt x="517" y="210"/>
                        </a:lnTo>
                        <a:lnTo>
                          <a:pt x="436" y="281"/>
                        </a:lnTo>
                        <a:lnTo>
                          <a:pt x="360" y="352"/>
                        </a:lnTo>
                        <a:lnTo>
                          <a:pt x="291" y="428"/>
                        </a:lnTo>
                        <a:lnTo>
                          <a:pt x="226" y="508"/>
                        </a:lnTo>
                        <a:lnTo>
                          <a:pt x="170" y="593"/>
                        </a:lnTo>
                        <a:lnTo>
                          <a:pt x="118" y="679"/>
                        </a:lnTo>
                        <a:lnTo>
                          <a:pt x="77" y="766"/>
                        </a:lnTo>
                        <a:lnTo>
                          <a:pt x="43" y="851"/>
                        </a:lnTo>
                        <a:lnTo>
                          <a:pt x="18" y="938"/>
                        </a:lnTo>
                        <a:lnTo>
                          <a:pt x="4" y="1018"/>
                        </a:lnTo>
                        <a:lnTo>
                          <a:pt x="0" y="1097"/>
                        </a:lnTo>
                        <a:lnTo>
                          <a:pt x="8" y="1072"/>
                        </a:lnTo>
                        <a:lnTo>
                          <a:pt x="14" y="1047"/>
                        </a:lnTo>
                        <a:lnTo>
                          <a:pt x="18" y="1028"/>
                        </a:lnTo>
                        <a:lnTo>
                          <a:pt x="28" y="1014"/>
                        </a:lnTo>
                        <a:lnTo>
                          <a:pt x="23" y="992"/>
                        </a:lnTo>
                        <a:lnTo>
                          <a:pt x="23" y="962"/>
                        </a:lnTo>
                        <a:lnTo>
                          <a:pt x="31" y="928"/>
                        </a:lnTo>
                        <a:lnTo>
                          <a:pt x="51" y="889"/>
                        </a:lnTo>
                        <a:lnTo>
                          <a:pt x="86" y="859"/>
                        </a:lnTo>
                        <a:lnTo>
                          <a:pt x="138" y="835"/>
                        </a:lnTo>
                        <a:lnTo>
                          <a:pt x="209" y="822"/>
                        </a:lnTo>
                        <a:lnTo>
                          <a:pt x="299" y="829"/>
                        </a:lnTo>
                        <a:lnTo>
                          <a:pt x="322" y="796"/>
                        </a:lnTo>
                        <a:lnTo>
                          <a:pt x="360" y="745"/>
                        </a:lnTo>
                        <a:lnTo>
                          <a:pt x="409" y="682"/>
                        </a:lnTo>
                        <a:lnTo>
                          <a:pt x="464" y="616"/>
                        </a:lnTo>
                        <a:lnTo>
                          <a:pt x="519" y="558"/>
                        </a:lnTo>
                        <a:lnTo>
                          <a:pt x="573" y="510"/>
                        </a:lnTo>
                        <a:lnTo>
                          <a:pt x="615" y="487"/>
                        </a:lnTo>
                        <a:lnTo>
                          <a:pt x="644" y="488"/>
                        </a:lnTo>
                        <a:lnTo>
                          <a:pt x="631" y="475"/>
                        </a:lnTo>
                        <a:lnTo>
                          <a:pt x="614" y="467"/>
                        </a:lnTo>
                        <a:lnTo>
                          <a:pt x="593" y="462"/>
                        </a:lnTo>
                        <a:lnTo>
                          <a:pt x="573" y="462"/>
                        </a:lnTo>
                        <a:lnTo>
                          <a:pt x="549" y="464"/>
                        </a:lnTo>
                        <a:lnTo>
                          <a:pt x="521" y="471"/>
                        </a:lnTo>
                        <a:lnTo>
                          <a:pt x="495" y="483"/>
                        </a:lnTo>
                        <a:lnTo>
                          <a:pt x="470" y="495"/>
                        </a:lnTo>
                        <a:lnTo>
                          <a:pt x="485" y="480"/>
                        </a:lnTo>
                        <a:lnTo>
                          <a:pt x="503" y="464"/>
                        </a:lnTo>
                        <a:lnTo>
                          <a:pt x="526" y="451"/>
                        </a:lnTo>
                        <a:lnTo>
                          <a:pt x="550" y="437"/>
                        </a:lnTo>
                        <a:lnTo>
                          <a:pt x="578" y="425"/>
                        </a:lnTo>
                        <a:lnTo>
                          <a:pt x="605" y="420"/>
                        </a:lnTo>
                        <a:lnTo>
                          <a:pt x="632" y="418"/>
                        </a:lnTo>
                        <a:lnTo>
                          <a:pt x="661" y="420"/>
                        </a:lnTo>
                        <a:lnTo>
                          <a:pt x="660" y="395"/>
                        </a:lnTo>
                        <a:lnTo>
                          <a:pt x="664" y="365"/>
                        </a:lnTo>
                        <a:lnTo>
                          <a:pt x="677" y="324"/>
                        </a:lnTo>
                        <a:lnTo>
                          <a:pt x="699" y="279"/>
                        </a:lnTo>
                        <a:lnTo>
                          <a:pt x="738" y="225"/>
                        </a:lnTo>
                        <a:lnTo>
                          <a:pt x="795" y="162"/>
                        </a:lnTo>
                        <a:lnTo>
                          <a:pt x="872" y="86"/>
                        </a:lnTo>
                        <a:lnTo>
                          <a:pt x="977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6" name="Freeform 174"/>
                  <p:cNvSpPr>
                    <a:spLocks noChangeAspect="1"/>
                  </p:cNvSpPr>
                  <p:nvPr/>
                </p:nvSpPr>
                <p:spPr bwMode="auto">
                  <a:xfrm>
                    <a:off x="284" y="367"/>
                    <a:ext cx="24" cy="28"/>
                  </a:xfrm>
                  <a:custGeom>
                    <a:avLst/>
                    <a:gdLst>
                      <a:gd name="T0" fmla="*/ 2 w 255"/>
                      <a:gd name="T1" fmla="*/ 3 h 300"/>
                      <a:gd name="T2" fmla="*/ 2 w 255"/>
                      <a:gd name="T3" fmla="*/ 3 h 300"/>
                      <a:gd name="T4" fmla="*/ 2 w 255"/>
                      <a:gd name="T5" fmla="*/ 3 h 300"/>
                      <a:gd name="T6" fmla="*/ 2 w 255"/>
                      <a:gd name="T7" fmla="*/ 2 h 300"/>
                      <a:gd name="T8" fmla="*/ 2 w 255"/>
                      <a:gd name="T9" fmla="*/ 2 h 300"/>
                      <a:gd name="T10" fmla="*/ 2 w 255"/>
                      <a:gd name="T11" fmla="*/ 2 h 300"/>
                      <a:gd name="T12" fmla="*/ 2 w 255"/>
                      <a:gd name="T13" fmla="*/ 1 h 300"/>
                      <a:gd name="T14" fmla="*/ 2 w 255"/>
                      <a:gd name="T15" fmla="*/ 1 h 300"/>
                      <a:gd name="T16" fmla="*/ 2 w 255"/>
                      <a:gd name="T17" fmla="*/ 1 h 300"/>
                      <a:gd name="T18" fmla="*/ 2 w 255"/>
                      <a:gd name="T19" fmla="*/ 1 h 300"/>
                      <a:gd name="T20" fmla="*/ 2 w 255"/>
                      <a:gd name="T21" fmla="*/ 1 h 300"/>
                      <a:gd name="T22" fmla="*/ 2 w 255"/>
                      <a:gd name="T23" fmla="*/ 1 h 300"/>
                      <a:gd name="T24" fmla="*/ 2 w 255"/>
                      <a:gd name="T25" fmla="*/ 1 h 300"/>
                      <a:gd name="T26" fmla="*/ 2 w 255"/>
                      <a:gd name="T27" fmla="*/ 1 h 300"/>
                      <a:gd name="T28" fmla="*/ 2 w 255"/>
                      <a:gd name="T29" fmla="*/ 1 h 300"/>
                      <a:gd name="T30" fmla="*/ 2 w 255"/>
                      <a:gd name="T31" fmla="*/ 1 h 300"/>
                      <a:gd name="T32" fmla="*/ 2 w 255"/>
                      <a:gd name="T33" fmla="*/ 1 h 300"/>
                      <a:gd name="T34" fmla="*/ 2 w 255"/>
                      <a:gd name="T35" fmla="*/ 1 h 300"/>
                      <a:gd name="T36" fmla="*/ 2 w 255"/>
                      <a:gd name="T37" fmla="*/ 0 h 300"/>
                      <a:gd name="T38" fmla="*/ 2 w 255"/>
                      <a:gd name="T39" fmla="*/ 0 h 300"/>
                      <a:gd name="T40" fmla="*/ 2 w 255"/>
                      <a:gd name="T41" fmla="*/ 0 h 300"/>
                      <a:gd name="T42" fmla="*/ 2 w 255"/>
                      <a:gd name="T43" fmla="*/ 0 h 300"/>
                      <a:gd name="T44" fmla="*/ 2 w 255"/>
                      <a:gd name="T45" fmla="*/ 0 h 300"/>
                      <a:gd name="T46" fmla="*/ 2 w 255"/>
                      <a:gd name="T47" fmla="*/ 0 h 300"/>
                      <a:gd name="T48" fmla="*/ 2 w 255"/>
                      <a:gd name="T49" fmla="*/ 0 h 300"/>
                      <a:gd name="T50" fmla="*/ 1 w 255"/>
                      <a:gd name="T51" fmla="*/ 0 h 300"/>
                      <a:gd name="T52" fmla="*/ 1 w 255"/>
                      <a:gd name="T53" fmla="*/ 0 h 300"/>
                      <a:gd name="T54" fmla="*/ 0 w 255"/>
                      <a:gd name="T55" fmla="*/ 0 h 300"/>
                      <a:gd name="T56" fmla="*/ 0 w 255"/>
                      <a:gd name="T57" fmla="*/ 0 h 300"/>
                      <a:gd name="T58" fmla="*/ 0 w 255"/>
                      <a:gd name="T59" fmla="*/ 0 h 300"/>
                      <a:gd name="T60" fmla="*/ 0 w 255"/>
                      <a:gd name="T61" fmla="*/ 0 h 300"/>
                      <a:gd name="T62" fmla="*/ 0 w 255"/>
                      <a:gd name="T63" fmla="*/ 0 h 300"/>
                      <a:gd name="T64" fmla="*/ 1 w 255"/>
                      <a:gd name="T65" fmla="*/ 1 h 300"/>
                      <a:gd name="T66" fmla="*/ 1 w 255"/>
                      <a:gd name="T67" fmla="*/ 1 h 300"/>
                      <a:gd name="T68" fmla="*/ 1 w 255"/>
                      <a:gd name="T69" fmla="*/ 1 h 300"/>
                      <a:gd name="T70" fmla="*/ 1 w 255"/>
                      <a:gd name="T71" fmla="*/ 1 h 300"/>
                      <a:gd name="T72" fmla="*/ 1 w 255"/>
                      <a:gd name="T73" fmla="*/ 1 h 300"/>
                      <a:gd name="T74" fmla="*/ 1 w 255"/>
                      <a:gd name="T75" fmla="*/ 1 h 300"/>
                      <a:gd name="T76" fmla="*/ 1 w 255"/>
                      <a:gd name="T77" fmla="*/ 1 h 300"/>
                      <a:gd name="T78" fmla="*/ 1 w 255"/>
                      <a:gd name="T79" fmla="*/ 1 h 300"/>
                      <a:gd name="T80" fmla="*/ 0 w 255"/>
                      <a:gd name="T81" fmla="*/ 1 h 300"/>
                      <a:gd name="T82" fmla="*/ 0 w 255"/>
                      <a:gd name="T83" fmla="*/ 1 h 300"/>
                      <a:gd name="T84" fmla="*/ 0 w 255"/>
                      <a:gd name="T85" fmla="*/ 1 h 300"/>
                      <a:gd name="T86" fmla="*/ 0 w 255"/>
                      <a:gd name="T87" fmla="*/ 1 h 300"/>
                      <a:gd name="T88" fmla="*/ 0 w 255"/>
                      <a:gd name="T89" fmla="*/ 2 h 300"/>
                      <a:gd name="T90" fmla="*/ 0 w 255"/>
                      <a:gd name="T91" fmla="*/ 2 h 300"/>
                      <a:gd name="T92" fmla="*/ 0 w 255"/>
                      <a:gd name="T93" fmla="*/ 2 h 300"/>
                      <a:gd name="T94" fmla="*/ 0 w 255"/>
                      <a:gd name="T95" fmla="*/ 3 h 300"/>
                      <a:gd name="T96" fmla="*/ 0 w 255"/>
                      <a:gd name="T97" fmla="*/ 3 h 300"/>
                      <a:gd name="T98" fmla="*/ 0 w 255"/>
                      <a:gd name="T99" fmla="*/ 3 h 300"/>
                      <a:gd name="T100" fmla="*/ 2 w 255"/>
                      <a:gd name="T101" fmla="*/ 3 h 30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55"/>
                      <a:gd name="T154" fmla="*/ 0 h 300"/>
                      <a:gd name="T155" fmla="*/ 255 w 255"/>
                      <a:gd name="T156" fmla="*/ 300 h 30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55" h="300">
                        <a:moveTo>
                          <a:pt x="229" y="300"/>
                        </a:moveTo>
                        <a:lnTo>
                          <a:pt x="242" y="299"/>
                        </a:lnTo>
                        <a:lnTo>
                          <a:pt x="253" y="289"/>
                        </a:lnTo>
                        <a:lnTo>
                          <a:pt x="255" y="270"/>
                        </a:lnTo>
                        <a:lnTo>
                          <a:pt x="255" y="246"/>
                        </a:lnTo>
                        <a:lnTo>
                          <a:pt x="245" y="194"/>
                        </a:lnTo>
                        <a:lnTo>
                          <a:pt x="236" y="156"/>
                        </a:lnTo>
                        <a:lnTo>
                          <a:pt x="225" y="127"/>
                        </a:lnTo>
                        <a:lnTo>
                          <a:pt x="216" y="110"/>
                        </a:lnTo>
                        <a:lnTo>
                          <a:pt x="206" y="100"/>
                        </a:lnTo>
                        <a:lnTo>
                          <a:pt x="194" y="94"/>
                        </a:lnTo>
                        <a:lnTo>
                          <a:pt x="183" y="90"/>
                        </a:lnTo>
                        <a:lnTo>
                          <a:pt x="173" y="90"/>
                        </a:lnTo>
                        <a:lnTo>
                          <a:pt x="173" y="88"/>
                        </a:lnTo>
                        <a:lnTo>
                          <a:pt x="173" y="81"/>
                        </a:lnTo>
                        <a:lnTo>
                          <a:pt x="173" y="74"/>
                        </a:lnTo>
                        <a:lnTo>
                          <a:pt x="173" y="63"/>
                        </a:lnTo>
                        <a:lnTo>
                          <a:pt x="187" y="60"/>
                        </a:lnTo>
                        <a:lnTo>
                          <a:pt x="199" y="51"/>
                        </a:lnTo>
                        <a:lnTo>
                          <a:pt x="209" y="38"/>
                        </a:lnTo>
                        <a:lnTo>
                          <a:pt x="210" y="25"/>
                        </a:lnTo>
                        <a:lnTo>
                          <a:pt x="209" y="14"/>
                        </a:lnTo>
                        <a:lnTo>
                          <a:pt x="199" y="4"/>
                        </a:lnTo>
                        <a:lnTo>
                          <a:pt x="187" y="0"/>
                        </a:lnTo>
                        <a:lnTo>
                          <a:pt x="173" y="0"/>
                        </a:lnTo>
                        <a:lnTo>
                          <a:pt x="83" y="0"/>
                        </a:lnTo>
                        <a:lnTo>
                          <a:pt x="67" y="0"/>
                        </a:lnTo>
                        <a:lnTo>
                          <a:pt x="57" y="4"/>
                        </a:lnTo>
                        <a:lnTo>
                          <a:pt x="49" y="14"/>
                        </a:lnTo>
                        <a:lnTo>
                          <a:pt x="46" y="25"/>
                        </a:lnTo>
                        <a:lnTo>
                          <a:pt x="49" y="38"/>
                        </a:lnTo>
                        <a:lnTo>
                          <a:pt x="57" y="51"/>
                        </a:lnTo>
                        <a:lnTo>
                          <a:pt x="67" y="60"/>
                        </a:lnTo>
                        <a:lnTo>
                          <a:pt x="83" y="63"/>
                        </a:lnTo>
                        <a:lnTo>
                          <a:pt x="83" y="74"/>
                        </a:lnTo>
                        <a:lnTo>
                          <a:pt x="83" y="81"/>
                        </a:lnTo>
                        <a:lnTo>
                          <a:pt x="83" y="88"/>
                        </a:lnTo>
                        <a:lnTo>
                          <a:pt x="83" y="90"/>
                        </a:lnTo>
                        <a:lnTo>
                          <a:pt x="72" y="90"/>
                        </a:lnTo>
                        <a:lnTo>
                          <a:pt x="62" y="94"/>
                        </a:lnTo>
                        <a:lnTo>
                          <a:pt x="50" y="100"/>
                        </a:lnTo>
                        <a:lnTo>
                          <a:pt x="40" y="110"/>
                        </a:lnTo>
                        <a:lnTo>
                          <a:pt x="31" y="127"/>
                        </a:lnTo>
                        <a:lnTo>
                          <a:pt x="20" y="156"/>
                        </a:lnTo>
                        <a:lnTo>
                          <a:pt x="11" y="194"/>
                        </a:lnTo>
                        <a:lnTo>
                          <a:pt x="0" y="246"/>
                        </a:lnTo>
                        <a:lnTo>
                          <a:pt x="0" y="270"/>
                        </a:lnTo>
                        <a:lnTo>
                          <a:pt x="5" y="289"/>
                        </a:lnTo>
                        <a:lnTo>
                          <a:pt x="13" y="299"/>
                        </a:lnTo>
                        <a:lnTo>
                          <a:pt x="27" y="300"/>
                        </a:lnTo>
                        <a:lnTo>
                          <a:pt x="229" y="3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7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393" y="366"/>
                    <a:ext cx="50" cy="60"/>
                  </a:xfrm>
                  <a:custGeom>
                    <a:avLst/>
                    <a:gdLst>
                      <a:gd name="T0" fmla="*/ 5 w 553"/>
                      <a:gd name="T1" fmla="*/ 1 h 653"/>
                      <a:gd name="T2" fmla="*/ 4 w 553"/>
                      <a:gd name="T3" fmla="*/ 1 h 653"/>
                      <a:gd name="T4" fmla="*/ 4 w 553"/>
                      <a:gd name="T5" fmla="*/ 2 h 653"/>
                      <a:gd name="T6" fmla="*/ 4 w 553"/>
                      <a:gd name="T7" fmla="*/ 2 h 653"/>
                      <a:gd name="T8" fmla="*/ 4 w 553"/>
                      <a:gd name="T9" fmla="*/ 2 h 653"/>
                      <a:gd name="T10" fmla="*/ 4 w 553"/>
                      <a:gd name="T11" fmla="*/ 2 h 653"/>
                      <a:gd name="T12" fmla="*/ 3 w 553"/>
                      <a:gd name="T13" fmla="*/ 3 h 653"/>
                      <a:gd name="T14" fmla="*/ 3 w 553"/>
                      <a:gd name="T15" fmla="*/ 3 h 653"/>
                      <a:gd name="T16" fmla="*/ 2 w 553"/>
                      <a:gd name="T17" fmla="*/ 3 h 653"/>
                      <a:gd name="T18" fmla="*/ 2 w 553"/>
                      <a:gd name="T19" fmla="*/ 4 h 653"/>
                      <a:gd name="T20" fmla="*/ 2 w 553"/>
                      <a:gd name="T21" fmla="*/ 4 h 653"/>
                      <a:gd name="T22" fmla="*/ 1 w 553"/>
                      <a:gd name="T23" fmla="*/ 5 h 653"/>
                      <a:gd name="T24" fmla="*/ 1 w 553"/>
                      <a:gd name="T25" fmla="*/ 5 h 653"/>
                      <a:gd name="T26" fmla="*/ 1 w 553"/>
                      <a:gd name="T27" fmla="*/ 5 h 653"/>
                      <a:gd name="T28" fmla="*/ 1 w 553"/>
                      <a:gd name="T29" fmla="*/ 5 h 653"/>
                      <a:gd name="T30" fmla="*/ 1 w 553"/>
                      <a:gd name="T31" fmla="*/ 6 h 653"/>
                      <a:gd name="T32" fmla="*/ 1 w 553"/>
                      <a:gd name="T33" fmla="*/ 6 h 653"/>
                      <a:gd name="T34" fmla="*/ 0 w 553"/>
                      <a:gd name="T35" fmla="*/ 5 h 653"/>
                      <a:gd name="T36" fmla="*/ 0 w 553"/>
                      <a:gd name="T37" fmla="*/ 5 h 653"/>
                      <a:gd name="T38" fmla="*/ 0 w 553"/>
                      <a:gd name="T39" fmla="*/ 5 h 653"/>
                      <a:gd name="T40" fmla="*/ 0 w 553"/>
                      <a:gd name="T41" fmla="*/ 5 h 653"/>
                      <a:gd name="T42" fmla="*/ 0 w 553"/>
                      <a:gd name="T43" fmla="*/ 5 h 653"/>
                      <a:gd name="T44" fmla="*/ 0 w 553"/>
                      <a:gd name="T45" fmla="*/ 4 h 653"/>
                      <a:gd name="T46" fmla="*/ 0 w 553"/>
                      <a:gd name="T47" fmla="*/ 4 h 653"/>
                      <a:gd name="T48" fmla="*/ 0 w 553"/>
                      <a:gd name="T49" fmla="*/ 4 h 653"/>
                      <a:gd name="T50" fmla="*/ 0 w 553"/>
                      <a:gd name="T51" fmla="*/ 4 h 653"/>
                      <a:gd name="T52" fmla="*/ 0 w 553"/>
                      <a:gd name="T53" fmla="*/ 4 h 653"/>
                      <a:gd name="T54" fmla="*/ 0 w 553"/>
                      <a:gd name="T55" fmla="*/ 4 h 653"/>
                      <a:gd name="T56" fmla="*/ 0 w 553"/>
                      <a:gd name="T57" fmla="*/ 4 h 653"/>
                      <a:gd name="T58" fmla="*/ 0 w 553"/>
                      <a:gd name="T59" fmla="*/ 4 h 653"/>
                      <a:gd name="T60" fmla="*/ 0 w 553"/>
                      <a:gd name="T61" fmla="*/ 4 h 653"/>
                      <a:gd name="T62" fmla="*/ 0 w 553"/>
                      <a:gd name="T63" fmla="*/ 4 h 653"/>
                      <a:gd name="T64" fmla="*/ 1 w 553"/>
                      <a:gd name="T65" fmla="*/ 4 h 653"/>
                      <a:gd name="T66" fmla="*/ 1 w 553"/>
                      <a:gd name="T67" fmla="*/ 4 h 653"/>
                      <a:gd name="T68" fmla="*/ 1 w 553"/>
                      <a:gd name="T69" fmla="*/ 3 h 653"/>
                      <a:gd name="T70" fmla="*/ 1 w 553"/>
                      <a:gd name="T71" fmla="*/ 3 h 653"/>
                      <a:gd name="T72" fmla="*/ 1 w 553"/>
                      <a:gd name="T73" fmla="*/ 3 h 653"/>
                      <a:gd name="T74" fmla="*/ 1 w 553"/>
                      <a:gd name="T75" fmla="*/ 3 h 653"/>
                      <a:gd name="T76" fmla="*/ 2 w 553"/>
                      <a:gd name="T77" fmla="*/ 2 h 653"/>
                      <a:gd name="T78" fmla="*/ 2 w 553"/>
                      <a:gd name="T79" fmla="*/ 2 h 653"/>
                      <a:gd name="T80" fmla="*/ 2 w 553"/>
                      <a:gd name="T81" fmla="*/ 2 h 653"/>
                      <a:gd name="T82" fmla="*/ 3 w 553"/>
                      <a:gd name="T83" fmla="*/ 1 h 653"/>
                      <a:gd name="T84" fmla="*/ 3 w 553"/>
                      <a:gd name="T85" fmla="*/ 1 h 653"/>
                      <a:gd name="T86" fmla="*/ 3 w 553"/>
                      <a:gd name="T87" fmla="*/ 1 h 653"/>
                      <a:gd name="T88" fmla="*/ 3 w 553"/>
                      <a:gd name="T89" fmla="*/ 1 h 653"/>
                      <a:gd name="T90" fmla="*/ 4 w 553"/>
                      <a:gd name="T91" fmla="*/ 0 h 653"/>
                      <a:gd name="T92" fmla="*/ 4 w 553"/>
                      <a:gd name="T93" fmla="*/ 0 h 653"/>
                      <a:gd name="T94" fmla="*/ 4 w 553"/>
                      <a:gd name="T95" fmla="*/ 0 h 653"/>
                      <a:gd name="T96" fmla="*/ 4 w 553"/>
                      <a:gd name="T97" fmla="*/ 0 h 653"/>
                      <a:gd name="T98" fmla="*/ 4 w 553"/>
                      <a:gd name="T99" fmla="*/ 0 h 653"/>
                      <a:gd name="T100" fmla="*/ 4 w 553"/>
                      <a:gd name="T101" fmla="*/ 1 h 653"/>
                      <a:gd name="T102" fmla="*/ 4 w 553"/>
                      <a:gd name="T103" fmla="*/ 1 h 653"/>
                      <a:gd name="T104" fmla="*/ 5 w 553"/>
                      <a:gd name="T105" fmla="*/ 1 h 65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3"/>
                      <a:gd name="T160" fmla="*/ 0 h 653"/>
                      <a:gd name="T161" fmla="*/ 553 w 553"/>
                      <a:gd name="T162" fmla="*/ 653 h 65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3" h="653">
                        <a:moveTo>
                          <a:pt x="553" y="153"/>
                        </a:moveTo>
                        <a:lnTo>
                          <a:pt x="543" y="163"/>
                        </a:lnTo>
                        <a:lnTo>
                          <a:pt x="524" y="184"/>
                        </a:lnTo>
                        <a:lnTo>
                          <a:pt x="498" y="212"/>
                        </a:lnTo>
                        <a:lnTo>
                          <a:pt x="465" y="247"/>
                        </a:lnTo>
                        <a:lnTo>
                          <a:pt x="429" y="282"/>
                        </a:lnTo>
                        <a:lnTo>
                          <a:pt x="387" y="327"/>
                        </a:lnTo>
                        <a:lnTo>
                          <a:pt x="343" y="370"/>
                        </a:lnTo>
                        <a:lnTo>
                          <a:pt x="299" y="417"/>
                        </a:lnTo>
                        <a:lnTo>
                          <a:pt x="253" y="461"/>
                        </a:lnTo>
                        <a:lnTo>
                          <a:pt x="213" y="503"/>
                        </a:lnTo>
                        <a:lnTo>
                          <a:pt x="174" y="544"/>
                        </a:lnTo>
                        <a:lnTo>
                          <a:pt x="137" y="580"/>
                        </a:lnTo>
                        <a:lnTo>
                          <a:pt x="108" y="610"/>
                        </a:lnTo>
                        <a:lnTo>
                          <a:pt x="85" y="633"/>
                        </a:lnTo>
                        <a:lnTo>
                          <a:pt x="69" y="649"/>
                        </a:lnTo>
                        <a:lnTo>
                          <a:pt x="64" y="653"/>
                        </a:lnTo>
                        <a:lnTo>
                          <a:pt x="51" y="640"/>
                        </a:lnTo>
                        <a:lnTo>
                          <a:pt x="40" y="619"/>
                        </a:lnTo>
                        <a:lnTo>
                          <a:pt x="30" y="592"/>
                        </a:lnTo>
                        <a:lnTo>
                          <a:pt x="18" y="562"/>
                        </a:lnTo>
                        <a:lnTo>
                          <a:pt x="11" y="534"/>
                        </a:lnTo>
                        <a:lnTo>
                          <a:pt x="7" y="510"/>
                        </a:lnTo>
                        <a:lnTo>
                          <a:pt x="1" y="494"/>
                        </a:lnTo>
                        <a:lnTo>
                          <a:pt x="0" y="487"/>
                        </a:lnTo>
                        <a:lnTo>
                          <a:pt x="1" y="487"/>
                        </a:lnTo>
                        <a:lnTo>
                          <a:pt x="2" y="487"/>
                        </a:lnTo>
                        <a:lnTo>
                          <a:pt x="10" y="487"/>
                        </a:lnTo>
                        <a:lnTo>
                          <a:pt x="18" y="483"/>
                        </a:lnTo>
                        <a:lnTo>
                          <a:pt x="27" y="476"/>
                        </a:lnTo>
                        <a:lnTo>
                          <a:pt x="40" y="467"/>
                        </a:lnTo>
                        <a:lnTo>
                          <a:pt x="57" y="454"/>
                        </a:lnTo>
                        <a:lnTo>
                          <a:pt x="70" y="434"/>
                        </a:lnTo>
                        <a:lnTo>
                          <a:pt x="82" y="421"/>
                        </a:lnTo>
                        <a:lnTo>
                          <a:pt x="102" y="403"/>
                        </a:lnTo>
                        <a:lnTo>
                          <a:pt x="124" y="375"/>
                        </a:lnTo>
                        <a:lnTo>
                          <a:pt x="150" y="348"/>
                        </a:lnTo>
                        <a:lnTo>
                          <a:pt x="180" y="317"/>
                        </a:lnTo>
                        <a:lnTo>
                          <a:pt x="213" y="281"/>
                        </a:lnTo>
                        <a:lnTo>
                          <a:pt x="248" y="249"/>
                        </a:lnTo>
                        <a:lnTo>
                          <a:pt x="285" y="212"/>
                        </a:lnTo>
                        <a:lnTo>
                          <a:pt x="320" y="175"/>
                        </a:lnTo>
                        <a:lnTo>
                          <a:pt x="354" y="142"/>
                        </a:lnTo>
                        <a:lnTo>
                          <a:pt x="389" y="109"/>
                        </a:lnTo>
                        <a:lnTo>
                          <a:pt x="419" y="78"/>
                        </a:lnTo>
                        <a:lnTo>
                          <a:pt x="448" y="52"/>
                        </a:lnTo>
                        <a:lnTo>
                          <a:pt x="471" y="30"/>
                        </a:lnTo>
                        <a:lnTo>
                          <a:pt x="493" y="12"/>
                        </a:lnTo>
                        <a:lnTo>
                          <a:pt x="504" y="0"/>
                        </a:lnTo>
                        <a:lnTo>
                          <a:pt x="506" y="42"/>
                        </a:lnTo>
                        <a:lnTo>
                          <a:pt x="516" y="90"/>
                        </a:lnTo>
                        <a:lnTo>
                          <a:pt x="530" y="133"/>
                        </a:lnTo>
                        <a:lnTo>
                          <a:pt x="553" y="1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8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93" y="366"/>
                    <a:ext cx="50" cy="60"/>
                  </a:xfrm>
                  <a:custGeom>
                    <a:avLst/>
                    <a:gdLst>
                      <a:gd name="T0" fmla="*/ 5 w 553"/>
                      <a:gd name="T1" fmla="*/ 1 h 653"/>
                      <a:gd name="T2" fmla="*/ 5 w 553"/>
                      <a:gd name="T3" fmla="*/ 1 h 653"/>
                      <a:gd name="T4" fmla="*/ 4 w 553"/>
                      <a:gd name="T5" fmla="*/ 1 h 653"/>
                      <a:gd name="T6" fmla="*/ 4 w 553"/>
                      <a:gd name="T7" fmla="*/ 2 h 653"/>
                      <a:gd name="T8" fmla="*/ 4 w 553"/>
                      <a:gd name="T9" fmla="*/ 2 h 653"/>
                      <a:gd name="T10" fmla="*/ 4 w 553"/>
                      <a:gd name="T11" fmla="*/ 2 h 653"/>
                      <a:gd name="T12" fmla="*/ 4 w 553"/>
                      <a:gd name="T13" fmla="*/ 2 h 653"/>
                      <a:gd name="T14" fmla="*/ 3 w 553"/>
                      <a:gd name="T15" fmla="*/ 3 h 653"/>
                      <a:gd name="T16" fmla="*/ 3 w 553"/>
                      <a:gd name="T17" fmla="*/ 3 h 653"/>
                      <a:gd name="T18" fmla="*/ 2 w 553"/>
                      <a:gd name="T19" fmla="*/ 3 h 653"/>
                      <a:gd name="T20" fmla="*/ 2 w 553"/>
                      <a:gd name="T21" fmla="*/ 4 h 653"/>
                      <a:gd name="T22" fmla="*/ 2 w 553"/>
                      <a:gd name="T23" fmla="*/ 4 h 653"/>
                      <a:gd name="T24" fmla="*/ 1 w 553"/>
                      <a:gd name="T25" fmla="*/ 5 h 653"/>
                      <a:gd name="T26" fmla="*/ 1 w 553"/>
                      <a:gd name="T27" fmla="*/ 5 h 653"/>
                      <a:gd name="T28" fmla="*/ 1 w 553"/>
                      <a:gd name="T29" fmla="*/ 5 h 653"/>
                      <a:gd name="T30" fmla="*/ 1 w 553"/>
                      <a:gd name="T31" fmla="*/ 5 h 653"/>
                      <a:gd name="T32" fmla="*/ 1 w 553"/>
                      <a:gd name="T33" fmla="*/ 6 h 653"/>
                      <a:gd name="T34" fmla="*/ 1 w 553"/>
                      <a:gd name="T35" fmla="*/ 6 h 653"/>
                      <a:gd name="T36" fmla="*/ 1 w 553"/>
                      <a:gd name="T37" fmla="*/ 6 h 653"/>
                      <a:gd name="T38" fmla="*/ 0 w 553"/>
                      <a:gd name="T39" fmla="*/ 5 h 653"/>
                      <a:gd name="T40" fmla="*/ 0 w 553"/>
                      <a:gd name="T41" fmla="*/ 5 h 653"/>
                      <a:gd name="T42" fmla="*/ 0 w 553"/>
                      <a:gd name="T43" fmla="*/ 5 h 653"/>
                      <a:gd name="T44" fmla="*/ 0 w 553"/>
                      <a:gd name="T45" fmla="*/ 5 h 653"/>
                      <a:gd name="T46" fmla="*/ 0 w 553"/>
                      <a:gd name="T47" fmla="*/ 5 h 653"/>
                      <a:gd name="T48" fmla="*/ 0 w 553"/>
                      <a:gd name="T49" fmla="*/ 4 h 653"/>
                      <a:gd name="T50" fmla="*/ 0 w 553"/>
                      <a:gd name="T51" fmla="*/ 4 h 653"/>
                      <a:gd name="T52" fmla="*/ 0 w 553"/>
                      <a:gd name="T53" fmla="*/ 4 h 653"/>
                      <a:gd name="T54" fmla="*/ 0 w 553"/>
                      <a:gd name="T55" fmla="*/ 4 h 653"/>
                      <a:gd name="T56" fmla="*/ 0 w 553"/>
                      <a:gd name="T57" fmla="*/ 4 h 653"/>
                      <a:gd name="T58" fmla="*/ 0 w 553"/>
                      <a:gd name="T59" fmla="*/ 4 h 653"/>
                      <a:gd name="T60" fmla="*/ 0 w 553"/>
                      <a:gd name="T61" fmla="*/ 4 h 653"/>
                      <a:gd name="T62" fmla="*/ 0 w 553"/>
                      <a:gd name="T63" fmla="*/ 4 h 653"/>
                      <a:gd name="T64" fmla="*/ 0 w 553"/>
                      <a:gd name="T65" fmla="*/ 4 h 653"/>
                      <a:gd name="T66" fmla="*/ 0 w 553"/>
                      <a:gd name="T67" fmla="*/ 4 h 653"/>
                      <a:gd name="T68" fmla="*/ 0 w 553"/>
                      <a:gd name="T69" fmla="*/ 4 h 653"/>
                      <a:gd name="T70" fmla="*/ 1 w 553"/>
                      <a:gd name="T71" fmla="*/ 4 h 653"/>
                      <a:gd name="T72" fmla="*/ 1 w 553"/>
                      <a:gd name="T73" fmla="*/ 4 h 653"/>
                      <a:gd name="T74" fmla="*/ 1 w 553"/>
                      <a:gd name="T75" fmla="*/ 4 h 653"/>
                      <a:gd name="T76" fmla="*/ 1 w 553"/>
                      <a:gd name="T77" fmla="*/ 3 h 653"/>
                      <a:gd name="T78" fmla="*/ 1 w 553"/>
                      <a:gd name="T79" fmla="*/ 3 h 653"/>
                      <a:gd name="T80" fmla="*/ 1 w 553"/>
                      <a:gd name="T81" fmla="*/ 3 h 653"/>
                      <a:gd name="T82" fmla="*/ 1 w 553"/>
                      <a:gd name="T83" fmla="*/ 3 h 653"/>
                      <a:gd name="T84" fmla="*/ 2 w 553"/>
                      <a:gd name="T85" fmla="*/ 2 h 653"/>
                      <a:gd name="T86" fmla="*/ 2 w 553"/>
                      <a:gd name="T87" fmla="*/ 2 h 653"/>
                      <a:gd name="T88" fmla="*/ 2 w 553"/>
                      <a:gd name="T89" fmla="*/ 2 h 653"/>
                      <a:gd name="T90" fmla="*/ 3 w 553"/>
                      <a:gd name="T91" fmla="*/ 1 h 653"/>
                      <a:gd name="T92" fmla="*/ 3 w 553"/>
                      <a:gd name="T93" fmla="*/ 1 h 653"/>
                      <a:gd name="T94" fmla="*/ 3 w 553"/>
                      <a:gd name="T95" fmla="*/ 1 h 653"/>
                      <a:gd name="T96" fmla="*/ 3 w 553"/>
                      <a:gd name="T97" fmla="*/ 1 h 653"/>
                      <a:gd name="T98" fmla="*/ 4 w 553"/>
                      <a:gd name="T99" fmla="*/ 0 h 653"/>
                      <a:gd name="T100" fmla="*/ 4 w 553"/>
                      <a:gd name="T101" fmla="*/ 0 h 653"/>
                      <a:gd name="T102" fmla="*/ 4 w 553"/>
                      <a:gd name="T103" fmla="*/ 0 h 653"/>
                      <a:gd name="T104" fmla="*/ 4 w 553"/>
                      <a:gd name="T105" fmla="*/ 0 h 653"/>
                      <a:gd name="T106" fmla="*/ 4 w 553"/>
                      <a:gd name="T107" fmla="*/ 0 h 653"/>
                      <a:gd name="T108" fmla="*/ 4 w 553"/>
                      <a:gd name="T109" fmla="*/ 0 h 653"/>
                      <a:gd name="T110" fmla="*/ 4 w 553"/>
                      <a:gd name="T111" fmla="*/ 1 h 653"/>
                      <a:gd name="T112" fmla="*/ 4 w 553"/>
                      <a:gd name="T113" fmla="*/ 1 h 653"/>
                      <a:gd name="T114" fmla="*/ 5 w 553"/>
                      <a:gd name="T115" fmla="*/ 1 h 65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53"/>
                      <a:gd name="T175" fmla="*/ 0 h 653"/>
                      <a:gd name="T176" fmla="*/ 553 w 553"/>
                      <a:gd name="T177" fmla="*/ 653 h 65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53" h="653">
                        <a:moveTo>
                          <a:pt x="553" y="153"/>
                        </a:moveTo>
                        <a:lnTo>
                          <a:pt x="553" y="153"/>
                        </a:lnTo>
                        <a:lnTo>
                          <a:pt x="543" y="163"/>
                        </a:lnTo>
                        <a:lnTo>
                          <a:pt x="524" y="184"/>
                        </a:lnTo>
                        <a:lnTo>
                          <a:pt x="498" y="212"/>
                        </a:lnTo>
                        <a:lnTo>
                          <a:pt x="465" y="247"/>
                        </a:lnTo>
                        <a:lnTo>
                          <a:pt x="429" y="282"/>
                        </a:lnTo>
                        <a:lnTo>
                          <a:pt x="387" y="327"/>
                        </a:lnTo>
                        <a:lnTo>
                          <a:pt x="343" y="370"/>
                        </a:lnTo>
                        <a:lnTo>
                          <a:pt x="299" y="417"/>
                        </a:lnTo>
                        <a:lnTo>
                          <a:pt x="253" y="461"/>
                        </a:lnTo>
                        <a:lnTo>
                          <a:pt x="213" y="503"/>
                        </a:lnTo>
                        <a:lnTo>
                          <a:pt x="174" y="544"/>
                        </a:lnTo>
                        <a:lnTo>
                          <a:pt x="137" y="580"/>
                        </a:lnTo>
                        <a:lnTo>
                          <a:pt x="108" y="610"/>
                        </a:lnTo>
                        <a:lnTo>
                          <a:pt x="85" y="633"/>
                        </a:lnTo>
                        <a:lnTo>
                          <a:pt x="69" y="649"/>
                        </a:lnTo>
                        <a:lnTo>
                          <a:pt x="64" y="653"/>
                        </a:lnTo>
                        <a:lnTo>
                          <a:pt x="51" y="640"/>
                        </a:lnTo>
                        <a:lnTo>
                          <a:pt x="40" y="619"/>
                        </a:lnTo>
                        <a:lnTo>
                          <a:pt x="30" y="592"/>
                        </a:lnTo>
                        <a:lnTo>
                          <a:pt x="18" y="562"/>
                        </a:lnTo>
                        <a:lnTo>
                          <a:pt x="11" y="534"/>
                        </a:lnTo>
                        <a:lnTo>
                          <a:pt x="7" y="510"/>
                        </a:lnTo>
                        <a:lnTo>
                          <a:pt x="1" y="494"/>
                        </a:lnTo>
                        <a:lnTo>
                          <a:pt x="0" y="487"/>
                        </a:lnTo>
                        <a:lnTo>
                          <a:pt x="1" y="487"/>
                        </a:lnTo>
                        <a:lnTo>
                          <a:pt x="2" y="487"/>
                        </a:lnTo>
                        <a:lnTo>
                          <a:pt x="10" y="487"/>
                        </a:lnTo>
                        <a:lnTo>
                          <a:pt x="18" y="483"/>
                        </a:lnTo>
                        <a:lnTo>
                          <a:pt x="27" y="476"/>
                        </a:lnTo>
                        <a:lnTo>
                          <a:pt x="40" y="467"/>
                        </a:lnTo>
                        <a:lnTo>
                          <a:pt x="57" y="454"/>
                        </a:lnTo>
                        <a:lnTo>
                          <a:pt x="70" y="434"/>
                        </a:lnTo>
                        <a:lnTo>
                          <a:pt x="82" y="421"/>
                        </a:lnTo>
                        <a:lnTo>
                          <a:pt x="102" y="403"/>
                        </a:lnTo>
                        <a:lnTo>
                          <a:pt x="124" y="375"/>
                        </a:lnTo>
                        <a:lnTo>
                          <a:pt x="150" y="348"/>
                        </a:lnTo>
                        <a:lnTo>
                          <a:pt x="180" y="317"/>
                        </a:lnTo>
                        <a:lnTo>
                          <a:pt x="213" y="281"/>
                        </a:lnTo>
                        <a:lnTo>
                          <a:pt x="248" y="249"/>
                        </a:lnTo>
                        <a:lnTo>
                          <a:pt x="285" y="212"/>
                        </a:lnTo>
                        <a:lnTo>
                          <a:pt x="320" y="175"/>
                        </a:lnTo>
                        <a:lnTo>
                          <a:pt x="354" y="142"/>
                        </a:lnTo>
                        <a:lnTo>
                          <a:pt x="389" y="109"/>
                        </a:lnTo>
                        <a:lnTo>
                          <a:pt x="419" y="78"/>
                        </a:lnTo>
                        <a:lnTo>
                          <a:pt x="448" y="52"/>
                        </a:lnTo>
                        <a:lnTo>
                          <a:pt x="471" y="30"/>
                        </a:lnTo>
                        <a:lnTo>
                          <a:pt x="493" y="12"/>
                        </a:lnTo>
                        <a:lnTo>
                          <a:pt x="504" y="0"/>
                        </a:lnTo>
                        <a:lnTo>
                          <a:pt x="506" y="42"/>
                        </a:lnTo>
                        <a:lnTo>
                          <a:pt x="516" y="90"/>
                        </a:lnTo>
                        <a:lnTo>
                          <a:pt x="530" y="133"/>
                        </a:lnTo>
                        <a:lnTo>
                          <a:pt x="553" y="15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9" name="Freeform 171"/>
                  <p:cNvSpPr>
                    <a:spLocks noChangeAspect="1"/>
                  </p:cNvSpPr>
                  <p:nvPr/>
                </p:nvSpPr>
                <p:spPr bwMode="auto">
                  <a:xfrm>
                    <a:off x="316" y="337"/>
                    <a:ext cx="130" cy="93"/>
                  </a:xfrm>
                  <a:custGeom>
                    <a:avLst/>
                    <a:gdLst>
                      <a:gd name="T0" fmla="*/ 3 w 1411"/>
                      <a:gd name="T1" fmla="*/ 6 h 1012"/>
                      <a:gd name="T2" fmla="*/ 2 w 1411"/>
                      <a:gd name="T3" fmla="*/ 6 h 1012"/>
                      <a:gd name="T4" fmla="*/ 2 w 1411"/>
                      <a:gd name="T5" fmla="*/ 5 h 1012"/>
                      <a:gd name="T6" fmla="*/ 2 w 1411"/>
                      <a:gd name="T7" fmla="*/ 5 h 1012"/>
                      <a:gd name="T8" fmla="*/ 1 w 1411"/>
                      <a:gd name="T9" fmla="*/ 4 h 1012"/>
                      <a:gd name="T10" fmla="*/ 1 w 1411"/>
                      <a:gd name="T11" fmla="*/ 5 h 1012"/>
                      <a:gd name="T12" fmla="*/ 1 w 1411"/>
                      <a:gd name="T13" fmla="*/ 5 h 1012"/>
                      <a:gd name="T14" fmla="*/ 2 w 1411"/>
                      <a:gd name="T15" fmla="*/ 6 h 1012"/>
                      <a:gd name="T16" fmla="*/ 2 w 1411"/>
                      <a:gd name="T17" fmla="*/ 6 h 1012"/>
                      <a:gd name="T18" fmla="*/ 2 w 1411"/>
                      <a:gd name="T19" fmla="*/ 6 h 1012"/>
                      <a:gd name="T20" fmla="*/ 2 w 1411"/>
                      <a:gd name="T21" fmla="*/ 6 h 1012"/>
                      <a:gd name="T22" fmla="*/ 1 w 1411"/>
                      <a:gd name="T23" fmla="*/ 6 h 1012"/>
                      <a:gd name="T24" fmla="*/ 0 w 1411"/>
                      <a:gd name="T25" fmla="*/ 5 h 1012"/>
                      <a:gd name="T26" fmla="*/ 0 w 1411"/>
                      <a:gd name="T27" fmla="*/ 4 h 1012"/>
                      <a:gd name="T28" fmla="*/ 0 w 1411"/>
                      <a:gd name="T29" fmla="*/ 4 h 1012"/>
                      <a:gd name="T30" fmla="*/ 0 w 1411"/>
                      <a:gd name="T31" fmla="*/ 4 h 1012"/>
                      <a:gd name="T32" fmla="*/ 0 w 1411"/>
                      <a:gd name="T33" fmla="*/ 3 h 1012"/>
                      <a:gd name="T34" fmla="*/ 1 w 1411"/>
                      <a:gd name="T35" fmla="*/ 3 h 1012"/>
                      <a:gd name="T36" fmla="*/ 1 w 1411"/>
                      <a:gd name="T37" fmla="*/ 2 h 1012"/>
                      <a:gd name="T38" fmla="*/ 2 w 1411"/>
                      <a:gd name="T39" fmla="*/ 1 h 1012"/>
                      <a:gd name="T40" fmla="*/ 4 w 1411"/>
                      <a:gd name="T41" fmla="*/ 0 h 1012"/>
                      <a:gd name="T42" fmla="*/ 4 w 1411"/>
                      <a:gd name="T43" fmla="*/ 0 h 1012"/>
                      <a:gd name="T44" fmla="*/ 4 w 1411"/>
                      <a:gd name="T45" fmla="*/ 0 h 1012"/>
                      <a:gd name="T46" fmla="*/ 5 w 1411"/>
                      <a:gd name="T47" fmla="*/ 0 h 1012"/>
                      <a:gd name="T48" fmla="*/ 6 w 1411"/>
                      <a:gd name="T49" fmla="*/ 1 h 1012"/>
                      <a:gd name="T50" fmla="*/ 8 w 1411"/>
                      <a:gd name="T51" fmla="*/ 1 h 1012"/>
                      <a:gd name="T52" fmla="*/ 9 w 1411"/>
                      <a:gd name="T53" fmla="*/ 2 h 1012"/>
                      <a:gd name="T54" fmla="*/ 11 w 1411"/>
                      <a:gd name="T55" fmla="*/ 2 h 1012"/>
                      <a:gd name="T56" fmla="*/ 11 w 1411"/>
                      <a:gd name="T57" fmla="*/ 2 h 1012"/>
                      <a:gd name="T58" fmla="*/ 11 w 1411"/>
                      <a:gd name="T59" fmla="*/ 3 h 1012"/>
                      <a:gd name="T60" fmla="*/ 11 w 1411"/>
                      <a:gd name="T61" fmla="*/ 3 h 1012"/>
                      <a:gd name="T62" fmla="*/ 10 w 1411"/>
                      <a:gd name="T63" fmla="*/ 4 h 1012"/>
                      <a:gd name="T64" fmla="*/ 9 w 1411"/>
                      <a:gd name="T65" fmla="*/ 5 h 1012"/>
                      <a:gd name="T66" fmla="*/ 8 w 1411"/>
                      <a:gd name="T67" fmla="*/ 6 h 1012"/>
                      <a:gd name="T68" fmla="*/ 8 w 1411"/>
                      <a:gd name="T69" fmla="*/ 6 h 1012"/>
                      <a:gd name="T70" fmla="*/ 7 w 1411"/>
                      <a:gd name="T71" fmla="*/ 7 h 1012"/>
                      <a:gd name="T72" fmla="*/ 7 w 1411"/>
                      <a:gd name="T73" fmla="*/ 7 h 1012"/>
                      <a:gd name="T74" fmla="*/ 7 w 1411"/>
                      <a:gd name="T75" fmla="*/ 7 h 1012"/>
                      <a:gd name="T76" fmla="*/ 7 w 1411"/>
                      <a:gd name="T77" fmla="*/ 7 h 1012"/>
                      <a:gd name="T78" fmla="*/ 7 w 1411"/>
                      <a:gd name="T79" fmla="*/ 8 h 1012"/>
                      <a:gd name="T80" fmla="*/ 8 w 1411"/>
                      <a:gd name="T81" fmla="*/ 8 h 1012"/>
                      <a:gd name="T82" fmla="*/ 8 w 1411"/>
                      <a:gd name="T83" fmla="*/ 8 h 1012"/>
                      <a:gd name="T84" fmla="*/ 9 w 1411"/>
                      <a:gd name="T85" fmla="*/ 7 h 1012"/>
                      <a:gd name="T86" fmla="*/ 10 w 1411"/>
                      <a:gd name="T87" fmla="*/ 5 h 1012"/>
                      <a:gd name="T88" fmla="*/ 11 w 1411"/>
                      <a:gd name="T89" fmla="*/ 4 h 1012"/>
                      <a:gd name="T90" fmla="*/ 12 w 1411"/>
                      <a:gd name="T91" fmla="*/ 4 h 1012"/>
                      <a:gd name="T92" fmla="*/ 12 w 1411"/>
                      <a:gd name="T93" fmla="*/ 4 h 1012"/>
                      <a:gd name="T94" fmla="*/ 11 w 1411"/>
                      <a:gd name="T95" fmla="*/ 5 h 1012"/>
                      <a:gd name="T96" fmla="*/ 10 w 1411"/>
                      <a:gd name="T97" fmla="*/ 6 h 1012"/>
                      <a:gd name="T98" fmla="*/ 9 w 1411"/>
                      <a:gd name="T99" fmla="*/ 7 h 1012"/>
                      <a:gd name="T100" fmla="*/ 8 w 1411"/>
                      <a:gd name="T101" fmla="*/ 8 h 1012"/>
                      <a:gd name="T102" fmla="*/ 8 w 1411"/>
                      <a:gd name="T103" fmla="*/ 8 h 1012"/>
                      <a:gd name="T104" fmla="*/ 8 w 1411"/>
                      <a:gd name="T105" fmla="*/ 8 h 1012"/>
                      <a:gd name="T106" fmla="*/ 8 w 1411"/>
                      <a:gd name="T107" fmla="*/ 9 h 1012"/>
                      <a:gd name="T108" fmla="*/ 7 w 1411"/>
                      <a:gd name="T109" fmla="*/ 9 h 1012"/>
                      <a:gd name="T110" fmla="*/ 7 w 1411"/>
                      <a:gd name="T111" fmla="*/ 8 h 1012"/>
                      <a:gd name="T112" fmla="*/ 7 w 1411"/>
                      <a:gd name="T113" fmla="*/ 8 h 1012"/>
                      <a:gd name="T114" fmla="*/ 6 w 1411"/>
                      <a:gd name="T115" fmla="*/ 8 h 1012"/>
                      <a:gd name="T116" fmla="*/ 5 w 1411"/>
                      <a:gd name="T117" fmla="*/ 7 h 1012"/>
                      <a:gd name="T118" fmla="*/ 4 w 1411"/>
                      <a:gd name="T119" fmla="*/ 7 h 101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411"/>
                      <a:gd name="T181" fmla="*/ 0 h 1012"/>
                      <a:gd name="T182" fmla="*/ 1411 w 1411"/>
                      <a:gd name="T183" fmla="*/ 1012 h 101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411" h="1012">
                        <a:moveTo>
                          <a:pt x="402" y="802"/>
                        </a:moveTo>
                        <a:lnTo>
                          <a:pt x="354" y="780"/>
                        </a:lnTo>
                        <a:lnTo>
                          <a:pt x="318" y="756"/>
                        </a:lnTo>
                        <a:lnTo>
                          <a:pt x="294" y="730"/>
                        </a:lnTo>
                        <a:lnTo>
                          <a:pt x="275" y="703"/>
                        </a:lnTo>
                        <a:lnTo>
                          <a:pt x="262" y="676"/>
                        </a:lnTo>
                        <a:lnTo>
                          <a:pt x="252" y="650"/>
                        </a:lnTo>
                        <a:lnTo>
                          <a:pt x="243" y="624"/>
                        </a:lnTo>
                        <a:lnTo>
                          <a:pt x="232" y="598"/>
                        </a:lnTo>
                        <a:lnTo>
                          <a:pt x="220" y="565"/>
                        </a:lnTo>
                        <a:lnTo>
                          <a:pt x="225" y="545"/>
                        </a:lnTo>
                        <a:lnTo>
                          <a:pt x="239" y="539"/>
                        </a:lnTo>
                        <a:lnTo>
                          <a:pt x="258" y="545"/>
                        </a:lnTo>
                        <a:lnTo>
                          <a:pt x="129" y="492"/>
                        </a:lnTo>
                        <a:lnTo>
                          <a:pt x="109" y="484"/>
                        </a:lnTo>
                        <a:lnTo>
                          <a:pt x="96" y="492"/>
                        </a:lnTo>
                        <a:lnTo>
                          <a:pt x="92" y="512"/>
                        </a:lnTo>
                        <a:lnTo>
                          <a:pt x="104" y="545"/>
                        </a:lnTo>
                        <a:lnTo>
                          <a:pt x="114" y="571"/>
                        </a:lnTo>
                        <a:lnTo>
                          <a:pt x="122" y="595"/>
                        </a:lnTo>
                        <a:lnTo>
                          <a:pt x="134" y="624"/>
                        </a:lnTo>
                        <a:lnTo>
                          <a:pt x="147" y="650"/>
                        </a:lnTo>
                        <a:lnTo>
                          <a:pt x="164" y="678"/>
                        </a:lnTo>
                        <a:lnTo>
                          <a:pt x="190" y="703"/>
                        </a:lnTo>
                        <a:lnTo>
                          <a:pt x="225" y="730"/>
                        </a:lnTo>
                        <a:lnTo>
                          <a:pt x="271" y="751"/>
                        </a:lnTo>
                        <a:lnTo>
                          <a:pt x="256" y="746"/>
                        </a:lnTo>
                        <a:lnTo>
                          <a:pt x="243" y="741"/>
                        </a:lnTo>
                        <a:lnTo>
                          <a:pt x="230" y="737"/>
                        </a:lnTo>
                        <a:lnTo>
                          <a:pt x="219" y="730"/>
                        </a:lnTo>
                        <a:lnTo>
                          <a:pt x="209" y="726"/>
                        </a:lnTo>
                        <a:lnTo>
                          <a:pt x="199" y="721"/>
                        </a:lnTo>
                        <a:lnTo>
                          <a:pt x="190" y="720"/>
                        </a:lnTo>
                        <a:lnTo>
                          <a:pt x="181" y="716"/>
                        </a:lnTo>
                        <a:lnTo>
                          <a:pt x="134" y="691"/>
                        </a:lnTo>
                        <a:lnTo>
                          <a:pt x="98" y="667"/>
                        </a:lnTo>
                        <a:lnTo>
                          <a:pt x="72" y="641"/>
                        </a:lnTo>
                        <a:lnTo>
                          <a:pt x="55" y="617"/>
                        </a:lnTo>
                        <a:lnTo>
                          <a:pt x="42" y="587"/>
                        </a:lnTo>
                        <a:lnTo>
                          <a:pt x="31" y="562"/>
                        </a:lnTo>
                        <a:lnTo>
                          <a:pt x="23" y="535"/>
                        </a:lnTo>
                        <a:lnTo>
                          <a:pt x="13" y="508"/>
                        </a:lnTo>
                        <a:lnTo>
                          <a:pt x="0" y="476"/>
                        </a:lnTo>
                        <a:lnTo>
                          <a:pt x="4" y="455"/>
                        </a:lnTo>
                        <a:lnTo>
                          <a:pt x="18" y="449"/>
                        </a:lnTo>
                        <a:lnTo>
                          <a:pt x="39" y="458"/>
                        </a:lnTo>
                        <a:lnTo>
                          <a:pt x="34" y="449"/>
                        </a:lnTo>
                        <a:lnTo>
                          <a:pt x="31" y="438"/>
                        </a:lnTo>
                        <a:lnTo>
                          <a:pt x="31" y="429"/>
                        </a:lnTo>
                        <a:lnTo>
                          <a:pt x="34" y="416"/>
                        </a:lnTo>
                        <a:lnTo>
                          <a:pt x="40" y="403"/>
                        </a:lnTo>
                        <a:lnTo>
                          <a:pt x="49" y="388"/>
                        </a:lnTo>
                        <a:lnTo>
                          <a:pt x="62" y="371"/>
                        </a:lnTo>
                        <a:lnTo>
                          <a:pt x="80" y="352"/>
                        </a:lnTo>
                        <a:lnTo>
                          <a:pt x="101" y="329"/>
                        </a:lnTo>
                        <a:lnTo>
                          <a:pt x="127" y="302"/>
                        </a:lnTo>
                        <a:lnTo>
                          <a:pt x="160" y="269"/>
                        </a:lnTo>
                        <a:lnTo>
                          <a:pt x="194" y="233"/>
                        </a:lnTo>
                        <a:lnTo>
                          <a:pt x="236" y="193"/>
                        </a:lnTo>
                        <a:lnTo>
                          <a:pt x="284" y="149"/>
                        </a:lnTo>
                        <a:lnTo>
                          <a:pt x="336" y="94"/>
                        </a:lnTo>
                        <a:lnTo>
                          <a:pt x="395" y="35"/>
                        </a:lnTo>
                        <a:lnTo>
                          <a:pt x="408" y="23"/>
                        </a:lnTo>
                        <a:lnTo>
                          <a:pt x="419" y="11"/>
                        </a:lnTo>
                        <a:lnTo>
                          <a:pt x="431" y="4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lnTo>
                          <a:pt x="461" y="1"/>
                        </a:lnTo>
                        <a:lnTo>
                          <a:pt x="475" y="4"/>
                        </a:lnTo>
                        <a:lnTo>
                          <a:pt x="494" y="10"/>
                        </a:lnTo>
                        <a:lnTo>
                          <a:pt x="512" y="15"/>
                        </a:lnTo>
                        <a:lnTo>
                          <a:pt x="540" y="25"/>
                        </a:lnTo>
                        <a:lnTo>
                          <a:pt x="582" y="40"/>
                        </a:lnTo>
                        <a:lnTo>
                          <a:pt x="636" y="54"/>
                        </a:lnTo>
                        <a:lnTo>
                          <a:pt x="696" y="76"/>
                        </a:lnTo>
                        <a:lnTo>
                          <a:pt x="762" y="94"/>
                        </a:lnTo>
                        <a:lnTo>
                          <a:pt x="832" y="116"/>
                        </a:lnTo>
                        <a:lnTo>
                          <a:pt x="902" y="137"/>
                        </a:lnTo>
                        <a:lnTo>
                          <a:pt x="973" y="159"/>
                        </a:lnTo>
                        <a:lnTo>
                          <a:pt x="1043" y="180"/>
                        </a:lnTo>
                        <a:lnTo>
                          <a:pt x="1108" y="200"/>
                        </a:lnTo>
                        <a:lnTo>
                          <a:pt x="1169" y="217"/>
                        </a:lnTo>
                        <a:lnTo>
                          <a:pt x="1221" y="237"/>
                        </a:lnTo>
                        <a:lnTo>
                          <a:pt x="1263" y="250"/>
                        </a:lnTo>
                        <a:lnTo>
                          <a:pt x="1293" y="259"/>
                        </a:lnTo>
                        <a:lnTo>
                          <a:pt x="1310" y="265"/>
                        </a:lnTo>
                        <a:lnTo>
                          <a:pt x="1338" y="279"/>
                        </a:lnTo>
                        <a:lnTo>
                          <a:pt x="1349" y="290"/>
                        </a:lnTo>
                        <a:lnTo>
                          <a:pt x="1345" y="302"/>
                        </a:lnTo>
                        <a:lnTo>
                          <a:pt x="1336" y="313"/>
                        </a:lnTo>
                        <a:lnTo>
                          <a:pt x="1325" y="325"/>
                        </a:lnTo>
                        <a:lnTo>
                          <a:pt x="1303" y="343"/>
                        </a:lnTo>
                        <a:lnTo>
                          <a:pt x="1280" y="365"/>
                        </a:lnTo>
                        <a:lnTo>
                          <a:pt x="1251" y="391"/>
                        </a:lnTo>
                        <a:lnTo>
                          <a:pt x="1221" y="422"/>
                        </a:lnTo>
                        <a:lnTo>
                          <a:pt x="1186" y="455"/>
                        </a:lnTo>
                        <a:lnTo>
                          <a:pt x="1152" y="488"/>
                        </a:lnTo>
                        <a:lnTo>
                          <a:pt x="1117" y="525"/>
                        </a:lnTo>
                        <a:lnTo>
                          <a:pt x="1080" y="562"/>
                        </a:lnTo>
                        <a:lnTo>
                          <a:pt x="1045" y="594"/>
                        </a:lnTo>
                        <a:lnTo>
                          <a:pt x="1012" y="630"/>
                        </a:lnTo>
                        <a:lnTo>
                          <a:pt x="982" y="661"/>
                        </a:lnTo>
                        <a:lnTo>
                          <a:pt x="956" y="688"/>
                        </a:lnTo>
                        <a:lnTo>
                          <a:pt x="934" y="716"/>
                        </a:lnTo>
                        <a:lnTo>
                          <a:pt x="914" y="734"/>
                        </a:lnTo>
                        <a:lnTo>
                          <a:pt x="902" y="747"/>
                        </a:lnTo>
                        <a:lnTo>
                          <a:pt x="889" y="767"/>
                        </a:lnTo>
                        <a:lnTo>
                          <a:pt x="872" y="780"/>
                        </a:lnTo>
                        <a:lnTo>
                          <a:pt x="859" y="789"/>
                        </a:lnTo>
                        <a:lnTo>
                          <a:pt x="850" y="796"/>
                        </a:lnTo>
                        <a:lnTo>
                          <a:pt x="842" y="800"/>
                        </a:lnTo>
                        <a:lnTo>
                          <a:pt x="834" y="800"/>
                        </a:lnTo>
                        <a:lnTo>
                          <a:pt x="833" y="800"/>
                        </a:lnTo>
                        <a:lnTo>
                          <a:pt x="832" y="800"/>
                        </a:lnTo>
                        <a:lnTo>
                          <a:pt x="833" y="807"/>
                        </a:lnTo>
                        <a:lnTo>
                          <a:pt x="839" y="823"/>
                        </a:lnTo>
                        <a:lnTo>
                          <a:pt x="843" y="847"/>
                        </a:lnTo>
                        <a:lnTo>
                          <a:pt x="850" y="875"/>
                        </a:lnTo>
                        <a:lnTo>
                          <a:pt x="862" y="905"/>
                        </a:lnTo>
                        <a:lnTo>
                          <a:pt x="872" y="932"/>
                        </a:lnTo>
                        <a:lnTo>
                          <a:pt x="883" y="953"/>
                        </a:lnTo>
                        <a:lnTo>
                          <a:pt x="896" y="966"/>
                        </a:lnTo>
                        <a:lnTo>
                          <a:pt x="901" y="962"/>
                        </a:lnTo>
                        <a:lnTo>
                          <a:pt x="917" y="946"/>
                        </a:lnTo>
                        <a:lnTo>
                          <a:pt x="940" y="923"/>
                        </a:lnTo>
                        <a:lnTo>
                          <a:pt x="969" y="893"/>
                        </a:lnTo>
                        <a:lnTo>
                          <a:pt x="1006" y="857"/>
                        </a:lnTo>
                        <a:lnTo>
                          <a:pt x="1045" y="816"/>
                        </a:lnTo>
                        <a:lnTo>
                          <a:pt x="1085" y="774"/>
                        </a:lnTo>
                        <a:lnTo>
                          <a:pt x="1131" y="730"/>
                        </a:lnTo>
                        <a:lnTo>
                          <a:pt x="1175" y="683"/>
                        </a:lnTo>
                        <a:lnTo>
                          <a:pt x="1219" y="640"/>
                        </a:lnTo>
                        <a:lnTo>
                          <a:pt x="1261" y="595"/>
                        </a:lnTo>
                        <a:lnTo>
                          <a:pt x="1297" y="560"/>
                        </a:lnTo>
                        <a:lnTo>
                          <a:pt x="1330" y="525"/>
                        </a:lnTo>
                        <a:lnTo>
                          <a:pt x="1356" y="497"/>
                        </a:lnTo>
                        <a:lnTo>
                          <a:pt x="1375" y="476"/>
                        </a:lnTo>
                        <a:lnTo>
                          <a:pt x="1385" y="466"/>
                        </a:lnTo>
                        <a:lnTo>
                          <a:pt x="1402" y="454"/>
                        </a:lnTo>
                        <a:lnTo>
                          <a:pt x="1411" y="462"/>
                        </a:lnTo>
                        <a:lnTo>
                          <a:pt x="1405" y="481"/>
                        </a:lnTo>
                        <a:lnTo>
                          <a:pt x="1394" y="504"/>
                        </a:lnTo>
                        <a:lnTo>
                          <a:pt x="1349" y="544"/>
                        </a:lnTo>
                        <a:lnTo>
                          <a:pt x="1306" y="585"/>
                        </a:lnTo>
                        <a:lnTo>
                          <a:pt x="1266" y="627"/>
                        </a:lnTo>
                        <a:lnTo>
                          <a:pt x="1224" y="667"/>
                        </a:lnTo>
                        <a:lnTo>
                          <a:pt x="1186" y="708"/>
                        </a:lnTo>
                        <a:lnTo>
                          <a:pt x="1149" y="746"/>
                        </a:lnTo>
                        <a:lnTo>
                          <a:pt x="1117" y="783"/>
                        </a:lnTo>
                        <a:lnTo>
                          <a:pt x="1084" y="819"/>
                        </a:lnTo>
                        <a:lnTo>
                          <a:pt x="1052" y="850"/>
                        </a:lnTo>
                        <a:lnTo>
                          <a:pt x="1026" y="879"/>
                        </a:lnTo>
                        <a:lnTo>
                          <a:pt x="1003" y="907"/>
                        </a:lnTo>
                        <a:lnTo>
                          <a:pt x="982" y="929"/>
                        </a:lnTo>
                        <a:lnTo>
                          <a:pt x="964" y="949"/>
                        </a:lnTo>
                        <a:lnTo>
                          <a:pt x="948" y="962"/>
                        </a:lnTo>
                        <a:lnTo>
                          <a:pt x="938" y="970"/>
                        </a:lnTo>
                        <a:lnTo>
                          <a:pt x="930" y="972"/>
                        </a:lnTo>
                        <a:lnTo>
                          <a:pt x="931" y="982"/>
                        </a:lnTo>
                        <a:lnTo>
                          <a:pt x="930" y="992"/>
                        </a:lnTo>
                        <a:lnTo>
                          <a:pt x="925" y="1001"/>
                        </a:lnTo>
                        <a:lnTo>
                          <a:pt x="917" y="1008"/>
                        </a:lnTo>
                        <a:lnTo>
                          <a:pt x="905" y="1012"/>
                        </a:lnTo>
                        <a:lnTo>
                          <a:pt x="892" y="1012"/>
                        </a:lnTo>
                        <a:lnTo>
                          <a:pt x="879" y="1008"/>
                        </a:lnTo>
                        <a:lnTo>
                          <a:pt x="863" y="1001"/>
                        </a:lnTo>
                        <a:lnTo>
                          <a:pt x="855" y="996"/>
                        </a:lnTo>
                        <a:lnTo>
                          <a:pt x="842" y="988"/>
                        </a:lnTo>
                        <a:lnTo>
                          <a:pt x="824" y="978"/>
                        </a:lnTo>
                        <a:lnTo>
                          <a:pt x="804" y="970"/>
                        </a:lnTo>
                        <a:lnTo>
                          <a:pt x="781" y="960"/>
                        </a:lnTo>
                        <a:lnTo>
                          <a:pt x="755" y="949"/>
                        </a:lnTo>
                        <a:lnTo>
                          <a:pt x="725" y="936"/>
                        </a:lnTo>
                        <a:lnTo>
                          <a:pt x="692" y="923"/>
                        </a:lnTo>
                        <a:lnTo>
                          <a:pt x="659" y="909"/>
                        </a:lnTo>
                        <a:lnTo>
                          <a:pt x="624" y="893"/>
                        </a:lnTo>
                        <a:lnTo>
                          <a:pt x="586" y="877"/>
                        </a:lnTo>
                        <a:lnTo>
                          <a:pt x="550" y="862"/>
                        </a:lnTo>
                        <a:lnTo>
                          <a:pt x="513" y="847"/>
                        </a:lnTo>
                        <a:lnTo>
                          <a:pt x="475" y="833"/>
                        </a:lnTo>
                        <a:lnTo>
                          <a:pt x="438" y="819"/>
                        </a:lnTo>
                        <a:lnTo>
                          <a:pt x="402" y="802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0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316" y="337"/>
                    <a:ext cx="130" cy="93"/>
                  </a:xfrm>
                  <a:custGeom>
                    <a:avLst/>
                    <a:gdLst>
                      <a:gd name="T0" fmla="*/ 3 w 1411"/>
                      <a:gd name="T1" fmla="*/ 6 h 1012"/>
                      <a:gd name="T2" fmla="*/ 2 w 1411"/>
                      <a:gd name="T3" fmla="*/ 6 h 1012"/>
                      <a:gd name="T4" fmla="*/ 2 w 1411"/>
                      <a:gd name="T5" fmla="*/ 5 h 1012"/>
                      <a:gd name="T6" fmla="*/ 1 w 1411"/>
                      <a:gd name="T7" fmla="*/ 4 h 1012"/>
                      <a:gd name="T8" fmla="*/ 1 w 1411"/>
                      <a:gd name="T9" fmla="*/ 4 h 1012"/>
                      <a:gd name="T10" fmla="*/ 1 w 1411"/>
                      <a:gd name="T11" fmla="*/ 5 h 1012"/>
                      <a:gd name="T12" fmla="*/ 2 w 1411"/>
                      <a:gd name="T13" fmla="*/ 6 h 1012"/>
                      <a:gd name="T14" fmla="*/ 2 w 1411"/>
                      <a:gd name="T15" fmla="*/ 6 h 1012"/>
                      <a:gd name="T16" fmla="*/ 2 w 1411"/>
                      <a:gd name="T17" fmla="*/ 6 h 1012"/>
                      <a:gd name="T18" fmla="*/ 2 w 1411"/>
                      <a:gd name="T19" fmla="*/ 6 h 1012"/>
                      <a:gd name="T20" fmla="*/ 0 w 1411"/>
                      <a:gd name="T21" fmla="*/ 5 h 1012"/>
                      <a:gd name="T22" fmla="*/ 0 w 1411"/>
                      <a:gd name="T23" fmla="*/ 4 h 1012"/>
                      <a:gd name="T24" fmla="*/ 0 w 1411"/>
                      <a:gd name="T25" fmla="*/ 4 h 1012"/>
                      <a:gd name="T26" fmla="*/ 0 w 1411"/>
                      <a:gd name="T27" fmla="*/ 4 h 1012"/>
                      <a:gd name="T28" fmla="*/ 0 w 1411"/>
                      <a:gd name="T29" fmla="*/ 3 h 1012"/>
                      <a:gd name="T30" fmla="*/ 1 w 1411"/>
                      <a:gd name="T31" fmla="*/ 3 h 1012"/>
                      <a:gd name="T32" fmla="*/ 2 w 1411"/>
                      <a:gd name="T33" fmla="*/ 1 h 1012"/>
                      <a:gd name="T34" fmla="*/ 4 w 1411"/>
                      <a:gd name="T35" fmla="*/ 0 h 1012"/>
                      <a:gd name="T36" fmla="*/ 4 w 1411"/>
                      <a:gd name="T37" fmla="*/ 0 h 1012"/>
                      <a:gd name="T38" fmla="*/ 4 w 1411"/>
                      <a:gd name="T39" fmla="*/ 0 h 1012"/>
                      <a:gd name="T40" fmla="*/ 5 w 1411"/>
                      <a:gd name="T41" fmla="*/ 0 h 1012"/>
                      <a:gd name="T42" fmla="*/ 8 w 1411"/>
                      <a:gd name="T43" fmla="*/ 1 h 1012"/>
                      <a:gd name="T44" fmla="*/ 10 w 1411"/>
                      <a:gd name="T45" fmla="*/ 2 h 1012"/>
                      <a:gd name="T46" fmla="*/ 11 w 1411"/>
                      <a:gd name="T47" fmla="*/ 2 h 1012"/>
                      <a:gd name="T48" fmla="*/ 11 w 1411"/>
                      <a:gd name="T49" fmla="*/ 3 h 1012"/>
                      <a:gd name="T50" fmla="*/ 11 w 1411"/>
                      <a:gd name="T51" fmla="*/ 3 h 1012"/>
                      <a:gd name="T52" fmla="*/ 10 w 1411"/>
                      <a:gd name="T53" fmla="*/ 4 h 1012"/>
                      <a:gd name="T54" fmla="*/ 9 w 1411"/>
                      <a:gd name="T55" fmla="*/ 5 h 1012"/>
                      <a:gd name="T56" fmla="*/ 8 w 1411"/>
                      <a:gd name="T57" fmla="*/ 6 h 1012"/>
                      <a:gd name="T58" fmla="*/ 8 w 1411"/>
                      <a:gd name="T59" fmla="*/ 6 h 1012"/>
                      <a:gd name="T60" fmla="*/ 7 w 1411"/>
                      <a:gd name="T61" fmla="*/ 7 h 1012"/>
                      <a:gd name="T62" fmla="*/ 7 w 1411"/>
                      <a:gd name="T63" fmla="*/ 7 h 1012"/>
                      <a:gd name="T64" fmla="*/ 7 w 1411"/>
                      <a:gd name="T65" fmla="*/ 7 h 1012"/>
                      <a:gd name="T66" fmla="*/ 8 w 1411"/>
                      <a:gd name="T67" fmla="*/ 8 h 1012"/>
                      <a:gd name="T68" fmla="*/ 8 w 1411"/>
                      <a:gd name="T69" fmla="*/ 8 h 1012"/>
                      <a:gd name="T70" fmla="*/ 9 w 1411"/>
                      <a:gd name="T71" fmla="*/ 7 h 1012"/>
                      <a:gd name="T72" fmla="*/ 11 w 1411"/>
                      <a:gd name="T73" fmla="*/ 5 h 1012"/>
                      <a:gd name="T74" fmla="*/ 12 w 1411"/>
                      <a:gd name="T75" fmla="*/ 4 h 1012"/>
                      <a:gd name="T76" fmla="*/ 12 w 1411"/>
                      <a:gd name="T77" fmla="*/ 4 h 1012"/>
                      <a:gd name="T78" fmla="*/ 11 w 1411"/>
                      <a:gd name="T79" fmla="*/ 5 h 1012"/>
                      <a:gd name="T80" fmla="*/ 10 w 1411"/>
                      <a:gd name="T81" fmla="*/ 6 h 1012"/>
                      <a:gd name="T82" fmla="*/ 9 w 1411"/>
                      <a:gd name="T83" fmla="*/ 7 h 1012"/>
                      <a:gd name="T84" fmla="*/ 8 w 1411"/>
                      <a:gd name="T85" fmla="*/ 8 h 1012"/>
                      <a:gd name="T86" fmla="*/ 8 w 1411"/>
                      <a:gd name="T87" fmla="*/ 8 h 1012"/>
                      <a:gd name="T88" fmla="*/ 8 w 1411"/>
                      <a:gd name="T89" fmla="*/ 9 h 1012"/>
                      <a:gd name="T90" fmla="*/ 7 w 1411"/>
                      <a:gd name="T91" fmla="*/ 8 h 1012"/>
                      <a:gd name="T92" fmla="*/ 7 w 1411"/>
                      <a:gd name="T93" fmla="*/ 8 h 1012"/>
                      <a:gd name="T94" fmla="*/ 6 w 1411"/>
                      <a:gd name="T95" fmla="*/ 8 h 1012"/>
                      <a:gd name="T96" fmla="*/ 5 w 1411"/>
                      <a:gd name="T97" fmla="*/ 7 h 1012"/>
                      <a:gd name="T98" fmla="*/ 4 w 1411"/>
                      <a:gd name="T99" fmla="*/ 7 h 101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411"/>
                      <a:gd name="T151" fmla="*/ 0 h 1012"/>
                      <a:gd name="T152" fmla="*/ 1411 w 1411"/>
                      <a:gd name="T153" fmla="*/ 1012 h 101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411" h="1012">
                        <a:moveTo>
                          <a:pt x="402" y="802"/>
                        </a:moveTo>
                        <a:lnTo>
                          <a:pt x="402" y="802"/>
                        </a:lnTo>
                        <a:lnTo>
                          <a:pt x="354" y="780"/>
                        </a:lnTo>
                        <a:lnTo>
                          <a:pt x="318" y="756"/>
                        </a:lnTo>
                        <a:lnTo>
                          <a:pt x="294" y="730"/>
                        </a:lnTo>
                        <a:lnTo>
                          <a:pt x="275" y="703"/>
                        </a:lnTo>
                        <a:lnTo>
                          <a:pt x="262" y="676"/>
                        </a:lnTo>
                        <a:lnTo>
                          <a:pt x="252" y="650"/>
                        </a:lnTo>
                        <a:lnTo>
                          <a:pt x="243" y="624"/>
                        </a:lnTo>
                        <a:lnTo>
                          <a:pt x="232" y="598"/>
                        </a:lnTo>
                        <a:lnTo>
                          <a:pt x="220" y="565"/>
                        </a:lnTo>
                        <a:lnTo>
                          <a:pt x="225" y="545"/>
                        </a:lnTo>
                        <a:lnTo>
                          <a:pt x="239" y="539"/>
                        </a:lnTo>
                        <a:lnTo>
                          <a:pt x="258" y="545"/>
                        </a:lnTo>
                        <a:lnTo>
                          <a:pt x="129" y="492"/>
                        </a:lnTo>
                        <a:lnTo>
                          <a:pt x="109" y="484"/>
                        </a:lnTo>
                        <a:lnTo>
                          <a:pt x="96" y="492"/>
                        </a:lnTo>
                        <a:lnTo>
                          <a:pt x="92" y="512"/>
                        </a:lnTo>
                        <a:lnTo>
                          <a:pt x="104" y="545"/>
                        </a:lnTo>
                        <a:lnTo>
                          <a:pt x="114" y="571"/>
                        </a:lnTo>
                        <a:lnTo>
                          <a:pt x="122" y="595"/>
                        </a:lnTo>
                        <a:lnTo>
                          <a:pt x="134" y="624"/>
                        </a:lnTo>
                        <a:lnTo>
                          <a:pt x="147" y="650"/>
                        </a:lnTo>
                        <a:lnTo>
                          <a:pt x="164" y="678"/>
                        </a:lnTo>
                        <a:lnTo>
                          <a:pt x="190" y="703"/>
                        </a:lnTo>
                        <a:lnTo>
                          <a:pt x="225" y="730"/>
                        </a:lnTo>
                        <a:lnTo>
                          <a:pt x="271" y="751"/>
                        </a:lnTo>
                        <a:lnTo>
                          <a:pt x="256" y="746"/>
                        </a:lnTo>
                        <a:lnTo>
                          <a:pt x="243" y="741"/>
                        </a:lnTo>
                        <a:lnTo>
                          <a:pt x="230" y="737"/>
                        </a:lnTo>
                        <a:lnTo>
                          <a:pt x="219" y="730"/>
                        </a:lnTo>
                        <a:lnTo>
                          <a:pt x="209" y="726"/>
                        </a:lnTo>
                        <a:lnTo>
                          <a:pt x="199" y="721"/>
                        </a:lnTo>
                        <a:lnTo>
                          <a:pt x="190" y="720"/>
                        </a:lnTo>
                        <a:lnTo>
                          <a:pt x="181" y="716"/>
                        </a:lnTo>
                        <a:lnTo>
                          <a:pt x="134" y="691"/>
                        </a:lnTo>
                        <a:lnTo>
                          <a:pt x="98" y="667"/>
                        </a:lnTo>
                        <a:lnTo>
                          <a:pt x="72" y="641"/>
                        </a:lnTo>
                        <a:lnTo>
                          <a:pt x="55" y="617"/>
                        </a:lnTo>
                        <a:lnTo>
                          <a:pt x="42" y="587"/>
                        </a:lnTo>
                        <a:lnTo>
                          <a:pt x="31" y="562"/>
                        </a:lnTo>
                        <a:lnTo>
                          <a:pt x="23" y="535"/>
                        </a:lnTo>
                        <a:lnTo>
                          <a:pt x="13" y="508"/>
                        </a:lnTo>
                        <a:lnTo>
                          <a:pt x="0" y="476"/>
                        </a:lnTo>
                        <a:lnTo>
                          <a:pt x="4" y="455"/>
                        </a:lnTo>
                        <a:lnTo>
                          <a:pt x="18" y="449"/>
                        </a:lnTo>
                        <a:lnTo>
                          <a:pt x="39" y="458"/>
                        </a:lnTo>
                        <a:lnTo>
                          <a:pt x="34" y="449"/>
                        </a:lnTo>
                        <a:lnTo>
                          <a:pt x="31" y="438"/>
                        </a:lnTo>
                        <a:lnTo>
                          <a:pt x="31" y="429"/>
                        </a:lnTo>
                        <a:lnTo>
                          <a:pt x="34" y="416"/>
                        </a:lnTo>
                        <a:lnTo>
                          <a:pt x="40" y="403"/>
                        </a:lnTo>
                        <a:lnTo>
                          <a:pt x="49" y="388"/>
                        </a:lnTo>
                        <a:lnTo>
                          <a:pt x="62" y="371"/>
                        </a:lnTo>
                        <a:lnTo>
                          <a:pt x="80" y="352"/>
                        </a:lnTo>
                        <a:lnTo>
                          <a:pt x="101" y="329"/>
                        </a:lnTo>
                        <a:lnTo>
                          <a:pt x="127" y="302"/>
                        </a:lnTo>
                        <a:lnTo>
                          <a:pt x="160" y="269"/>
                        </a:lnTo>
                        <a:lnTo>
                          <a:pt x="194" y="233"/>
                        </a:lnTo>
                        <a:lnTo>
                          <a:pt x="236" y="193"/>
                        </a:lnTo>
                        <a:lnTo>
                          <a:pt x="284" y="149"/>
                        </a:lnTo>
                        <a:lnTo>
                          <a:pt x="336" y="94"/>
                        </a:lnTo>
                        <a:lnTo>
                          <a:pt x="395" y="35"/>
                        </a:lnTo>
                        <a:lnTo>
                          <a:pt x="408" y="23"/>
                        </a:lnTo>
                        <a:lnTo>
                          <a:pt x="419" y="11"/>
                        </a:lnTo>
                        <a:lnTo>
                          <a:pt x="431" y="4"/>
                        </a:lnTo>
                        <a:lnTo>
                          <a:pt x="438" y="1"/>
                        </a:lnTo>
                        <a:lnTo>
                          <a:pt x="450" y="0"/>
                        </a:lnTo>
                        <a:lnTo>
                          <a:pt x="461" y="1"/>
                        </a:lnTo>
                        <a:lnTo>
                          <a:pt x="475" y="4"/>
                        </a:lnTo>
                        <a:lnTo>
                          <a:pt x="494" y="10"/>
                        </a:lnTo>
                        <a:lnTo>
                          <a:pt x="512" y="15"/>
                        </a:lnTo>
                        <a:lnTo>
                          <a:pt x="540" y="25"/>
                        </a:lnTo>
                        <a:lnTo>
                          <a:pt x="582" y="40"/>
                        </a:lnTo>
                        <a:lnTo>
                          <a:pt x="636" y="54"/>
                        </a:lnTo>
                        <a:lnTo>
                          <a:pt x="696" y="76"/>
                        </a:lnTo>
                        <a:lnTo>
                          <a:pt x="762" y="94"/>
                        </a:lnTo>
                        <a:lnTo>
                          <a:pt x="832" y="116"/>
                        </a:lnTo>
                        <a:lnTo>
                          <a:pt x="902" y="137"/>
                        </a:lnTo>
                        <a:lnTo>
                          <a:pt x="973" y="159"/>
                        </a:lnTo>
                        <a:lnTo>
                          <a:pt x="1043" y="180"/>
                        </a:lnTo>
                        <a:lnTo>
                          <a:pt x="1108" y="200"/>
                        </a:lnTo>
                        <a:lnTo>
                          <a:pt x="1169" y="217"/>
                        </a:lnTo>
                        <a:lnTo>
                          <a:pt x="1221" y="237"/>
                        </a:lnTo>
                        <a:lnTo>
                          <a:pt x="1263" y="250"/>
                        </a:lnTo>
                        <a:lnTo>
                          <a:pt x="1293" y="259"/>
                        </a:lnTo>
                        <a:lnTo>
                          <a:pt x="1310" y="265"/>
                        </a:lnTo>
                        <a:lnTo>
                          <a:pt x="1338" y="279"/>
                        </a:lnTo>
                        <a:lnTo>
                          <a:pt x="1349" y="290"/>
                        </a:lnTo>
                        <a:lnTo>
                          <a:pt x="1345" y="302"/>
                        </a:lnTo>
                        <a:lnTo>
                          <a:pt x="1336" y="313"/>
                        </a:lnTo>
                        <a:lnTo>
                          <a:pt x="1325" y="325"/>
                        </a:lnTo>
                        <a:lnTo>
                          <a:pt x="1303" y="343"/>
                        </a:lnTo>
                        <a:lnTo>
                          <a:pt x="1280" y="365"/>
                        </a:lnTo>
                        <a:lnTo>
                          <a:pt x="1251" y="391"/>
                        </a:lnTo>
                        <a:lnTo>
                          <a:pt x="1221" y="422"/>
                        </a:lnTo>
                        <a:lnTo>
                          <a:pt x="1186" y="455"/>
                        </a:lnTo>
                        <a:lnTo>
                          <a:pt x="1152" y="488"/>
                        </a:lnTo>
                        <a:lnTo>
                          <a:pt x="1117" y="525"/>
                        </a:lnTo>
                        <a:lnTo>
                          <a:pt x="1080" y="562"/>
                        </a:lnTo>
                        <a:lnTo>
                          <a:pt x="1045" y="594"/>
                        </a:lnTo>
                        <a:lnTo>
                          <a:pt x="1012" y="630"/>
                        </a:lnTo>
                        <a:lnTo>
                          <a:pt x="982" y="661"/>
                        </a:lnTo>
                        <a:lnTo>
                          <a:pt x="956" y="688"/>
                        </a:lnTo>
                        <a:lnTo>
                          <a:pt x="934" y="716"/>
                        </a:lnTo>
                        <a:lnTo>
                          <a:pt x="914" y="734"/>
                        </a:lnTo>
                        <a:lnTo>
                          <a:pt x="902" y="747"/>
                        </a:lnTo>
                        <a:lnTo>
                          <a:pt x="889" y="767"/>
                        </a:lnTo>
                        <a:lnTo>
                          <a:pt x="872" y="780"/>
                        </a:lnTo>
                        <a:lnTo>
                          <a:pt x="859" y="789"/>
                        </a:lnTo>
                        <a:lnTo>
                          <a:pt x="850" y="796"/>
                        </a:lnTo>
                        <a:lnTo>
                          <a:pt x="842" y="800"/>
                        </a:lnTo>
                        <a:lnTo>
                          <a:pt x="834" y="800"/>
                        </a:lnTo>
                        <a:lnTo>
                          <a:pt x="833" y="800"/>
                        </a:lnTo>
                        <a:lnTo>
                          <a:pt x="832" y="800"/>
                        </a:lnTo>
                        <a:lnTo>
                          <a:pt x="833" y="807"/>
                        </a:lnTo>
                        <a:lnTo>
                          <a:pt x="839" y="823"/>
                        </a:lnTo>
                        <a:lnTo>
                          <a:pt x="843" y="847"/>
                        </a:lnTo>
                        <a:lnTo>
                          <a:pt x="850" y="875"/>
                        </a:lnTo>
                        <a:lnTo>
                          <a:pt x="862" y="905"/>
                        </a:lnTo>
                        <a:lnTo>
                          <a:pt x="872" y="932"/>
                        </a:lnTo>
                        <a:lnTo>
                          <a:pt x="883" y="953"/>
                        </a:lnTo>
                        <a:lnTo>
                          <a:pt x="896" y="966"/>
                        </a:lnTo>
                        <a:lnTo>
                          <a:pt x="901" y="962"/>
                        </a:lnTo>
                        <a:lnTo>
                          <a:pt x="917" y="946"/>
                        </a:lnTo>
                        <a:lnTo>
                          <a:pt x="940" y="923"/>
                        </a:lnTo>
                        <a:lnTo>
                          <a:pt x="969" y="893"/>
                        </a:lnTo>
                        <a:lnTo>
                          <a:pt x="1006" y="857"/>
                        </a:lnTo>
                        <a:lnTo>
                          <a:pt x="1045" y="816"/>
                        </a:lnTo>
                        <a:lnTo>
                          <a:pt x="1085" y="774"/>
                        </a:lnTo>
                        <a:lnTo>
                          <a:pt x="1131" y="730"/>
                        </a:lnTo>
                        <a:lnTo>
                          <a:pt x="1175" y="683"/>
                        </a:lnTo>
                        <a:lnTo>
                          <a:pt x="1219" y="640"/>
                        </a:lnTo>
                        <a:lnTo>
                          <a:pt x="1261" y="595"/>
                        </a:lnTo>
                        <a:lnTo>
                          <a:pt x="1297" y="560"/>
                        </a:lnTo>
                        <a:lnTo>
                          <a:pt x="1330" y="525"/>
                        </a:lnTo>
                        <a:lnTo>
                          <a:pt x="1356" y="497"/>
                        </a:lnTo>
                        <a:lnTo>
                          <a:pt x="1375" y="476"/>
                        </a:lnTo>
                        <a:lnTo>
                          <a:pt x="1385" y="466"/>
                        </a:lnTo>
                        <a:lnTo>
                          <a:pt x="1402" y="454"/>
                        </a:lnTo>
                        <a:lnTo>
                          <a:pt x="1411" y="462"/>
                        </a:lnTo>
                        <a:lnTo>
                          <a:pt x="1405" y="481"/>
                        </a:lnTo>
                        <a:lnTo>
                          <a:pt x="1394" y="504"/>
                        </a:lnTo>
                        <a:lnTo>
                          <a:pt x="1349" y="544"/>
                        </a:lnTo>
                        <a:lnTo>
                          <a:pt x="1306" y="585"/>
                        </a:lnTo>
                        <a:lnTo>
                          <a:pt x="1266" y="627"/>
                        </a:lnTo>
                        <a:lnTo>
                          <a:pt x="1224" y="667"/>
                        </a:lnTo>
                        <a:lnTo>
                          <a:pt x="1186" y="708"/>
                        </a:lnTo>
                        <a:lnTo>
                          <a:pt x="1149" y="746"/>
                        </a:lnTo>
                        <a:lnTo>
                          <a:pt x="1117" y="783"/>
                        </a:lnTo>
                        <a:lnTo>
                          <a:pt x="1084" y="819"/>
                        </a:lnTo>
                        <a:lnTo>
                          <a:pt x="1052" y="850"/>
                        </a:lnTo>
                        <a:lnTo>
                          <a:pt x="1026" y="879"/>
                        </a:lnTo>
                        <a:lnTo>
                          <a:pt x="1003" y="907"/>
                        </a:lnTo>
                        <a:lnTo>
                          <a:pt x="982" y="929"/>
                        </a:lnTo>
                        <a:lnTo>
                          <a:pt x="964" y="949"/>
                        </a:lnTo>
                        <a:lnTo>
                          <a:pt x="948" y="962"/>
                        </a:lnTo>
                        <a:lnTo>
                          <a:pt x="938" y="970"/>
                        </a:lnTo>
                        <a:lnTo>
                          <a:pt x="930" y="972"/>
                        </a:lnTo>
                        <a:lnTo>
                          <a:pt x="931" y="982"/>
                        </a:lnTo>
                        <a:lnTo>
                          <a:pt x="930" y="992"/>
                        </a:lnTo>
                        <a:lnTo>
                          <a:pt x="925" y="1001"/>
                        </a:lnTo>
                        <a:lnTo>
                          <a:pt x="917" y="1008"/>
                        </a:lnTo>
                        <a:lnTo>
                          <a:pt x="905" y="1012"/>
                        </a:lnTo>
                        <a:lnTo>
                          <a:pt x="892" y="1012"/>
                        </a:lnTo>
                        <a:lnTo>
                          <a:pt x="879" y="1008"/>
                        </a:lnTo>
                        <a:lnTo>
                          <a:pt x="863" y="1001"/>
                        </a:lnTo>
                        <a:lnTo>
                          <a:pt x="855" y="996"/>
                        </a:lnTo>
                        <a:lnTo>
                          <a:pt x="842" y="988"/>
                        </a:lnTo>
                        <a:lnTo>
                          <a:pt x="824" y="978"/>
                        </a:lnTo>
                        <a:lnTo>
                          <a:pt x="804" y="970"/>
                        </a:lnTo>
                        <a:lnTo>
                          <a:pt x="781" y="960"/>
                        </a:lnTo>
                        <a:lnTo>
                          <a:pt x="755" y="949"/>
                        </a:lnTo>
                        <a:lnTo>
                          <a:pt x="725" y="936"/>
                        </a:lnTo>
                        <a:lnTo>
                          <a:pt x="692" y="923"/>
                        </a:lnTo>
                        <a:lnTo>
                          <a:pt x="659" y="909"/>
                        </a:lnTo>
                        <a:lnTo>
                          <a:pt x="624" y="893"/>
                        </a:lnTo>
                        <a:lnTo>
                          <a:pt x="586" y="877"/>
                        </a:lnTo>
                        <a:lnTo>
                          <a:pt x="550" y="862"/>
                        </a:lnTo>
                        <a:lnTo>
                          <a:pt x="513" y="847"/>
                        </a:lnTo>
                        <a:lnTo>
                          <a:pt x="475" y="833"/>
                        </a:lnTo>
                        <a:lnTo>
                          <a:pt x="438" y="819"/>
                        </a:lnTo>
                        <a:lnTo>
                          <a:pt x="402" y="802"/>
                        </a:lnTo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1" name="Line 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0" y="379"/>
                    <a:ext cx="72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2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4" y="373"/>
                    <a:ext cx="46" cy="4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3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95" y="381"/>
                    <a:ext cx="39" cy="3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4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96" y="399"/>
                    <a:ext cx="23" cy="2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5" name="Freeform 165"/>
                  <p:cNvSpPr>
                    <a:spLocks noChangeAspect="1"/>
                  </p:cNvSpPr>
                  <p:nvPr/>
                </p:nvSpPr>
                <p:spPr bwMode="auto">
                  <a:xfrm>
                    <a:off x="412" y="391"/>
                    <a:ext cx="27" cy="24"/>
                  </a:xfrm>
                  <a:custGeom>
                    <a:avLst/>
                    <a:gdLst>
                      <a:gd name="T0" fmla="*/ 1 w 299"/>
                      <a:gd name="T1" fmla="*/ 0 h 256"/>
                      <a:gd name="T2" fmla="*/ 0 w 299"/>
                      <a:gd name="T3" fmla="*/ 1 h 256"/>
                      <a:gd name="T4" fmla="*/ 0 w 299"/>
                      <a:gd name="T5" fmla="*/ 1 h 256"/>
                      <a:gd name="T6" fmla="*/ 0 w 299"/>
                      <a:gd name="T7" fmla="*/ 1 h 256"/>
                      <a:gd name="T8" fmla="*/ 1 w 299"/>
                      <a:gd name="T9" fmla="*/ 1 h 256"/>
                      <a:gd name="T10" fmla="*/ 1 w 299"/>
                      <a:gd name="T11" fmla="*/ 1 h 256"/>
                      <a:gd name="T12" fmla="*/ 1 w 299"/>
                      <a:gd name="T13" fmla="*/ 2 h 256"/>
                      <a:gd name="T14" fmla="*/ 1 w 299"/>
                      <a:gd name="T15" fmla="*/ 2 h 256"/>
                      <a:gd name="T16" fmla="*/ 1 w 299"/>
                      <a:gd name="T17" fmla="*/ 2 h 256"/>
                      <a:gd name="T18" fmla="*/ 2 w 299"/>
                      <a:gd name="T19" fmla="*/ 2 h 256"/>
                      <a:gd name="T20" fmla="*/ 2 w 299"/>
                      <a:gd name="T21" fmla="*/ 2 h 256"/>
                      <a:gd name="T22" fmla="*/ 2 w 299"/>
                      <a:gd name="T23" fmla="*/ 2 h 256"/>
                      <a:gd name="T24" fmla="*/ 2 w 299"/>
                      <a:gd name="T25" fmla="*/ 1 h 256"/>
                      <a:gd name="T26" fmla="*/ 2 w 299"/>
                      <a:gd name="T27" fmla="*/ 1 h 256"/>
                      <a:gd name="T28" fmla="*/ 2 w 299"/>
                      <a:gd name="T29" fmla="*/ 1 h 256"/>
                      <a:gd name="T30" fmla="*/ 2 w 299"/>
                      <a:gd name="T31" fmla="*/ 1 h 256"/>
                      <a:gd name="T32" fmla="*/ 2 w 299"/>
                      <a:gd name="T33" fmla="*/ 1 h 256"/>
                      <a:gd name="T34" fmla="*/ 2 w 299"/>
                      <a:gd name="T35" fmla="*/ 1 h 256"/>
                      <a:gd name="T36" fmla="*/ 2 w 299"/>
                      <a:gd name="T37" fmla="*/ 1 h 256"/>
                      <a:gd name="T38" fmla="*/ 2 w 299"/>
                      <a:gd name="T39" fmla="*/ 1 h 256"/>
                      <a:gd name="T40" fmla="*/ 2 w 299"/>
                      <a:gd name="T41" fmla="*/ 1 h 256"/>
                      <a:gd name="T42" fmla="*/ 2 w 299"/>
                      <a:gd name="T43" fmla="*/ 1 h 256"/>
                      <a:gd name="T44" fmla="*/ 2 w 299"/>
                      <a:gd name="T45" fmla="*/ 1 h 256"/>
                      <a:gd name="T46" fmla="*/ 2 w 299"/>
                      <a:gd name="T47" fmla="*/ 1 h 256"/>
                      <a:gd name="T48" fmla="*/ 2 w 299"/>
                      <a:gd name="T49" fmla="*/ 1 h 256"/>
                      <a:gd name="T50" fmla="*/ 2 w 299"/>
                      <a:gd name="T51" fmla="*/ 1 h 256"/>
                      <a:gd name="T52" fmla="*/ 2 w 299"/>
                      <a:gd name="T53" fmla="*/ 0 h 256"/>
                      <a:gd name="T54" fmla="*/ 1 w 299"/>
                      <a:gd name="T55" fmla="*/ 0 h 256"/>
                      <a:gd name="T56" fmla="*/ 1 w 299"/>
                      <a:gd name="T57" fmla="*/ 0 h 256"/>
                      <a:gd name="T58" fmla="*/ 1 w 299"/>
                      <a:gd name="T59" fmla="*/ 0 h 25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9"/>
                      <a:gd name="T91" fmla="*/ 0 h 256"/>
                      <a:gd name="T92" fmla="*/ 299 w 299"/>
                      <a:gd name="T93" fmla="*/ 256 h 25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9" h="256">
                        <a:moveTo>
                          <a:pt x="96" y="0"/>
                        </a:moveTo>
                        <a:lnTo>
                          <a:pt x="0" y="100"/>
                        </a:lnTo>
                        <a:lnTo>
                          <a:pt x="16" y="105"/>
                        </a:lnTo>
                        <a:lnTo>
                          <a:pt x="42" y="120"/>
                        </a:lnTo>
                        <a:lnTo>
                          <a:pt x="74" y="137"/>
                        </a:lnTo>
                        <a:lnTo>
                          <a:pt x="104" y="159"/>
                        </a:lnTo>
                        <a:lnTo>
                          <a:pt x="135" y="183"/>
                        </a:lnTo>
                        <a:lnTo>
                          <a:pt x="161" y="206"/>
                        </a:lnTo>
                        <a:lnTo>
                          <a:pt x="181" y="233"/>
                        </a:lnTo>
                        <a:lnTo>
                          <a:pt x="191" y="256"/>
                        </a:lnTo>
                        <a:lnTo>
                          <a:pt x="198" y="232"/>
                        </a:lnTo>
                        <a:lnTo>
                          <a:pt x="202" y="193"/>
                        </a:lnTo>
                        <a:lnTo>
                          <a:pt x="199" y="156"/>
                        </a:lnTo>
                        <a:lnTo>
                          <a:pt x="191" y="135"/>
                        </a:lnTo>
                        <a:lnTo>
                          <a:pt x="204" y="135"/>
                        </a:lnTo>
                        <a:lnTo>
                          <a:pt x="220" y="135"/>
                        </a:lnTo>
                        <a:lnTo>
                          <a:pt x="235" y="135"/>
                        </a:lnTo>
                        <a:lnTo>
                          <a:pt x="250" y="137"/>
                        </a:lnTo>
                        <a:lnTo>
                          <a:pt x="264" y="139"/>
                        </a:lnTo>
                        <a:lnTo>
                          <a:pt x="282" y="143"/>
                        </a:lnTo>
                        <a:lnTo>
                          <a:pt x="292" y="150"/>
                        </a:lnTo>
                        <a:lnTo>
                          <a:pt x="299" y="160"/>
                        </a:lnTo>
                        <a:lnTo>
                          <a:pt x="292" y="143"/>
                        </a:lnTo>
                        <a:lnTo>
                          <a:pt x="277" y="122"/>
                        </a:lnTo>
                        <a:lnTo>
                          <a:pt x="254" y="92"/>
                        </a:lnTo>
                        <a:lnTo>
                          <a:pt x="228" y="63"/>
                        </a:lnTo>
                        <a:lnTo>
                          <a:pt x="198" y="39"/>
                        </a:lnTo>
                        <a:lnTo>
                          <a:pt x="165" y="16"/>
                        </a:lnTo>
                        <a:lnTo>
                          <a:pt x="130" y="3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6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412" y="391"/>
                    <a:ext cx="27" cy="24"/>
                  </a:xfrm>
                  <a:custGeom>
                    <a:avLst/>
                    <a:gdLst>
                      <a:gd name="T0" fmla="*/ 1 w 299"/>
                      <a:gd name="T1" fmla="*/ 0 h 256"/>
                      <a:gd name="T2" fmla="*/ 0 w 299"/>
                      <a:gd name="T3" fmla="*/ 1 h 256"/>
                      <a:gd name="T4" fmla="*/ 0 w 299"/>
                      <a:gd name="T5" fmla="*/ 1 h 256"/>
                      <a:gd name="T6" fmla="*/ 0 w 299"/>
                      <a:gd name="T7" fmla="*/ 1 h 256"/>
                      <a:gd name="T8" fmla="*/ 1 w 299"/>
                      <a:gd name="T9" fmla="*/ 1 h 256"/>
                      <a:gd name="T10" fmla="*/ 1 w 299"/>
                      <a:gd name="T11" fmla="*/ 1 h 256"/>
                      <a:gd name="T12" fmla="*/ 1 w 299"/>
                      <a:gd name="T13" fmla="*/ 2 h 256"/>
                      <a:gd name="T14" fmla="*/ 1 w 299"/>
                      <a:gd name="T15" fmla="*/ 2 h 256"/>
                      <a:gd name="T16" fmla="*/ 1 w 299"/>
                      <a:gd name="T17" fmla="*/ 2 h 256"/>
                      <a:gd name="T18" fmla="*/ 2 w 299"/>
                      <a:gd name="T19" fmla="*/ 2 h 256"/>
                      <a:gd name="T20" fmla="*/ 2 w 299"/>
                      <a:gd name="T21" fmla="*/ 2 h 256"/>
                      <a:gd name="T22" fmla="*/ 2 w 299"/>
                      <a:gd name="T23" fmla="*/ 2 h 256"/>
                      <a:gd name="T24" fmla="*/ 2 w 299"/>
                      <a:gd name="T25" fmla="*/ 1 h 256"/>
                      <a:gd name="T26" fmla="*/ 2 w 299"/>
                      <a:gd name="T27" fmla="*/ 1 h 256"/>
                      <a:gd name="T28" fmla="*/ 2 w 299"/>
                      <a:gd name="T29" fmla="*/ 1 h 256"/>
                      <a:gd name="T30" fmla="*/ 2 w 299"/>
                      <a:gd name="T31" fmla="*/ 1 h 256"/>
                      <a:gd name="T32" fmla="*/ 2 w 299"/>
                      <a:gd name="T33" fmla="*/ 1 h 256"/>
                      <a:gd name="T34" fmla="*/ 2 w 299"/>
                      <a:gd name="T35" fmla="*/ 1 h 256"/>
                      <a:gd name="T36" fmla="*/ 2 w 299"/>
                      <a:gd name="T37" fmla="*/ 1 h 256"/>
                      <a:gd name="T38" fmla="*/ 2 w 299"/>
                      <a:gd name="T39" fmla="*/ 1 h 256"/>
                      <a:gd name="T40" fmla="*/ 2 w 299"/>
                      <a:gd name="T41" fmla="*/ 1 h 256"/>
                      <a:gd name="T42" fmla="*/ 2 w 299"/>
                      <a:gd name="T43" fmla="*/ 1 h 256"/>
                      <a:gd name="T44" fmla="*/ 2 w 299"/>
                      <a:gd name="T45" fmla="*/ 1 h 256"/>
                      <a:gd name="T46" fmla="*/ 2 w 299"/>
                      <a:gd name="T47" fmla="*/ 1 h 256"/>
                      <a:gd name="T48" fmla="*/ 2 w 299"/>
                      <a:gd name="T49" fmla="*/ 1 h 256"/>
                      <a:gd name="T50" fmla="*/ 2 w 299"/>
                      <a:gd name="T51" fmla="*/ 1 h 256"/>
                      <a:gd name="T52" fmla="*/ 2 w 299"/>
                      <a:gd name="T53" fmla="*/ 0 h 256"/>
                      <a:gd name="T54" fmla="*/ 1 w 299"/>
                      <a:gd name="T55" fmla="*/ 0 h 256"/>
                      <a:gd name="T56" fmla="*/ 1 w 299"/>
                      <a:gd name="T57" fmla="*/ 0 h 256"/>
                      <a:gd name="T58" fmla="*/ 1 w 299"/>
                      <a:gd name="T59" fmla="*/ 0 h 25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99"/>
                      <a:gd name="T91" fmla="*/ 0 h 256"/>
                      <a:gd name="T92" fmla="*/ 299 w 299"/>
                      <a:gd name="T93" fmla="*/ 256 h 25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99" h="256">
                        <a:moveTo>
                          <a:pt x="96" y="0"/>
                        </a:moveTo>
                        <a:lnTo>
                          <a:pt x="0" y="100"/>
                        </a:lnTo>
                        <a:lnTo>
                          <a:pt x="16" y="105"/>
                        </a:lnTo>
                        <a:lnTo>
                          <a:pt x="42" y="120"/>
                        </a:lnTo>
                        <a:lnTo>
                          <a:pt x="74" y="137"/>
                        </a:lnTo>
                        <a:lnTo>
                          <a:pt x="104" y="159"/>
                        </a:lnTo>
                        <a:lnTo>
                          <a:pt x="135" y="183"/>
                        </a:lnTo>
                        <a:lnTo>
                          <a:pt x="161" y="206"/>
                        </a:lnTo>
                        <a:lnTo>
                          <a:pt x="181" y="233"/>
                        </a:lnTo>
                        <a:lnTo>
                          <a:pt x="191" y="256"/>
                        </a:lnTo>
                        <a:lnTo>
                          <a:pt x="198" y="232"/>
                        </a:lnTo>
                        <a:lnTo>
                          <a:pt x="202" y="193"/>
                        </a:lnTo>
                        <a:lnTo>
                          <a:pt x="199" y="156"/>
                        </a:lnTo>
                        <a:lnTo>
                          <a:pt x="191" y="135"/>
                        </a:lnTo>
                        <a:lnTo>
                          <a:pt x="204" y="135"/>
                        </a:lnTo>
                        <a:lnTo>
                          <a:pt x="220" y="135"/>
                        </a:lnTo>
                        <a:lnTo>
                          <a:pt x="235" y="135"/>
                        </a:lnTo>
                        <a:lnTo>
                          <a:pt x="250" y="137"/>
                        </a:lnTo>
                        <a:lnTo>
                          <a:pt x="264" y="139"/>
                        </a:lnTo>
                        <a:lnTo>
                          <a:pt x="282" y="143"/>
                        </a:lnTo>
                        <a:lnTo>
                          <a:pt x="292" y="150"/>
                        </a:lnTo>
                        <a:lnTo>
                          <a:pt x="299" y="160"/>
                        </a:lnTo>
                        <a:lnTo>
                          <a:pt x="292" y="143"/>
                        </a:lnTo>
                        <a:lnTo>
                          <a:pt x="277" y="122"/>
                        </a:lnTo>
                        <a:lnTo>
                          <a:pt x="254" y="92"/>
                        </a:lnTo>
                        <a:lnTo>
                          <a:pt x="228" y="63"/>
                        </a:lnTo>
                        <a:lnTo>
                          <a:pt x="198" y="39"/>
                        </a:lnTo>
                        <a:lnTo>
                          <a:pt x="165" y="16"/>
                        </a:lnTo>
                        <a:lnTo>
                          <a:pt x="130" y="3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7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412" y="391"/>
                    <a:ext cx="27" cy="24"/>
                  </a:xfrm>
                  <a:custGeom>
                    <a:avLst/>
                    <a:gdLst>
                      <a:gd name="T0" fmla="*/ 1 w 299"/>
                      <a:gd name="T1" fmla="*/ 0 h 256"/>
                      <a:gd name="T2" fmla="*/ 0 w 299"/>
                      <a:gd name="T3" fmla="*/ 1 h 256"/>
                      <a:gd name="T4" fmla="*/ 0 w 299"/>
                      <a:gd name="T5" fmla="*/ 1 h 256"/>
                      <a:gd name="T6" fmla="*/ 0 w 299"/>
                      <a:gd name="T7" fmla="*/ 1 h 256"/>
                      <a:gd name="T8" fmla="*/ 0 w 299"/>
                      <a:gd name="T9" fmla="*/ 1 h 256"/>
                      <a:gd name="T10" fmla="*/ 1 w 299"/>
                      <a:gd name="T11" fmla="*/ 1 h 256"/>
                      <a:gd name="T12" fmla="*/ 1 w 299"/>
                      <a:gd name="T13" fmla="*/ 1 h 256"/>
                      <a:gd name="T14" fmla="*/ 1 w 299"/>
                      <a:gd name="T15" fmla="*/ 2 h 256"/>
                      <a:gd name="T16" fmla="*/ 1 w 299"/>
                      <a:gd name="T17" fmla="*/ 2 h 256"/>
                      <a:gd name="T18" fmla="*/ 1 w 299"/>
                      <a:gd name="T19" fmla="*/ 2 h 256"/>
                      <a:gd name="T20" fmla="*/ 2 w 299"/>
                      <a:gd name="T21" fmla="*/ 2 h 256"/>
                      <a:gd name="T22" fmla="*/ 2 w 299"/>
                      <a:gd name="T23" fmla="*/ 2 h 256"/>
                      <a:gd name="T24" fmla="*/ 2 w 299"/>
                      <a:gd name="T25" fmla="*/ 2 h 256"/>
                      <a:gd name="T26" fmla="*/ 2 w 299"/>
                      <a:gd name="T27" fmla="*/ 2 h 256"/>
                      <a:gd name="T28" fmla="*/ 2 w 299"/>
                      <a:gd name="T29" fmla="*/ 1 h 256"/>
                      <a:gd name="T30" fmla="*/ 2 w 299"/>
                      <a:gd name="T31" fmla="*/ 1 h 256"/>
                      <a:gd name="T32" fmla="*/ 2 w 299"/>
                      <a:gd name="T33" fmla="*/ 1 h 256"/>
                      <a:gd name="T34" fmla="*/ 2 w 299"/>
                      <a:gd name="T35" fmla="*/ 1 h 256"/>
                      <a:gd name="T36" fmla="*/ 2 w 299"/>
                      <a:gd name="T37" fmla="*/ 1 h 256"/>
                      <a:gd name="T38" fmla="*/ 2 w 299"/>
                      <a:gd name="T39" fmla="*/ 1 h 256"/>
                      <a:gd name="T40" fmla="*/ 2 w 299"/>
                      <a:gd name="T41" fmla="*/ 1 h 256"/>
                      <a:gd name="T42" fmla="*/ 2 w 299"/>
                      <a:gd name="T43" fmla="*/ 1 h 256"/>
                      <a:gd name="T44" fmla="*/ 2 w 299"/>
                      <a:gd name="T45" fmla="*/ 1 h 256"/>
                      <a:gd name="T46" fmla="*/ 2 w 299"/>
                      <a:gd name="T47" fmla="*/ 1 h 256"/>
                      <a:gd name="T48" fmla="*/ 2 w 299"/>
                      <a:gd name="T49" fmla="*/ 1 h 256"/>
                      <a:gd name="T50" fmla="*/ 2 w 299"/>
                      <a:gd name="T51" fmla="*/ 1 h 256"/>
                      <a:gd name="T52" fmla="*/ 2 w 299"/>
                      <a:gd name="T53" fmla="*/ 1 h 256"/>
                      <a:gd name="T54" fmla="*/ 2 w 299"/>
                      <a:gd name="T55" fmla="*/ 1 h 256"/>
                      <a:gd name="T56" fmla="*/ 2 w 299"/>
                      <a:gd name="T57" fmla="*/ 1 h 256"/>
                      <a:gd name="T58" fmla="*/ 2 w 299"/>
                      <a:gd name="T59" fmla="*/ 1 h 256"/>
                      <a:gd name="T60" fmla="*/ 2 w 299"/>
                      <a:gd name="T61" fmla="*/ 0 h 256"/>
                      <a:gd name="T62" fmla="*/ 1 w 299"/>
                      <a:gd name="T63" fmla="*/ 0 h 256"/>
                      <a:gd name="T64" fmla="*/ 1 w 299"/>
                      <a:gd name="T65" fmla="*/ 0 h 256"/>
                      <a:gd name="T66" fmla="*/ 1 w 299"/>
                      <a:gd name="T67" fmla="*/ 0 h 25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99"/>
                      <a:gd name="T103" fmla="*/ 0 h 256"/>
                      <a:gd name="T104" fmla="*/ 299 w 299"/>
                      <a:gd name="T105" fmla="*/ 256 h 25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99" h="256">
                        <a:moveTo>
                          <a:pt x="96" y="0"/>
                        </a:moveTo>
                        <a:lnTo>
                          <a:pt x="0" y="100"/>
                        </a:lnTo>
                        <a:lnTo>
                          <a:pt x="16" y="105"/>
                        </a:lnTo>
                        <a:lnTo>
                          <a:pt x="42" y="120"/>
                        </a:lnTo>
                        <a:lnTo>
                          <a:pt x="74" y="137"/>
                        </a:lnTo>
                        <a:lnTo>
                          <a:pt x="104" y="159"/>
                        </a:lnTo>
                        <a:lnTo>
                          <a:pt x="135" y="183"/>
                        </a:lnTo>
                        <a:lnTo>
                          <a:pt x="161" y="206"/>
                        </a:lnTo>
                        <a:lnTo>
                          <a:pt x="181" y="233"/>
                        </a:lnTo>
                        <a:lnTo>
                          <a:pt x="191" y="256"/>
                        </a:lnTo>
                        <a:lnTo>
                          <a:pt x="198" y="232"/>
                        </a:lnTo>
                        <a:lnTo>
                          <a:pt x="202" y="193"/>
                        </a:lnTo>
                        <a:lnTo>
                          <a:pt x="199" y="156"/>
                        </a:lnTo>
                        <a:lnTo>
                          <a:pt x="191" y="135"/>
                        </a:lnTo>
                        <a:lnTo>
                          <a:pt x="204" y="135"/>
                        </a:lnTo>
                        <a:lnTo>
                          <a:pt x="220" y="135"/>
                        </a:lnTo>
                        <a:lnTo>
                          <a:pt x="235" y="135"/>
                        </a:lnTo>
                        <a:lnTo>
                          <a:pt x="250" y="137"/>
                        </a:lnTo>
                        <a:lnTo>
                          <a:pt x="264" y="139"/>
                        </a:lnTo>
                        <a:lnTo>
                          <a:pt x="282" y="143"/>
                        </a:lnTo>
                        <a:lnTo>
                          <a:pt x="292" y="150"/>
                        </a:lnTo>
                        <a:lnTo>
                          <a:pt x="299" y="160"/>
                        </a:lnTo>
                        <a:lnTo>
                          <a:pt x="292" y="143"/>
                        </a:lnTo>
                        <a:lnTo>
                          <a:pt x="277" y="122"/>
                        </a:lnTo>
                        <a:lnTo>
                          <a:pt x="254" y="92"/>
                        </a:lnTo>
                        <a:lnTo>
                          <a:pt x="228" y="63"/>
                        </a:lnTo>
                        <a:lnTo>
                          <a:pt x="198" y="39"/>
                        </a:lnTo>
                        <a:lnTo>
                          <a:pt x="165" y="16"/>
                        </a:lnTo>
                        <a:lnTo>
                          <a:pt x="130" y="3"/>
                        </a:lnTo>
                        <a:lnTo>
                          <a:pt x="96" y="0"/>
                        </a:lnTo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8" name="Freeform 162"/>
                  <p:cNvSpPr>
                    <a:spLocks noChangeAspect="1"/>
                  </p:cNvSpPr>
                  <p:nvPr/>
                </p:nvSpPr>
                <p:spPr bwMode="auto">
                  <a:xfrm>
                    <a:off x="325" y="381"/>
                    <a:ext cx="28" cy="30"/>
                  </a:xfrm>
                  <a:custGeom>
                    <a:avLst/>
                    <a:gdLst>
                      <a:gd name="T0" fmla="*/ 3 w 310"/>
                      <a:gd name="T1" fmla="*/ 3 h 318"/>
                      <a:gd name="T2" fmla="*/ 2 w 310"/>
                      <a:gd name="T3" fmla="*/ 3 h 318"/>
                      <a:gd name="T4" fmla="*/ 2 w 310"/>
                      <a:gd name="T5" fmla="*/ 2 h 318"/>
                      <a:gd name="T6" fmla="*/ 2 w 310"/>
                      <a:gd name="T7" fmla="*/ 2 h 318"/>
                      <a:gd name="T8" fmla="*/ 2 w 310"/>
                      <a:gd name="T9" fmla="*/ 2 h 318"/>
                      <a:gd name="T10" fmla="*/ 1 w 310"/>
                      <a:gd name="T11" fmla="*/ 2 h 318"/>
                      <a:gd name="T12" fmla="*/ 1 w 310"/>
                      <a:gd name="T13" fmla="*/ 2 h 318"/>
                      <a:gd name="T14" fmla="*/ 1 w 310"/>
                      <a:gd name="T15" fmla="*/ 1 h 318"/>
                      <a:gd name="T16" fmla="*/ 1 w 310"/>
                      <a:gd name="T17" fmla="*/ 1 h 318"/>
                      <a:gd name="T18" fmla="*/ 1 w 310"/>
                      <a:gd name="T19" fmla="*/ 1 h 318"/>
                      <a:gd name="T20" fmla="*/ 1 w 310"/>
                      <a:gd name="T21" fmla="*/ 1 h 318"/>
                      <a:gd name="T22" fmla="*/ 1 w 310"/>
                      <a:gd name="T23" fmla="*/ 0 h 318"/>
                      <a:gd name="T24" fmla="*/ 1 w 310"/>
                      <a:gd name="T25" fmla="*/ 1 h 318"/>
                      <a:gd name="T26" fmla="*/ 0 w 310"/>
                      <a:gd name="T27" fmla="*/ 0 h 318"/>
                      <a:gd name="T28" fmla="*/ 0 w 310"/>
                      <a:gd name="T29" fmla="*/ 0 h 318"/>
                      <a:gd name="T30" fmla="*/ 0 w 310"/>
                      <a:gd name="T31" fmla="*/ 0 h 318"/>
                      <a:gd name="T32" fmla="*/ 0 w 310"/>
                      <a:gd name="T33" fmla="*/ 0 h 318"/>
                      <a:gd name="T34" fmla="*/ 0 w 310"/>
                      <a:gd name="T35" fmla="*/ 1 h 318"/>
                      <a:gd name="T36" fmla="*/ 0 w 310"/>
                      <a:gd name="T37" fmla="*/ 1 h 318"/>
                      <a:gd name="T38" fmla="*/ 0 w 310"/>
                      <a:gd name="T39" fmla="*/ 1 h 318"/>
                      <a:gd name="T40" fmla="*/ 0 w 310"/>
                      <a:gd name="T41" fmla="*/ 1 h 318"/>
                      <a:gd name="T42" fmla="*/ 0 w 310"/>
                      <a:gd name="T43" fmla="*/ 2 h 318"/>
                      <a:gd name="T44" fmla="*/ 1 w 310"/>
                      <a:gd name="T45" fmla="*/ 2 h 318"/>
                      <a:gd name="T46" fmla="*/ 1 w 310"/>
                      <a:gd name="T47" fmla="*/ 2 h 318"/>
                      <a:gd name="T48" fmla="*/ 1 w 310"/>
                      <a:gd name="T49" fmla="*/ 2 h 318"/>
                      <a:gd name="T50" fmla="*/ 1 w 310"/>
                      <a:gd name="T51" fmla="*/ 2 h 318"/>
                      <a:gd name="T52" fmla="*/ 3 w 310"/>
                      <a:gd name="T53" fmla="*/ 3 h 31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10"/>
                      <a:gd name="T82" fmla="*/ 0 h 318"/>
                      <a:gd name="T83" fmla="*/ 310 w 310"/>
                      <a:gd name="T84" fmla="*/ 318 h 31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10" h="318">
                        <a:moveTo>
                          <a:pt x="310" y="318"/>
                        </a:moveTo>
                        <a:lnTo>
                          <a:pt x="262" y="296"/>
                        </a:lnTo>
                        <a:lnTo>
                          <a:pt x="226" y="272"/>
                        </a:lnTo>
                        <a:lnTo>
                          <a:pt x="202" y="246"/>
                        </a:lnTo>
                        <a:lnTo>
                          <a:pt x="183" y="219"/>
                        </a:lnTo>
                        <a:lnTo>
                          <a:pt x="170" y="192"/>
                        </a:lnTo>
                        <a:lnTo>
                          <a:pt x="160" y="166"/>
                        </a:lnTo>
                        <a:lnTo>
                          <a:pt x="151" y="140"/>
                        </a:lnTo>
                        <a:lnTo>
                          <a:pt x="140" y="114"/>
                        </a:lnTo>
                        <a:lnTo>
                          <a:pt x="128" y="81"/>
                        </a:lnTo>
                        <a:lnTo>
                          <a:pt x="133" y="61"/>
                        </a:lnTo>
                        <a:lnTo>
                          <a:pt x="147" y="55"/>
                        </a:lnTo>
                        <a:lnTo>
                          <a:pt x="166" y="61"/>
                        </a:lnTo>
                        <a:lnTo>
                          <a:pt x="37" y="8"/>
                        </a:lnTo>
                        <a:lnTo>
                          <a:pt x="17" y="0"/>
                        </a:lnTo>
                        <a:lnTo>
                          <a:pt x="4" y="8"/>
                        </a:lnTo>
                        <a:lnTo>
                          <a:pt x="0" y="28"/>
                        </a:lnTo>
                        <a:lnTo>
                          <a:pt x="12" y="61"/>
                        </a:lnTo>
                        <a:lnTo>
                          <a:pt x="22" y="87"/>
                        </a:lnTo>
                        <a:lnTo>
                          <a:pt x="30" y="111"/>
                        </a:lnTo>
                        <a:lnTo>
                          <a:pt x="42" y="140"/>
                        </a:lnTo>
                        <a:lnTo>
                          <a:pt x="55" y="166"/>
                        </a:lnTo>
                        <a:lnTo>
                          <a:pt x="72" y="194"/>
                        </a:lnTo>
                        <a:lnTo>
                          <a:pt x="98" y="219"/>
                        </a:lnTo>
                        <a:lnTo>
                          <a:pt x="133" y="246"/>
                        </a:lnTo>
                        <a:lnTo>
                          <a:pt x="179" y="267"/>
                        </a:lnTo>
                        <a:lnTo>
                          <a:pt x="310" y="3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39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325" y="381"/>
                    <a:ext cx="28" cy="30"/>
                  </a:xfrm>
                  <a:custGeom>
                    <a:avLst/>
                    <a:gdLst>
                      <a:gd name="T0" fmla="*/ 3 w 310"/>
                      <a:gd name="T1" fmla="*/ 3 h 318"/>
                      <a:gd name="T2" fmla="*/ 3 w 310"/>
                      <a:gd name="T3" fmla="*/ 3 h 318"/>
                      <a:gd name="T4" fmla="*/ 2 w 310"/>
                      <a:gd name="T5" fmla="*/ 3 h 318"/>
                      <a:gd name="T6" fmla="*/ 2 w 310"/>
                      <a:gd name="T7" fmla="*/ 2 h 318"/>
                      <a:gd name="T8" fmla="*/ 2 w 310"/>
                      <a:gd name="T9" fmla="*/ 2 h 318"/>
                      <a:gd name="T10" fmla="*/ 2 w 310"/>
                      <a:gd name="T11" fmla="*/ 2 h 318"/>
                      <a:gd name="T12" fmla="*/ 1 w 310"/>
                      <a:gd name="T13" fmla="*/ 2 h 318"/>
                      <a:gd name="T14" fmla="*/ 1 w 310"/>
                      <a:gd name="T15" fmla="*/ 2 h 318"/>
                      <a:gd name="T16" fmla="*/ 1 w 310"/>
                      <a:gd name="T17" fmla="*/ 1 h 318"/>
                      <a:gd name="T18" fmla="*/ 1 w 310"/>
                      <a:gd name="T19" fmla="*/ 1 h 318"/>
                      <a:gd name="T20" fmla="*/ 1 w 310"/>
                      <a:gd name="T21" fmla="*/ 1 h 318"/>
                      <a:gd name="T22" fmla="*/ 1 w 310"/>
                      <a:gd name="T23" fmla="*/ 1 h 318"/>
                      <a:gd name="T24" fmla="*/ 1 w 310"/>
                      <a:gd name="T25" fmla="*/ 1 h 318"/>
                      <a:gd name="T26" fmla="*/ 1 w 310"/>
                      <a:gd name="T27" fmla="*/ 0 h 318"/>
                      <a:gd name="T28" fmla="*/ 1 w 310"/>
                      <a:gd name="T29" fmla="*/ 1 h 318"/>
                      <a:gd name="T30" fmla="*/ 0 w 310"/>
                      <a:gd name="T31" fmla="*/ 0 h 318"/>
                      <a:gd name="T32" fmla="*/ 0 w 310"/>
                      <a:gd name="T33" fmla="*/ 0 h 318"/>
                      <a:gd name="T34" fmla="*/ 0 w 310"/>
                      <a:gd name="T35" fmla="*/ 0 h 318"/>
                      <a:gd name="T36" fmla="*/ 0 w 310"/>
                      <a:gd name="T37" fmla="*/ 0 h 318"/>
                      <a:gd name="T38" fmla="*/ 0 w 310"/>
                      <a:gd name="T39" fmla="*/ 0 h 318"/>
                      <a:gd name="T40" fmla="*/ 0 w 310"/>
                      <a:gd name="T41" fmla="*/ 1 h 318"/>
                      <a:gd name="T42" fmla="*/ 0 w 310"/>
                      <a:gd name="T43" fmla="*/ 1 h 318"/>
                      <a:gd name="T44" fmla="*/ 0 w 310"/>
                      <a:gd name="T45" fmla="*/ 1 h 318"/>
                      <a:gd name="T46" fmla="*/ 0 w 310"/>
                      <a:gd name="T47" fmla="*/ 1 h 318"/>
                      <a:gd name="T48" fmla="*/ 0 w 310"/>
                      <a:gd name="T49" fmla="*/ 1 h 318"/>
                      <a:gd name="T50" fmla="*/ 0 w 310"/>
                      <a:gd name="T51" fmla="*/ 2 h 318"/>
                      <a:gd name="T52" fmla="*/ 1 w 310"/>
                      <a:gd name="T53" fmla="*/ 2 h 318"/>
                      <a:gd name="T54" fmla="*/ 1 w 310"/>
                      <a:gd name="T55" fmla="*/ 2 h 318"/>
                      <a:gd name="T56" fmla="*/ 1 w 310"/>
                      <a:gd name="T57" fmla="*/ 2 h 318"/>
                      <a:gd name="T58" fmla="*/ 1 w 310"/>
                      <a:gd name="T59" fmla="*/ 2 h 318"/>
                      <a:gd name="T60" fmla="*/ 3 w 310"/>
                      <a:gd name="T61" fmla="*/ 3 h 31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0"/>
                      <a:gd name="T94" fmla="*/ 0 h 318"/>
                      <a:gd name="T95" fmla="*/ 310 w 310"/>
                      <a:gd name="T96" fmla="*/ 318 h 31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0" h="318">
                        <a:moveTo>
                          <a:pt x="310" y="318"/>
                        </a:moveTo>
                        <a:lnTo>
                          <a:pt x="310" y="318"/>
                        </a:lnTo>
                        <a:lnTo>
                          <a:pt x="262" y="296"/>
                        </a:lnTo>
                        <a:lnTo>
                          <a:pt x="226" y="272"/>
                        </a:lnTo>
                        <a:lnTo>
                          <a:pt x="202" y="246"/>
                        </a:lnTo>
                        <a:lnTo>
                          <a:pt x="183" y="219"/>
                        </a:lnTo>
                        <a:lnTo>
                          <a:pt x="170" y="192"/>
                        </a:lnTo>
                        <a:lnTo>
                          <a:pt x="160" y="166"/>
                        </a:lnTo>
                        <a:lnTo>
                          <a:pt x="151" y="140"/>
                        </a:lnTo>
                        <a:lnTo>
                          <a:pt x="140" y="114"/>
                        </a:lnTo>
                        <a:lnTo>
                          <a:pt x="128" y="81"/>
                        </a:lnTo>
                        <a:lnTo>
                          <a:pt x="133" y="61"/>
                        </a:lnTo>
                        <a:lnTo>
                          <a:pt x="147" y="55"/>
                        </a:lnTo>
                        <a:lnTo>
                          <a:pt x="166" y="61"/>
                        </a:lnTo>
                        <a:lnTo>
                          <a:pt x="37" y="8"/>
                        </a:lnTo>
                        <a:lnTo>
                          <a:pt x="17" y="0"/>
                        </a:lnTo>
                        <a:lnTo>
                          <a:pt x="4" y="8"/>
                        </a:lnTo>
                        <a:lnTo>
                          <a:pt x="0" y="28"/>
                        </a:lnTo>
                        <a:lnTo>
                          <a:pt x="12" y="61"/>
                        </a:lnTo>
                        <a:lnTo>
                          <a:pt x="22" y="87"/>
                        </a:lnTo>
                        <a:lnTo>
                          <a:pt x="30" y="111"/>
                        </a:lnTo>
                        <a:lnTo>
                          <a:pt x="42" y="140"/>
                        </a:lnTo>
                        <a:lnTo>
                          <a:pt x="55" y="166"/>
                        </a:lnTo>
                        <a:lnTo>
                          <a:pt x="72" y="194"/>
                        </a:lnTo>
                        <a:lnTo>
                          <a:pt x="98" y="219"/>
                        </a:lnTo>
                        <a:lnTo>
                          <a:pt x="133" y="246"/>
                        </a:lnTo>
                        <a:lnTo>
                          <a:pt x="179" y="267"/>
                        </a:lnTo>
                        <a:lnTo>
                          <a:pt x="310" y="318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0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331" y="326"/>
                    <a:ext cx="125" cy="64"/>
                  </a:xfrm>
                  <a:custGeom>
                    <a:avLst/>
                    <a:gdLst>
                      <a:gd name="T0" fmla="*/ 0 w 1365"/>
                      <a:gd name="T1" fmla="*/ 1 h 704"/>
                      <a:gd name="T2" fmla="*/ 0 w 1365"/>
                      <a:gd name="T3" fmla="*/ 1 h 704"/>
                      <a:gd name="T4" fmla="*/ 0 w 1365"/>
                      <a:gd name="T5" fmla="*/ 1 h 704"/>
                      <a:gd name="T6" fmla="*/ 1 w 1365"/>
                      <a:gd name="T7" fmla="*/ 3 h 704"/>
                      <a:gd name="T8" fmla="*/ 1 w 1365"/>
                      <a:gd name="T9" fmla="*/ 4 h 704"/>
                      <a:gd name="T10" fmla="*/ 1 w 1365"/>
                      <a:gd name="T11" fmla="*/ 6 h 704"/>
                      <a:gd name="T12" fmla="*/ 2 w 1365"/>
                      <a:gd name="T13" fmla="*/ 6 h 704"/>
                      <a:gd name="T14" fmla="*/ 2 w 1365"/>
                      <a:gd name="T15" fmla="*/ 6 h 704"/>
                      <a:gd name="T16" fmla="*/ 2 w 1365"/>
                      <a:gd name="T17" fmla="*/ 6 h 704"/>
                      <a:gd name="T18" fmla="*/ 3 w 1365"/>
                      <a:gd name="T19" fmla="*/ 6 h 704"/>
                      <a:gd name="T20" fmla="*/ 3 w 1365"/>
                      <a:gd name="T21" fmla="*/ 6 h 704"/>
                      <a:gd name="T22" fmla="*/ 4 w 1365"/>
                      <a:gd name="T23" fmla="*/ 5 h 704"/>
                      <a:gd name="T24" fmla="*/ 4 w 1365"/>
                      <a:gd name="T25" fmla="*/ 5 h 704"/>
                      <a:gd name="T26" fmla="*/ 5 w 1365"/>
                      <a:gd name="T27" fmla="*/ 5 h 704"/>
                      <a:gd name="T28" fmla="*/ 5 w 1365"/>
                      <a:gd name="T29" fmla="*/ 5 h 704"/>
                      <a:gd name="T30" fmla="*/ 5 w 1365"/>
                      <a:gd name="T31" fmla="*/ 5 h 704"/>
                      <a:gd name="T32" fmla="*/ 6 w 1365"/>
                      <a:gd name="T33" fmla="*/ 5 h 704"/>
                      <a:gd name="T34" fmla="*/ 6 w 1365"/>
                      <a:gd name="T35" fmla="*/ 5 h 704"/>
                      <a:gd name="T36" fmla="*/ 6 w 1365"/>
                      <a:gd name="T37" fmla="*/ 5 h 704"/>
                      <a:gd name="T38" fmla="*/ 6 w 1365"/>
                      <a:gd name="T39" fmla="*/ 5 h 704"/>
                      <a:gd name="T40" fmla="*/ 7 w 1365"/>
                      <a:gd name="T41" fmla="*/ 5 h 704"/>
                      <a:gd name="T42" fmla="*/ 7 w 1365"/>
                      <a:gd name="T43" fmla="*/ 5 h 704"/>
                      <a:gd name="T44" fmla="*/ 7 w 1365"/>
                      <a:gd name="T45" fmla="*/ 5 h 704"/>
                      <a:gd name="T46" fmla="*/ 7 w 1365"/>
                      <a:gd name="T47" fmla="*/ 5 h 704"/>
                      <a:gd name="T48" fmla="*/ 8 w 1365"/>
                      <a:gd name="T49" fmla="*/ 5 h 704"/>
                      <a:gd name="T50" fmla="*/ 8 w 1365"/>
                      <a:gd name="T51" fmla="*/ 5 h 704"/>
                      <a:gd name="T52" fmla="*/ 8 w 1365"/>
                      <a:gd name="T53" fmla="*/ 5 h 704"/>
                      <a:gd name="T54" fmla="*/ 9 w 1365"/>
                      <a:gd name="T55" fmla="*/ 5 h 704"/>
                      <a:gd name="T56" fmla="*/ 9 w 1365"/>
                      <a:gd name="T57" fmla="*/ 5 h 704"/>
                      <a:gd name="T58" fmla="*/ 10 w 1365"/>
                      <a:gd name="T59" fmla="*/ 5 h 704"/>
                      <a:gd name="T60" fmla="*/ 10 w 1365"/>
                      <a:gd name="T61" fmla="*/ 5 h 704"/>
                      <a:gd name="T62" fmla="*/ 11 w 1365"/>
                      <a:gd name="T63" fmla="*/ 5 h 704"/>
                      <a:gd name="T64" fmla="*/ 11 w 1365"/>
                      <a:gd name="T65" fmla="*/ 5 h 704"/>
                      <a:gd name="T66" fmla="*/ 11 w 1365"/>
                      <a:gd name="T67" fmla="*/ 5 h 704"/>
                      <a:gd name="T68" fmla="*/ 11 w 1365"/>
                      <a:gd name="T69" fmla="*/ 5 h 704"/>
                      <a:gd name="T70" fmla="*/ 11 w 1365"/>
                      <a:gd name="T71" fmla="*/ 4 h 704"/>
                      <a:gd name="T72" fmla="*/ 11 w 1365"/>
                      <a:gd name="T73" fmla="*/ 4 h 704"/>
                      <a:gd name="T74" fmla="*/ 11 w 1365"/>
                      <a:gd name="T75" fmla="*/ 3 h 704"/>
                      <a:gd name="T76" fmla="*/ 10 w 1365"/>
                      <a:gd name="T77" fmla="*/ 1 h 704"/>
                      <a:gd name="T78" fmla="*/ 9 w 1365"/>
                      <a:gd name="T79" fmla="*/ 0 h 704"/>
                      <a:gd name="T80" fmla="*/ 9 w 1365"/>
                      <a:gd name="T81" fmla="*/ 0 h 704"/>
                      <a:gd name="T82" fmla="*/ 9 w 1365"/>
                      <a:gd name="T83" fmla="*/ 0 h 704"/>
                      <a:gd name="T84" fmla="*/ 8 w 1365"/>
                      <a:gd name="T85" fmla="*/ 0 h 704"/>
                      <a:gd name="T86" fmla="*/ 7 w 1365"/>
                      <a:gd name="T87" fmla="*/ 0 h 704"/>
                      <a:gd name="T88" fmla="*/ 7 w 1365"/>
                      <a:gd name="T89" fmla="*/ 0 h 704"/>
                      <a:gd name="T90" fmla="*/ 6 w 1365"/>
                      <a:gd name="T91" fmla="*/ 0 h 704"/>
                      <a:gd name="T92" fmla="*/ 5 w 1365"/>
                      <a:gd name="T93" fmla="*/ 0 h 704"/>
                      <a:gd name="T94" fmla="*/ 5 w 1365"/>
                      <a:gd name="T95" fmla="*/ 0 h 704"/>
                      <a:gd name="T96" fmla="*/ 5 w 1365"/>
                      <a:gd name="T97" fmla="*/ 0 h 704"/>
                      <a:gd name="T98" fmla="*/ 4 w 1365"/>
                      <a:gd name="T99" fmla="*/ 0 h 704"/>
                      <a:gd name="T100" fmla="*/ 4 w 1365"/>
                      <a:gd name="T101" fmla="*/ 0 h 704"/>
                      <a:gd name="T102" fmla="*/ 3 w 1365"/>
                      <a:gd name="T103" fmla="*/ 0 h 704"/>
                      <a:gd name="T104" fmla="*/ 3 w 1365"/>
                      <a:gd name="T105" fmla="*/ 0 h 704"/>
                      <a:gd name="T106" fmla="*/ 2 w 1365"/>
                      <a:gd name="T107" fmla="*/ 1 h 704"/>
                      <a:gd name="T108" fmla="*/ 1 w 1365"/>
                      <a:gd name="T109" fmla="*/ 1 h 704"/>
                      <a:gd name="T110" fmla="*/ 1 w 1365"/>
                      <a:gd name="T111" fmla="*/ 1 h 70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5"/>
                      <a:gd name="T169" fmla="*/ 0 h 704"/>
                      <a:gd name="T170" fmla="*/ 1365 w 1365"/>
                      <a:gd name="T171" fmla="*/ 704 h 70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5" h="704">
                        <a:moveTo>
                          <a:pt x="59" y="53"/>
                        </a:moveTo>
                        <a:lnTo>
                          <a:pt x="43" y="79"/>
                        </a:lnTo>
                        <a:lnTo>
                          <a:pt x="30" y="97"/>
                        </a:lnTo>
                        <a:lnTo>
                          <a:pt x="16" y="112"/>
                        </a:lnTo>
                        <a:lnTo>
                          <a:pt x="0" y="122"/>
                        </a:lnTo>
                        <a:lnTo>
                          <a:pt x="11" y="157"/>
                        </a:lnTo>
                        <a:lnTo>
                          <a:pt x="34" y="230"/>
                        </a:lnTo>
                        <a:lnTo>
                          <a:pt x="62" y="326"/>
                        </a:lnTo>
                        <a:lnTo>
                          <a:pt x="96" y="431"/>
                        </a:lnTo>
                        <a:lnTo>
                          <a:pt x="125" y="531"/>
                        </a:lnTo>
                        <a:lnTo>
                          <a:pt x="154" y="621"/>
                        </a:lnTo>
                        <a:lnTo>
                          <a:pt x="174" y="684"/>
                        </a:lnTo>
                        <a:lnTo>
                          <a:pt x="180" y="704"/>
                        </a:lnTo>
                        <a:lnTo>
                          <a:pt x="194" y="704"/>
                        </a:lnTo>
                        <a:lnTo>
                          <a:pt x="212" y="703"/>
                        </a:lnTo>
                        <a:lnTo>
                          <a:pt x="230" y="702"/>
                        </a:lnTo>
                        <a:lnTo>
                          <a:pt x="258" y="699"/>
                        </a:lnTo>
                        <a:lnTo>
                          <a:pt x="285" y="693"/>
                        </a:lnTo>
                        <a:lnTo>
                          <a:pt x="314" y="690"/>
                        </a:lnTo>
                        <a:lnTo>
                          <a:pt x="347" y="684"/>
                        </a:lnTo>
                        <a:lnTo>
                          <a:pt x="379" y="680"/>
                        </a:lnTo>
                        <a:lnTo>
                          <a:pt x="411" y="673"/>
                        </a:lnTo>
                        <a:lnTo>
                          <a:pt x="442" y="666"/>
                        </a:lnTo>
                        <a:lnTo>
                          <a:pt x="473" y="659"/>
                        </a:lnTo>
                        <a:lnTo>
                          <a:pt x="501" y="653"/>
                        </a:lnTo>
                        <a:lnTo>
                          <a:pt x="527" y="644"/>
                        </a:lnTo>
                        <a:lnTo>
                          <a:pt x="550" y="636"/>
                        </a:lnTo>
                        <a:lnTo>
                          <a:pt x="569" y="627"/>
                        </a:lnTo>
                        <a:lnTo>
                          <a:pt x="584" y="621"/>
                        </a:lnTo>
                        <a:lnTo>
                          <a:pt x="607" y="610"/>
                        </a:lnTo>
                        <a:lnTo>
                          <a:pt x="628" y="603"/>
                        </a:lnTo>
                        <a:lnTo>
                          <a:pt x="643" y="601"/>
                        </a:lnTo>
                        <a:lnTo>
                          <a:pt x="657" y="603"/>
                        </a:lnTo>
                        <a:lnTo>
                          <a:pt x="670" y="610"/>
                        </a:lnTo>
                        <a:lnTo>
                          <a:pt x="674" y="619"/>
                        </a:lnTo>
                        <a:lnTo>
                          <a:pt x="679" y="630"/>
                        </a:lnTo>
                        <a:lnTo>
                          <a:pt x="682" y="643"/>
                        </a:lnTo>
                        <a:lnTo>
                          <a:pt x="699" y="640"/>
                        </a:lnTo>
                        <a:lnTo>
                          <a:pt x="725" y="636"/>
                        </a:lnTo>
                        <a:lnTo>
                          <a:pt x="757" y="634"/>
                        </a:lnTo>
                        <a:lnTo>
                          <a:pt x="788" y="630"/>
                        </a:lnTo>
                        <a:lnTo>
                          <a:pt x="820" y="630"/>
                        </a:lnTo>
                        <a:lnTo>
                          <a:pt x="847" y="630"/>
                        </a:lnTo>
                        <a:lnTo>
                          <a:pt x="865" y="627"/>
                        </a:lnTo>
                        <a:lnTo>
                          <a:pt x="871" y="627"/>
                        </a:lnTo>
                        <a:lnTo>
                          <a:pt x="875" y="617"/>
                        </a:lnTo>
                        <a:lnTo>
                          <a:pt x="881" y="607"/>
                        </a:lnTo>
                        <a:lnTo>
                          <a:pt x="889" y="598"/>
                        </a:lnTo>
                        <a:lnTo>
                          <a:pt x="899" y="590"/>
                        </a:lnTo>
                        <a:lnTo>
                          <a:pt x="912" y="587"/>
                        </a:lnTo>
                        <a:lnTo>
                          <a:pt x="925" y="587"/>
                        </a:lnTo>
                        <a:lnTo>
                          <a:pt x="943" y="588"/>
                        </a:lnTo>
                        <a:lnTo>
                          <a:pt x="960" y="594"/>
                        </a:lnTo>
                        <a:lnTo>
                          <a:pt x="974" y="598"/>
                        </a:lnTo>
                        <a:lnTo>
                          <a:pt x="992" y="603"/>
                        </a:lnTo>
                        <a:lnTo>
                          <a:pt x="1015" y="606"/>
                        </a:lnTo>
                        <a:lnTo>
                          <a:pt x="1042" y="606"/>
                        </a:lnTo>
                        <a:lnTo>
                          <a:pt x="1072" y="607"/>
                        </a:lnTo>
                        <a:lnTo>
                          <a:pt x="1103" y="607"/>
                        </a:lnTo>
                        <a:lnTo>
                          <a:pt x="1137" y="607"/>
                        </a:lnTo>
                        <a:lnTo>
                          <a:pt x="1170" y="607"/>
                        </a:lnTo>
                        <a:lnTo>
                          <a:pt x="1205" y="606"/>
                        </a:lnTo>
                        <a:lnTo>
                          <a:pt x="1237" y="603"/>
                        </a:lnTo>
                        <a:lnTo>
                          <a:pt x="1268" y="603"/>
                        </a:lnTo>
                        <a:lnTo>
                          <a:pt x="1296" y="601"/>
                        </a:lnTo>
                        <a:lnTo>
                          <a:pt x="1320" y="598"/>
                        </a:lnTo>
                        <a:lnTo>
                          <a:pt x="1342" y="597"/>
                        </a:lnTo>
                        <a:lnTo>
                          <a:pt x="1356" y="597"/>
                        </a:lnTo>
                        <a:lnTo>
                          <a:pt x="1365" y="594"/>
                        </a:lnTo>
                        <a:lnTo>
                          <a:pt x="1361" y="587"/>
                        </a:lnTo>
                        <a:lnTo>
                          <a:pt x="1351" y="564"/>
                        </a:lnTo>
                        <a:lnTo>
                          <a:pt x="1338" y="535"/>
                        </a:lnTo>
                        <a:lnTo>
                          <a:pt x="1333" y="517"/>
                        </a:lnTo>
                        <a:lnTo>
                          <a:pt x="1316" y="480"/>
                        </a:lnTo>
                        <a:lnTo>
                          <a:pt x="1287" y="417"/>
                        </a:lnTo>
                        <a:lnTo>
                          <a:pt x="1251" y="338"/>
                        </a:lnTo>
                        <a:lnTo>
                          <a:pt x="1214" y="253"/>
                        </a:lnTo>
                        <a:lnTo>
                          <a:pt x="1175" y="172"/>
                        </a:lnTo>
                        <a:lnTo>
                          <a:pt x="1142" y="102"/>
                        </a:lnTo>
                        <a:lnTo>
                          <a:pt x="1120" y="51"/>
                        </a:lnTo>
                        <a:lnTo>
                          <a:pt x="1111" y="34"/>
                        </a:lnTo>
                        <a:lnTo>
                          <a:pt x="1085" y="40"/>
                        </a:lnTo>
                        <a:lnTo>
                          <a:pt x="1055" y="43"/>
                        </a:lnTo>
                        <a:lnTo>
                          <a:pt x="1022" y="43"/>
                        </a:lnTo>
                        <a:lnTo>
                          <a:pt x="984" y="39"/>
                        </a:lnTo>
                        <a:lnTo>
                          <a:pt x="948" y="34"/>
                        </a:lnTo>
                        <a:lnTo>
                          <a:pt x="907" y="27"/>
                        </a:lnTo>
                        <a:lnTo>
                          <a:pt x="866" y="19"/>
                        </a:lnTo>
                        <a:lnTo>
                          <a:pt x="829" y="13"/>
                        </a:lnTo>
                        <a:lnTo>
                          <a:pt x="787" y="6"/>
                        </a:lnTo>
                        <a:lnTo>
                          <a:pt x="749" y="1"/>
                        </a:lnTo>
                        <a:lnTo>
                          <a:pt x="715" y="0"/>
                        </a:lnTo>
                        <a:lnTo>
                          <a:pt x="682" y="0"/>
                        </a:lnTo>
                        <a:lnTo>
                          <a:pt x="656" y="4"/>
                        </a:lnTo>
                        <a:lnTo>
                          <a:pt x="633" y="10"/>
                        </a:lnTo>
                        <a:lnTo>
                          <a:pt x="612" y="23"/>
                        </a:lnTo>
                        <a:lnTo>
                          <a:pt x="602" y="40"/>
                        </a:lnTo>
                        <a:lnTo>
                          <a:pt x="566" y="26"/>
                        </a:lnTo>
                        <a:lnTo>
                          <a:pt x="532" y="14"/>
                        </a:lnTo>
                        <a:lnTo>
                          <a:pt x="499" y="10"/>
                        </a:lnTo>
                        <a:lnTo>
                          <a:pt x="465" y="9"/>
                        </a:lnTo>
                        <a:lnTo>
                          <a:pt x="434" y="13"/>
                        </a:lnTo>
                        <a:lnTo>
                          <a:pt x="402" y="19"/>
                        </a:lnTo>
                        <a:lnTo>
                          <a:pt x="372" y="26"/>
                        </a:lnTo>
                        <a:lnTo>
                          <a:pt x="343" y="34"/>
                        </a:lnTo>
                        <a:lnTo>
                          <a:pt x="310" y="44"/>
                        </a:lnTo>
                        <a:lnTo>
                          <a:pt x="278" y="53"/>
                        </a:lnTo>
                        <a:lnTo>
                          <a:pt x="246" y="64"/>
                        </a:lnTo>
                        <a:lnTo>
                          <a:pt x="212" y="69"/>
                        </a:lnTo>
                        <a:lnTo>
                          <a:pt x="176" y="73"/>
                        </a:lnTo>
                        <a:lnTo>
                          <a:pt x="140" y="70"/>
                        </a:lnTo>
                        <a:lnTo>
                          <a:pt x="101" y="67"/>
                        </a:lnTo>
                        <a:lnTo>
                          <a:pt x="59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1" name="Freeform 159"/>
                  <p:cNvSpPr>
                    <a:spLocks noChangeAspect="1"/>
                  </p:cNvSpPr>
                  <p:nvPr/>
                </p:nvSpPr>
                <p:spPr bwMode="auto">
                  <a:xfrm>
                    <a:off x="336" y="331"/>
                    <a:ext cx="117" cy="51"/>
                  </a:xfrm>
                  <a:custGeom>
                    <a:avLst/>
                    <a:gdLst>
                      <a:gd name="T0" fmla="*/ 11 w 1274"/>
                      <a:gd name="T1" fmla="*/ 4 h 560"/>
                      <a:gd name="T2" fmla="*/ 11 w 1274"/>
                      <a:gd name="T3" fmla="*/ 4 h 560"/>
                      <a:gd name="T4" fmla="*/ 10 w 1274"/>
                      <a:gd name="T5" fmla="*/ 4 h 560"/>
                      <a:gd name="T6" fmla="*/ 10 w 1274"/>
                      <a:gd name="T7" fmla="*/ 4 h 560"/>
                      <a:gd name="T8" fmla="*/ 10 w 1274"/>
                      <a:gd name="T9" fmla="*/ 4 h 560"/>
                      <a:gd name="T10" fmla="*/ 10 w 1274"/>
                      <a:gd name="T11" fmla="*/ 4 h 560"/>
                      <a:gd name="T12" fmla="*/ 9 w 1274"/>
                      <a:gd name="T13" fmla="*/ 4 h 560"/>
                      <a:gd name="T14" fmla="*/ 9 w 1274"/>
                      <a:gd name="T15" fmla="*/ 4 h 560"/>
                      <a:gd name="T16" fmla="*/ 8 w 1274"/>
                      <a:gd name="T17" fmla="*/ 4 h 560"/>
                      <a:gd name="T18" fmla="*/ 8 w 1274"/>
                      <a:gd name="T19" fmla="*/ 4 h 560"/>
                      <a:gd name="T20" fmla="*/ 8 w 1274"/>
                      <a:gd name="T21" fmla="*/ 4 h 560"/>
                      <a:gd name="T22" fmla="*/ 7 w 1274"/>
                      <a:gd name="T23" fmla="*/ 4 h 560"/>
                      <a:gd name="T24" fmla="*/ 7 w 1274"/>
                      <a:gd name="T25" fmla="*/ 4 h 560"/>
                      <a:gd name="T26" fmla="*/ 7 w 1274"/>
                      <a:gd name="T27" fmla="*/ 4 h 560"/>
                      <a:gd name="T28" fmla="*/ 7 w 1274"/>
                      <a:gd name="T29" fmla="*/ 4 h 560"/>
                      <a:gd name="T30" fmla="*/ 6 w 1274"/>
                      <a:gd name="T31" fmla="*/ 4 h 560"/>
                      <a:gd name="T32" fmla="*/ 6 w 1274"/>
                      <a:gd name="T33" fmla="*/ 4 h 560"/>
                      <a:gd name="T34" fmla="*/ 6 w 1274"/>
                      <a:gd name="T35" fmla="*/ 4 h 560"/>
                      <a:gd name="T36" fmla="*/ 6 w 1274"/>
                      <a:gd name="T37" fmla="*/ 4 h 560"/>
                      <a:gd name="T38" fmla="*/ 6 w 1274"/>
                      <a:gd name="T39" fmla="*/ 4 h 560"/>
                      <a:gd name="T40" fmla="*/ 6 w 1274"/>
                      <a:gd name="T41" fmla="*/ 4 h 560"/>
                      <a:gd name="T42" fmla="*/ 6 w 1274"/>
                      <a:gd name="T43" fmla="*/ 4 h 560"/>
                      <a:gd name="T44" fmla="*/ 5 w 1274"/>
                      <a:gd name="T45" fmla="*/ 4 h 560"/>
                      <a:gd name="T46" fmla="*/ 5 w 1274"/>
                      <a:gd name="T47" fmla="*/ 4 h 560"/>
                      <a:gd name="T48" fmla="*/ 5 w 1274"/>
                      <a:gd name="T49" fmla="*/ 4 h 560"/>
                      <a:gd name="T50" fmla="*/ 4 w 1274"/>
                      <a:gd name="T51" fmla="*/ 4 h 560"/>
                      <a:gd name="T52" fmla="*/ 4 w 1274"/>
                      <a:gd name="T53" fmla="*/ 4 h 560"/>
                      <a:gd name="T54" fmla="*/ 4 w 1274"/>
                      <a:gd name="T55" fmla="*/ 4 h 560"/>
                      <a:gd name="T56" fmla="*/ 3 w 1274"/>
                      <a:gd name="T57" fmla="*/ 4 h 560"/>
                      <a:gd name="T58" fmla="*/ 3 w 1274"/>
                      <a:gd name="T59" fmla="*/ 4 h 560"/>
                      <a:gd name="T60" fmla="*/ 3 w 1274"/>
                      <a:gd name="T61" fmla="*/ 4 h 560"/>
                      <a:gd name="T62" fmla="*/ 2 w 1274"/>
                      <a:gd name="T63" fmla="*/ 5 h 560"/>
                      <a:gd name="T64" fmla="*/ 2 w 1274"/>
                      <a:gd name="T65" fmla="*/ 5 h 560"/>
                      <a:gd name="T66" fmla="*/ 2 w 1274"/>
                      <a:gd name="T67" fmla="*/ 5 h 560"/>
                      <a:gd name="T68" fmla="*/ 2 w 1274"/>
                      <a:gd name="T69" fmla="*/ 5 h 560"/>
                      <a:gd name="T70" fmla="*/ 2 w 1274"/>
                      <a:gd name="T71" fmla="*/ 5 h 560"/>
                      <a:gd name="T72" fmla="*/ 1 w 1274"/>
                      <a:gd name="T73" fmla="*/ 4 h 560"/>
                      <a:gd name="T74" fmla="*/ 1 w 1274"/>
                      <a:gd name="T75" fmla="*/ 4 h 560"/>
                      <a:gd name="T76" fmla="*/ 1 w 1274"/>
                      <a:gd name="T77" fmla="*/ 3 h 560"/>
                      <a:gd name="T78" fmla="*/ 1 w 1274"/>
                      <a:gd name="T79" fmla="*/ 2 h 560"/>
                      <a:gd name="T80" fmla="*/ 0 w 1274"/>
                      <a:gd name="T81" fmla="*/ 1 h 560"/>
                      <a:gd name="T82" fmla="*/ 0 w 1274"/>
                      <a:gd name="T83" fmla="*/ 1 h 560"/>
                      <a:gd name="T84" fmla="*/ 0 w 1274"/>
                      <a:gd name="T85" fmla="*/ 0 h 560"/>
                      <a:gd name="T86" fmla="*/ 0 w 1274"/>
                      <a:gd name="T87" fmla="*/ 0 h 56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274"/>
                      <a:gd name="T133" fmla="*/ 0 h 560"/>
                      <a:gd name="T134" fmla="*/ 1274 w 1274"/>
                      <a:gd name="T135" fmla="*/ 560 h 56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274" h="560">
                        <a:moveTo>
                          <a:pt x="1274" y="464"/>
                        </a:moveTo>
                        <a:lnTo>
                          <a:pt x="1274" y="464"/>
                        </a:lnTo>
                        <a:lnTo>
                          <a:pt x="1245" y="477"/>
                        </a:lnTo>
                        <a:lnTo>
                          <a:pt x="1211" y="485"/>
                        </a:lnTo>
                        <a:lnTo>
                          <a:pt x="1175" y="487"/>
                        </a:lnTo>
                        <a:lnTo>
                          <a:pt x="1134" y="485"/>
                        </a:lnTo>
                        <a:lnTo>
                          <a:pt x="1093" y="481"/>
                        </a:lnTo>
                        <a:lnTo>
                          <a:pt x="1051" y="474"/>
                        </a:lnTo>
                        <a:lnTo>
                          <a:pt x="1005" y="465"/>
                        </a:lnTo>
                        <a:lnTo>
                          <a:pt x="963" y="460"/>
                        </a:lnTo>
                        <a:lnTo>
                          <a:pt x="920" y="452"/>
                        </a:lnTo>
                        <a:lnTo>
                          <a:pt x="878" y="448"/>
                        </a:lnTo>
                        <a:lnTo>
                          <a:pt x="840" y="448"/>
                        </a:lnTo>
                        <a:lnTo>
                          <a:pt x="806" y="451"/>
                        </a:lnTo>
                        <a:lnTo>
                          <a:pt x="777" y="460"/>
                        </a:lnTo>
                        <a:lnTo>
                          <a:pt x="751" y="474"/>
                        </a:lnTo>
                        <a:lnTo>
                          <a:pt x="734" y="498"/>
                        </a:lnTo>
                        <a:lnTo>
                          <a:pt x="721" y="528"/>
                        </a:lnTo>
                        <a:lnTo>
                          <a:pt x="703" y="501"/>
                        </a:lnTo>
                        <a:lnTo>
                          <a:pt x="682" y="481"/>
                        </a:lnTo>
                        <a:lnTo>
                          <a:pt x="657" y="471"/>
                        </a:lnTo>
                        <a:lnTo>
                          <a:pt x="630" y="464"/>
                        </a:lnTo>
                        <a:lnTo>
                          <a:pt x="597" y="464"/>
                        </a:lnTo>
                        <a:lnTo>
                          <a:pt x="564" y="471"/>
                        </a:lnTo>
                        <a:lnTo>
                          <a:pt x="529" y="478"/>
                        </a:lnTo>
                        <a:lnTo>
                          <a:pt x="491" y="491"/>
                        </a:lnTo>
                        <a:lnTo>
                          <a:pt x="453" y="505"/>
                        </a:lnTo>
                        <a:lnTo>
                          <a:pt x="414" y="518"/>
                        </a:lnTo>
                        <a:lnTo>
                          <a:pt x="375" y="531"/>
                        </a:lnTo>
                        <a:lnTo>
                          <a:pt x="337" y="541"/>
                        </a:lnTo>
                        <a:lnTo>
                          <a:pt x="298" y="550"/>
                        </a:lnTo>
                        <a:lnTo>
                          <a:pt x="262" y="557"/>
                        </a:lnTo>
                        <a:lnTo>
                          <a:pt x="226" y="560"/>
                        </a:lnTo>
                        <a:lnTo>
                          <a:pt x="192" y="554"/>
                        </a:lnTo>
                        <a:lnTo>
                          <a:pt x="174" y="507"/>
                        </a:lnTo>
                        <a:lnTo>
                          <a:pt x="148" y="434"/>
                        </a:lnTo>
                        <a:lnTo>
                          <a:pt x="117" y="344"/>
                        </a:lnTo>
                        <a:lnTo>
                          <a:pt x="83" y="248"/>
                        </a:lnTo>
                        <a:lnTo>
                          <a:pt x="52" y="155"/>
                        </a:lnTo>
                        <a:lnTo>
                          <a:pt x="26" y="77"/>
                        </a:lnTo>
                        <a:lnTo>
                          <a:pt x="6" y="2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2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327" y="333"/>
                    <a:ext cx="133" cy="63"/>
                  </a:xfrm>
                  <a:custGeom>
                    <a:avLst/>
                    <a:gdLst>
                      <a:gd name="T0" fmla="*/ 10 w 1444"/>
                      <a:gd name="T1" fmla="*/ 0 h 679"/>
                      <a:gd name="T2" fmla="*/ 11 w 1444"/>
                      <a:gd name="T3" fmla="*/ 1 h 679"/>
                      <a:gd name="T4" fmla="*/ 12 w 1444"/>
                      <a:gd name="T5" fmla="*/ 4 h 679"/>
                      <a:gd name="T6" fmla="*/ 12 w 1444"/>
                      <a:gd name="T7" fmla="*/ 5 h 679"/>
                      <a:gd name="T8" fmla="*/ 12 w 1444"/>
                      <a:gd name="T9" fmla="*/ 5 h 679"/>
                      <a:gd name="T10" fmla="*/ 11 w 1444"/>
                      <a:gd name="T11" fmla="*/ 5 h 679"/>
                      <a:gd name="T12" fmla="*/ 10 w 1444"/>
                      <a:gd name="T13" fmla="*/ 5 h 679"/>
                      <a:gd name="T14" fmla="*/ 9 w 1444"/>
                      <a:gd name="T15" fmla="*/ 5 h 679"/>
                      <a:gd name="T16" fmla="*/ 8 w 1444"/>
                      <a:gd name="T17" fmla="*/ 5 h 679"/>
                      <a:gd name="T18" fmla="*/ 8 w 1444"/>
                      <a:gd name="T19" fmla="*/ 5 h 679"/>
                      <a:gd name="T20" fmla="*/ 8 w 1444"/>
                      <a:gd name="T21" fmla="*/ 5 h 679"/>
                      <a:gd name="T22" fmla="*/ 7 w 1444"/>
                      <a:gd name="T23" fmla="*/ 5 h 679"/>
                      <a:gd name="T24" fmla="*/ 6 w 1444"/>
                      <a:gd name="T25" fmla="*/ 5 h 679"/>
                      <a:gd name="T26" fmla="*/ 6 w 1444"/>
                      <a:gd name="T27" fmla="*/ 5 h 679"/>
                      <a:gd name="T28" fmla="*/ 6 w 1444"/>
                      <a:gd name="T29" fmla="*/ 5 h 679"/>
                      <a:gd name="T30" fmla="*/ 5 w 1444"/>
                      <a:gd name="T31" fmla="*/ 5 h 679"/>
                      <a:gd name="T32" fmla="*/ 5 w 1444"/>
                      <a:gd name="T33" fmla="*/ 5 h 679"/>
                      <a:gd name="T34" fmla="*/ 4 w 1444"/>
                      <a:gd name="T35" fmla="*/ 5 h 679"/>
                      <a:gd name="T36" fmla="*/ 3 w 1444"/>
                      <a:gd name="T37" fmla="*/ 6 h 679"/>
                      <a:gd name="T38" fmla="*/ 2 w 1444"/>
                      <a:gd name="T39" fmla="*/ 6 h 679"/>
                      <a:gd name="T40" fmla="*/ 2 w 1444"/>
                      <a:gd name="T41" fmla="*/ 6 h 679"/>
                      <a:gd name="T42" fmla="*/ 1 w 1444"/>
                      <a:gd name="T43" fmla="*/ 6 h 679"/>
                      <a:gd name="T44" fmla="*/ 1 w 1444"/>
                      <a:gd name="T45" fmla="*/ 5 h 679"/>
                      <a:gd name="T46" fmla="*/ 1 w 1444"/>
                      <a:gd name="T47" fmla="*/ 4 h 679"/>
                      <a:gd name="T48" fmla="*/ 0 w 1444"/>
                      <a:gd name="T49" fmla="*/ 1 h 679"/>
                      <a:gd name="T50" fmla="*/ 0 w 1444"/>
                      <a:gd name="T51" fmla="*/ 0 h 679"/>
                      <a:gd name="T52" fmla="*/ 0 w 1444"/>
                      <a:gd name="T53" fmla="*/ 0 h 679"/>
                      <a:gd name="T54" fmla="*/ 0 w 1444"/>
                      <a:gd name="T55" fmla="*/ 0 h 679"/>
                      <a:gd name="T56" fmla="*/ 0 w 1444"/>
                      <a:gd name="T57" fmla="*/ 0 h 679"/>
                      <a:gd name="T58" fmla="*/ 0 w 1444"/>
                      <a:gd name="T59" fmla="*/ 1 h 679"/>
                      <a:gd name="T60" fmla="*/ 1 w 1444"/>
                      <a:gd name="T61" fmla="*/ 3 h 679"/>
                      <a:gd name="T62" fmla="*/ 2 w 1444"/>
                      <a:gd name="T63" fmla="*/ 5 h 679"/>
                      <a:gd name="T64" fmla="*/ 2 w 1444"/>
                      <a:gd name="T65" fmla="*/ 5 h 679"/>
                      <a:gd name="T66" fmla="*/ 3 w 1444"/>
                      <a:gd name="T67" fmla="*/ 5 h 679"/>
                      <a:gd name="T68" fmla="*/ 4 w 1444"/>
                      <a:gd name="T69" fmla="*/ 5 h 679"/>
                      <a:gd name="T70" fmla="*/ 4 w 1444"/>
                      <a:gd name="T71" fmla="*/ 5 h 679"/>
                      <a:gd name="T72" fmla="*/ 5 w 1444"/>
                      <a:gd name="T73" fmla="*/ 5 h 679"/>
                      <a:gd name="T74" fmla="*/ 6 w 1444"/>
                      <a:gd name="T75" fmla="*/ 5 h 679"/>
                      <a:gd name="T76" fmla="*/ 6 w 1444"/>
                      <a:gd name="T77" fmla="*/ 4 h 679"/>
                      <a:gd name="T78" fmla="*/ 6 w 1444"/>
                      <a:gd name="T79" fmla="*/ 5 h 679"/>
                      <a:gd name="T80" fmla="*/ 6 w 1444"/>
                      <a:gd name="T81" fmla="*/ 5 h 679"/>
                      <a:gd name="T82" fmla="*/ 7 w 1444"/>
                      <a:gd name="T83" fmla="*/ 5 h 679"/>
                      <a:gd name="T84" fmla="*/ 8 w 1444"/>
                      <a:gd name="T85" fmla="*/ 5 h 679"/>
                      <a:gd name="T86" fmla="*/ 8 w 1444"/>
                      <a:gd name="T87" fmla="*/ 4 h 679"/>
                      <a:gd name="T88" fmla="*/ 8 w 1444"/>
                      <a:gd name="T89" fmla="*/ 4 h 679"/>
                      <a:gd name="T90" fmla="*/ 9 w 1444"/>
                      <a:gd name="T91" fmla="*/ 4 h 679"/>
                      <a:gd name="T92" fmla="*/ 9 w 1444"/>
                      <a:gd name="T93" fmla="*/ 4 h 679"/>
                      <a:gd name="T94" fmla="*/ 10 w 1444"/>
                      <a:gd name="T95" fmla="*/ 5 h 679"/>
                      <a:gd name="T96" fmla="*/ 11 w 1444"/>
                      <a:gd name="T97" fmla="*/ 4 h 679"/>
                      <a:gd name="T98" fmla="*/ 12 w 1444"/>
                      <a:gd name="T99" fmla="*/ 4 h 679"/>
                      <a:gd name="T100" fmla="*/ 12 w 1444"/>
                      <a:gd name="T101" fmla="*/ 4 h 679"/>
                      <a:gd name="T102" fmla="*/ 12 w 1444"/>
                      <a:gd name="T103" fmla="*/ 4 h 679"/>
                      <a:gd name="T104" fmla="*/ 11 w 1444"/>
                      <a:gd name="T105" fmla="*/ 3 h 679"/>
                      <a:gd name="T106" fmla="*/ 10 w 1444"/>
                      <a:gd name="T107" fmla="*/ 1 h 679"/>
                      <a:gd name="T108" fmla="*/ 10 w 1444"/>
                      <a:gd name="T109" fmla="*/ 0 h 679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444"/>
                      <a:gd name="T166" fmla="*/ 0 h 679"/>
                      <a:gd name="T167" fmla="*/ 1444 w 1444"/>
                      <a:gd name="T168" fmla="*/ 679 h 679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444" h="679">
                        <a:moveTo>
                          <a:pt x="1182" y="19"/>
                        </a:moveTo>
                        <a:lnTo>
                          <a:pt x="1191" y="18"/>
                        </a:lnTo>
                        <a:lnTo>
                          <a:pt x="1201" y="23"/>
                        </a:lnTo>
                        <a:lnTo>
                          <a:pt x="1214" y="42"/>
                        </a:lnTo>
                        <a:lnTo>
                          <a:pt x="1232" y="81"/>
                        </a:lnTo>
                        <a:lnTo>
                          <a:pt x="1261" y="138"/>
                        </a:lnTo>
                        <a:lnTo>
                          <a:pt x="1303" y="227"/>
                        </a:lnTo>
                        <a:lnTo>
                          <a:pt x="1359" y="347"/>
                        </a:lnTo>
                        <a:lnTo>
                          <a:pt x="1434" y="504"/>
                        </a:lnTo>
                        <a:lnTo>
                          <a:pt x="1442" y="523"/>
                        </a:lnTo>
                        <a:lnTo>
                          <a:pt x="1444" y="539"/>
                        </a:lnTo>
                        <a:lnTo>
                          <a:pt x="1436" y="546"/>
                        </a:lnTo>
                        <a:lnTo>
                          <a:pt x="1414" y="546"/>
                        </a:lnTo>
                        <a:lnTo>
                          <a:pt x="1403" y="543"/>
                        </a:lnTo>
                        <a:lnTo>
                          <a:pt x="1385" y="543"/>
                        </a:lnTo>
                        <a:lnTo>
                          <a:pt x="1362" y="543"/>
                        </a:lnTo>
                        <a:lnTo>
                          <a:pt x="1333" y="543"/>
                        </a:lnTo>
                        <a:lnTo>
                          <a:pt x="1300" y="546"/>
                        </a:lnTo>
                        <a:lnTo>
                          <a:pt x="1266" y="546"/>
                        </a:lnTo>
                        <a:lnTo>
                          <a:pt x="1228" y="546"/>
                        </a:lnTo>
                        <a:lnTo>
                          <a:pt x="1189" y="546"/>
                        </a:lnTo>
                        <a:lnTo>
                          <a:pt x="1153" y="550"/>
                        </a:lnTo>
                        <a:lnTo>
                          <a:pt x="1113" y="552"/>
                        </a:lnTo>
                        <a:lnTo>
                          <a:pt x="1078" y="552"/>
                        </a:lnTo>
                        <a:lnTo>
                          <a:pt x="1044" y="556"/>
                        </a:lnTo>
                        <a:lnTo>
                          <a:pt x="1013" y="559"/>
                        </a:lnTo>
                        <a:lnTo>
                          <a:pt x="987" y="559"/>
                        </a:lnTo>
                        <a:lnTo>
                          <a:pt x="967" y="559"/>
                        </a:lnTo>
                        <a:lnTo>
                          <a:pt x="951" y="559"/>
                        </a:lnTo>
                        <a:lnTo>
                          <a:pt x="954" y="579"/>
                        </a:lnTo>
                        <a:lnTo>
                          <a:pt x="946" y="596"/>
                        </a:lnTo>
                        <a:lnTo>
                          <a:pt x="931" y="603"/>
                        </a:lnTo>
                        <a:lnTo>
                          <a:pt x="905" y="609"/>
                        </a:lnTo>
                        <a:lnTo>
                          <a:pt x="881" y="615"/>
                        </a:lnTo>
                        <a:lnTo>
                          <a:pt x="848" y="615"/>
                        </a:lnTo>
                        <a:lnTo>
                          <a:pt x="814" y="618"/>
                        </a:lnTo>
                        <a:lnTo>
                          <a:pt x="780" y="619"/>
                        </a:lnTo>
                        <a:lnTo>
                          <a:pt x="749" y="620"/>
                        </a:lnTo>
                        <a:lnTo>
                          <a:pt x="722" y="620"/>
                        </a:lnTo>
                        <a:lnTo>
                          <a:pt x="700" y="620"/>
                        </a:lnTo>
                        <a:lnTo>
                          <a:pt x="686" y="619"/>
                        </a:lnTo>
                        <a:lnTo>
                          <a:pt x="673" y="615"/>
                        </a:lnTo>
                        <a:lnTo>
                          <a:pt x="667" y="609"/>
                        </a:lnTo>
                        <a:lnTo>
                          <a:pt x="662" y="600"/>
                        </a:lnTo>
                        <a:lnTo>
                          <a:pt x="660" y="592"/>
                        </a:lnTo>
                        <a:lnTo>
                          <a:pt x="654" y="592"/>
                        </a:lnTo>
                        <a:lnTo>
                          <a:pt x="646" y="593"/>
                        </a:lnTo>
                        <a:lnTo>
                          <a:pt x="627" y="598"/>
                        </a:lnTo>
                        <a:lnTo>
                          <a:pt x="604" y="602"/>
                        </a:lnTo>
                        <a:lnTo>
                          <a:pt x="575" y="606"/>
                        </a:lnTo>
                        <a:lnTo>
                          <a:pt x="542" y="612"/>
                        </a:lnTo>
                        <a:lnTo>
                          <a:pt x="509" y="619"/>
                        </a:lnTo>
                        <a:lnTo>
                          <a:pt x="473" y="625"/>
                        </a:lnTo>
                        <a:lnTo>
                          <a:pt x="435" y="633"/>
                        </a:lnTo>
                        <a:lnTo>
                          <a:pt x="399" y="640"/>
                        </a:lnTo>
                        <a:lnTo>
                          <a:pt x="365" y="646"/>
                        </a:lnTo>
                        <a:lnTo>
                          <a:pt x="329" y="656"/>
                        </a:lnTo>
                        <a:lnTo>
                          <a:pt x="298" y="662"/>
                        </a:lnTo>
                        <a:lnTo>
                          <a:pt x="272" y="666"/>
                        </a:lnTo>
                        <a:lnTo>
                          <a:pt x="248" y="671"/>
                        </a:lnTo>
                        <a:lnTo>
                          <a:pt x="233" y="675"/>
                        </a:lnTo>
                        <a:lnTo>
                          <a:pt x="210" y="679"/>
                        </a:lnTo>
                        <a:lnTo>
                          <a:pt x="196" y="679"/>
                        </a:lnTo>
                        <a:lnTo>
                          <a:pt x="186" y="678"/>
                        </a:lnTo>
                        <a:lnTo>
                          <a:pt x="179" y="671"/>
                        </a:lnTo>
                        <a:lnTo>
                          <a:pt x="174" y="659"/>
                        </a:lnTo>
                        <a:lnTo>
                          <a:pt x="173" y="642"/>
                        </a:lnTo>
                        <a:lnTo>
                          <a:pt x="170" y="625"/>
                        </a:lnTo>
                        <a:lnTo>
                          <a:pt x="164" y="606"/>
                        </a:lnTo>
                        <a:lnTo>
                          <a:pt x="154" y="569"/>
                        </a:lnTo>
                        <a:lnTo>
                          <a:pt x="137" y="506"/>
                        </a:lnTo>
                        <a:lnTo>
                          <a:pt x="114" y="429"/>
                        </a:lnTo>
                        <a:lnTo>
                          <a:pt x="88" y="340"/>
                        </a:lnTo>
                        <a:lnTo>
                          <a:pt x="60" y="254"/>
                        </a:lnTo>
                        <a:lnTo>
                          <a:pt x="37" y="175"/>
                        </a:lnTo>
                        <a:lnTo>
                          <a:pt x="17" y="109"/>
                        </a:lnTo>
                        <a:lnTo>
                          <a:pt x="6" y="69"/>
                        </a:lnTo>
                        <a:lnTo>
                          <a:pt x="1" y="48"/>
                        </a:lnTo>
                        <a:lnTo>
                          <a:pt x="0" y="31"/>
                        </a:lnTo>
                        <a:lnTo>
                          <a:pt x="1" y="19"/>
                        </a:lnTo>
                        <a:lnTo>
                          <a:pt x="8" y="13"/>
                        </a:lnTo>
                        <a:lnTo>
                          <a:pt x="20" y="9"/>
                        </a:lnTo>
                        <a:lnTo>
                          <a:pt x="34" y="6"/>
                        </a:lnTo>
                        <a:lnTo>
                          <a:pt x="55" y="5"/>
                        </a:lnTo>
                        <a:lnTo>
                          <a:pt x="78" y="0"/>
                        </a:lnTo>
                        <a:lnTo>
                          <a:pt x="69" y="13"/>
                        </a:lnTo>
                        <a:lnTo>
                          <a:pt x="59" y="23"/>
                        </a:lnTo>
                        <a:lnTo>
                          <a:pt x="50" y="32"/>
                        </a:lnTo>
                        <a:lnTo>
                          <a:pt x="39" y="38"/>
                        </a:lnTo>
                        <a:lnTo>
                          <a:pt x="50" y="73"/>
                        </a:lnTo>
                        <a:lnTo>
                          <a:pt x="73" y="146"/>
                        </a:lnTo>
                        <a:lnTo>
                          <a:pt x="101" y="242"/>
                        </a:lnTo>
                        <a:lnTo>
                          <a:pt x="135" y="347"/>
                        </a:lnTo>
                        <a:lnTo>
                          <a:pt x="164" y="447"/>
                        </a:lnTo>
                        <a:lnTo>
                          <a:pt x="193" y="537"/>
                        </a:lnTo>
                        <a:lnTo>
                          <a:pt x="213" y="600"/>
                        </a:lnTo>
                        <a:lnTo>
                          <a:pt x="219" y="620"/>
                        </a:lnTo>
                        <a:lnTo>
                          <a:pt x="233" y="620"/>
                        </a:lnTo>
                        <a:lnTo>
                          <a:pt x="251" y="619"/>
                        </a:lnTo>
                        <a:lnTo>
                          <a:pt x="269" y="618"/>
                        </a:lnTo>
                        <a:lnTo>
                          <a:pt x="297" y="615"/>
                        </a:lnTo>
                        <a:lnTo>
                          <a:pt x="324" y="609"/>
                        </a:lnTo>
                        <a:lnTo>
                          <a:pt x="353" y="606"/>
                        </a:lnTo>
                        <a:lnTo>
                          <a:pt x="386" y="600"/>
                        </a:lnTo>
                        <a:lnTo>
                          <a:pt x="418" y="596"/>
                        </a:lnTo>
                        <a:lnTo>
                          <a:pt x="450" y="589"/>
                        </a:lnTo>
                        <a:lnTo>
                          <a:pt x="481" y="582"/>
                        </a:lnTo>
                        <a:lnTo>
                          <a:pt x="512" y="575"/>
                        </a:lnTo>
                        <a:lnTo>
                          <a:pt x="540" y="569"/>
                        </a:lnTo>
                        <a:lnTo>
                          <a:pt x="566" y="560"/>
                        </a:lnTo>
                        <a:lnTo>
                          <a:pt x="589" y="552"/>
                        </a:lnTo>
                        <a:lnTo>
                          <a:pt x="608" y="543"/>
                        </a:lnTo>
                        <a:lnTo>
                          <a:pt x="623" y="537"/>
                        </a:lnTo>
                        <a:lnTo>
                          <a:pt x="646" y="526"/>
                        </a:lnTo>
                        <a:lnTo>
                          <a:pt x="667" y="519"/>
                        </a:lnTo>
                        <a:lnTo>
                          <a:pt x="682" y="517"/>
                        </a:lnTo>
                        <a:lnTo>
                          <a:pt x="696" y="519"/>
                        </a:lnTo>
                        <a:lnTo>
                          <a:pt x="709" y="526"/>
                        </a:lnTo>
                        <a:lnTo>
                          <a:pt x="713" y="535"/>
                        </a:lnTo>
                        <a:lnTo>
                          <a:pt x="718" y="546"/>
                        </a:lnTo>
                        <a:lnTo>
                          <a:pt x="721" y="559"/>
                        </a:lnTo>
                        <a:lnTo>
                          <a:pt x="738" y="556"/>
                        </a:lnTo>
                        <a:lnTo>
                          <a:pt x="764" y="552"/>
                        </a:lnTo>
                        <a:lnTo>
                          <a:pt x="796" y="550"/>
                        </a:lnTo>
                        <a:lnTo>
                          <a:pt x="827" y="546"/>
                        </a:lnTo>
                        <a:lnTo>
                          <a:pt x="859" y="546"/>
                        </a:lnTo>
                        <a:lnTo>
                          <a:pt x="886" y="546"/>
                        </a:lnTo>
                        <a:lnTo>
                          <a:pt x="904" y="543"/>
                        </a:lnTo>
                        <a:lnTo>
                          <a:pt x="910" y="543"/>
                        </a:lnTo>
                        <a:lnTo>
                          <a:pt x="914" y="533"/>
                        </a:lnTo>
                        <a:lnTo>
                          <a:pt x="920" y="523"/>
                        </a:lnTo>
                        <a:lnTo>
                          <a:pt x="928" y="514"/>
                        </a:lnTo>
                        <a:lnTo>
                          <a:pt x="938" y="506"/>
                        </a:lnTo>
                        <a:lnTo>
                          <a:pt x="951" y="503"/>
                        </a:lnTo>
                        <a:lnTo>
                          <a:pt x="964" y="503"/>
                        </a:lnTo>
                        <a:lnTo>
                          <a:pt x="982" y="504"/>
                        </a:lnTo>
                        <a:lnTo>
                          <a:pt x="999" y="510"/>
                        </a:lnTo>
                        <a:lnTo>
                          <a:pt x="1013" y="514"/>
                        </a:lnTo>
                        <a:lnTo>
                          <a:pt x="1031" y="519"/>
                        </a:lnTo>
                        <a:lnTo>
                          <a:pt x="1054" y="522"/>
                        </a:lnTo>
                        <a:lnTo>
                          <a:pt x="1081" y="522"/>
                        </a:lnTo>
                        <a:lnTo>
                          <a:pt x="1111" y="523"/>
                        </a:lnTo>
                        <a:lnTo>
                          <a:pt x="1142" y="523"/>
                        </a:lnTo>
                        <a:lnTo>
                          <a:pt x="1176" y="523"/>
                        </a:lnTo>
                        <a:lnTo>
                          <a:pt x="1209" y="523"/>
                        </a:lnTo>
                        <a:lnTo>
                          <a:pt x="1244" y="522"/>
                        </a:lnTo>
                        <a:lnTo>
                          <a:pt x="1276" y="519"/>
                        </a:lnTo>
                        <a:lnTo>
                          <a:pt x="1307" y="519"/>
                        </a:lnTo>
                        <a:lnTo>
                          <a:pt x="1335" y="517"/>
                        </a:lnTo>
                        <a:lnTo>
                          <a:pt x="1359" y="514"/>
                        </a:lnTo>
                        <a:lnTo>
                          <a:pt x="1381" y="513"/>
                        </a:lnTo>
                        <a:lnTo>
                          <a:pt x="1395" y="513"/>
                        </a:lnTo>
                        <a:lnTo>
                          <a:pt x="1404" y="510"/>
                        </a:lnTo>
                        <a:lnTo>
                          <a:pt x="1400" y="503"/>
                        </a:lnTo>
                        <a:lnTo>
                          <a:pt x="1390" y="480"/>
                        </a:lnTo>
                        <a:lnTo>
                          <a:pt x="1377" y="451"/>
                        </a:lnTo>
                        <a:lnTo>
                          <a:pt x="1372" y="433"/>
                        </a:lnTo>
                        <a:lnTo>
                          <a:pt x="1358" y="397"/>
                        </a:lnTo>
                        <a:lnTo>
                          <a:pt x="1332" y="343"/>
                        </a:lnTo>
                        <a:lnTo>
                          <a:pt x="1300" y="277"/>
                        </a:lnTo>
                        <a:lnTo>
                          <a:pt x="1267" y="204"/>
                        </a:lnTo>
                        <a:lnTo>
                          <a:pt x="1235" y="134"/>
                        </a:lnTo>
                        <a:lnTo>
                          <a:pt x="1209" y="73"/>
                        </a:lnTo>
                        <a:lnTo>
                          <a:pt x="1189" y="35"/>
                        </a:lnTo>
                        <a:lnTo>
                          <a:pt x="1182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3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331" y="326"/>
                    <a:ext cx="125" cy="64"/>
                  </a:xfrm>
                  <a:custGeom>
                    <a:avLst/>
                    <a:gdLst>
                      <a:gd name="T0" fmla="*/ 0 w 1365"/>
                      <a:gd name="T1" fmla="*/ 0 h 704"/>
                      <a:gd name="T2" fmla="*/ 0 w 1365"/>
                      <a:gd name="T3" fmla="*/ 1 h 704"/>
                      <a:gd name="T4" fmla="*/ 0 w 1365"/>
                      <a:gd name="T5" fmla="*/ 1 h 704"/>
                      <a:gd name="T6" fmla="*/ 0 w 1365"/>
                      <a:gd name="T7" fmla="*/ 1 h 704"/>
                      <a:gd name="T8" fmla="*/ 1 w 1365"/>
                      <a:gd name="T9" fmla="*/ 3 h 704"/>
                      <a:gd name="T10" fmla="*/ 1 w 1365"/>
                      <a:gd name="T11" fmla="*/ 4 h 704"/>
                      <a:gd name="T12" fmla="*/ 1 w 1365"/>
                      <a:gd name="T13" fmla="*/ 6 h 704"/>
                      <a:gd name="T14" fmla="*/ 1 w 1365"/>
                      <a:gd name="T15" fmla="*/ 6 h 704"/>
                      <a:gd name="T16" fmla="*/ 2 w 1365"/>
                      <a:gd name="T17" fmla="*/ 6 h 704"/>
                      <a:gd name="T18" fmla="*/ 2 w 1365"/>
                      <a:gd name="T19" fmla="*/ 6 h 704"/>
                      <a:gd name="T20" fmla="*/ 3 w 1365"/>
                      <a:gd name="T21" fmla="*/ 6 h 704"/>
                      <a:gd name="T22" fmla="*/ 3 w 1365"/>
                      <a:gd name="T23" fmla="*/ 6 h 704"/>
                      <a:gd name="T24" fmla="*/ 4 w 1365"/>
                      <a:gd name="T25" fmla="*/ 6 h 704"/>
                      <a:gd name="T26" fmla="*/ 4 w 1365"/>
                      <a:gd name="T27" fmla="*/ 5 h 704"/>
                      <a:gd name="T28" fmla="*/ 5 w 1365"/>
                      <a:gd name="T29" fmla="*/ 5 h 704"/>
                      <a:gd name="T30" fmla="*/ 5 w 1365"/>
                      <a:gd name="T31" fmla="*/ 5 h 704"/>
                      <a:gd name="T32" fmla="*/ 5 w 1365"/>
                      <a:gd name="T33" fmla="*/ 5 h 704"/>
                      <a:gd name="T34" fmla="*/ 5 w 1365"/>
                      <a:gd name="T35" fmla="*/ 5 h 704"/>
                      <a:gd name="T36" fmla="*/ 6 w 1365"/>
                      <a:gd name="T37" fmla="*/ 5 h 704"/>
                      <a:gd name="T38" fmla="*/ 6 w 1365"/>
                      <a:gd name="T39" fmla="*/ 5 h 704"/>
                      <a:gd name="T40" fmla="*/ 6 w 1365"/>
                      <a:gd name="T41" fmla="*/ 5 h 704"/>
                      <a:gd name="T42" fmla="*/ 6 w 1365"/>
                      <a:gd name="T43" fmla="*/ 5 h 704"/>
                      <a:gd name="T44" fmla="*/ 7 w 1365"/>
                      <a:gd name="T45" fmla="*/ 5 h 704"/>
                      <a:gd name="T46" fmla="*/ 7 w 1365"/>
                      <a:gd name="T47" fmla="*/ 5 h 704"/>
                      <a:gd name="T48" fmla="*/ 7 w 1365"/>
                      <a:gd name="T49" fmla="*/ 5 h 704"/>
                      <a:gd name="T50" fmla="*/ 7 w 1365"/>
                      <a:gd name="T51" fmla="*/ 5 h 704"/>
                      <a:gd name="T52" fmla="*/ 7 w 1365"/>
                      <a:gd name="T53" fmla="*/ 5 h 704"/>
                      <a:gd name="T54" fmla="*/ 8 w 1365"/>
                      <a:gd name="T55" fmla="*/ 5 h 704"/>
                      <a:gd name="T56" fmla="*/ 8 w 1365"/>
                      <a:gd name="T57" fmla="*/ 5 h 704"/>
                      <a:gd name="T58" fmla="*/ 8 w 1365"/>
                      <a:gd name="T59" fmla="*/ 5 h 704"/>
                      <a:gd name="T60" fmla="*/ 8 w 1365"/>
                      <a:gd name="T61" fmla="*/ 5 h 704"/>
                      <a:gd name="T62" fmla="*/ 9 w 1365"/>
                      <a:gd name="T63" fmla="*/ 5 h 704"/>
                      <a:gd name="T64" fmla="*/ 9 w 1365"/>
                      <a:gd name="T65" fmla="*/ 5 h 704"/>
                      <a:gd name="T66" fmla="*/ 10 w 1365"/>
                      <a:gd name="T67" fmla="*/ 5 h 704"/>
                      <a:gd name="T68" fmla="*/ 10 w 1365"/>
                      <a:gd name="T69" fmla="*/ 5 h 704"/>
                      <a:gd name="T70" fmla="*/ 11 w 1365"/>
                      <a:gd name="T71" fmla="*/ 5 h 704"/>
                      <a:gd name="T72" fmla="*/ 11 w 1365"/>
                      <a:gd name="T73" fmla="*/ 5 h 704"/>
                      <a:gd name="T74" fmla="*/ 11 w 1365"/>
                      <a:gd name="T75" fmla="*/ 5 h 704"/>
                      <a:gd name="T76" fmla="*/ 11 w 1365"/>
                      <a:gd name="T77" fmla="*/ 5 h 704"/>
                      <a:gd name="T78" fmla="*/ 11 w 1365"/>
                      <a:gd name="T79" fmla="*/ 4 h 704"/>
                      <a:gd name="T80" fmla="*/ 11 w 1365"/>
                      <a:gd name="T81" fmla="*/ 4 h 704"/>
                      <a:gd name="T82" fmla="*/ 11 w 1365"/>
                      <a:gd name="T83" fmla="*/ 3 h 704"/>
                      <a:gd name="T84" fmla="*/ 10 w 1365"/>
                      <a:gd name="T85" fmla="*/ 2 h 704"/>
                      <a:gd name="T86" fmla="*/ 10 w 1365"/>
                      <a:gd name="T87" fmla="*/ 1 h 704"/>
                      <a:gd name="T88" fmla="*/ 9 w 1365"/>
                      <a:gd name="T89" fmla="*/ 0 h 704"/>
                      <a:gd name="T90" fmla="*/ 9 w 1365"/>
                      <a:gd name="T91" fmla="*/ 0 h 704"/>
                      <a:gd name="T92" fmla="*/ 9 w 1365"/>
                      <a:gd name="T93" fmla="*/ 0 h 704"/>
                      <a:gd name="T94" fmla="*/ 8 w 1365"/>
                      <a:gd name="T95" fmla="*/ 0 h 704"/>
                      <a:gd name="T96" fmla="*/ 7 w 1365"/>
                      <a:gd name="T97" fmla="*/ 0 h 704"/>
                      <a:gd name="T98" fmla="*/ 7 w 1365"/>
                      <a:gd name="T99" fmla="*/ 0 h 704"/>
                      <a:gd name="T100" fmla="*/ 6 w 1365"/>
                      <a:gd name="T101" fmla="*/ 0 h 704"/>
                      <a:gd name="T102" fmla="*/ 5 w 1365"/>
                      <a:gd name="T103" fmla="*/ 0 h 704"/>
                      <a:gd name="T104" fmla="*/ 5 w 1365"/>
                      <a:gd name="T105" fmla="*/ 0 h 704"/>
                      <a:gd name="T106" fmla="*/ 5 w 1365"/>
                      <a:gd name="T107" fmla="*/ 0 h 704"/>
                      <a:gd name="T108" fmla="*/ 4 w 1365"/>
                      <a:gd name="T109" fmla="*/ 0 h 704"/>
                      <a:gd name="T110" fmla="*/ 4 w 1365"/>
                      <a:gd name="T111" fmla="*/ 0 h 704"/>
                      <a:gd name="T112" fmla="*/ 3 w 1365"/>
                      <a:gd name="T113" fmla="*/ 0 h 704"/>
                      <a:gd name="T114" fmla="*/ 3 w 1365"/>
                      <a:gd name="T115" fmla="*/ 0 h 704"/>
                      <a:gd name="T116" fmla="*/ 2 w 1365"/>
                      <a:gd name="T117" fmla="*/ 0 h 704"/>
                      <a:gd name="T118" fmla="*/ 2 w 1365"/>
                      <a:gd name="T119" fmla="*/ 1 h 704"/>
                      <a:gd name="T120" fmla="*/ 1 w 1365"/>
                      <a:gd name="T121" fmla="*/ 1 h 704"/>
                      <a:gd name="T122" fmla="*/ 0 w 1365"/>
                      <a:gd name="T123" fmla="*/ 0 h 704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365"/>
                      <a:gd name="T187" fmla="*/ 0 h 704"/>
                      <a:gd name="T188" fmla="*/ 1365 w 1365"/>
                      <a:gd name="T189" fmla="*/ 704 h 704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365" h="704">
                        <a:moveTo>
                          <a:pt x="59" y="53"/>
                        </a:moveTo>
                        <a:lnTo>
                          <a:pt x="59" y="53"/>
                        </a:lnTo>
                        <a:lnTo>
                          <a:pt x="43" y="79"/>
                        </a:lnTo>
                        <a:lnTo>
                          <a:pt x="30" y="97"/>
                        </a:lnTo>
                        <a:lnTo>
                          <a:pt x="16" y="112"/>
                        </a:lnTo>
                        <a:lnTo>
                          <a:pt x="0" y="122"/>
                        </a:lnTo>
                        <a:lnTo>
                          <a:pt x="11" y="157"/>
                        </a:lnTo>
                        <a:lnTo>
                          <a:pt x="34" y="230"/>
                        </a:lnTo>
                        <a:lnTo>
                          <a:pt x="62" y="326"/>
                        </a:lnTo>
                        <a:lnTo>
                          <a:pt x="96" y="431"/>
                        </a:lnTo>
                        <a:lnTo>
                          <a:pt x="125" y="531"/>
                        </a:lnTo>
                        <a:lnTo>
                          <a:pt x="154" y="621"/>
                        </a:lnTo>
                        <a:lnTo>
                          <a:pt x="174" y="684"/>
                        </a:lnTo>
                        <a:lnTo>
                          <a:pt x="180" y="704"/>
                        </a:lnTo>
                        <a:lnTo>
                          <a:pt x="194" y="704"/>
                        </a:lnTo>
                        <a:lnTo>
                          <a:pt x="212" y="703"/>
                        </a:lnTo>
                        <a:lnTo>
                          <a:pt x="230" y="702"/>
                        </a:lnTo>
                        <a:lnTo>
                          <a:pt x="258" y="699"/>
                        </a:lnTo>
                        <a:lnTo>
                          <a:pt x="285" y="693"/>
                        </a:lnTo>
                        <a:lnTo>
                          <a:pt x="314" y="690"/>
                        </a:lnTo>
                        <a:lnTo>
                          <a:pt x="347" y="684"/>
                        </a:lnTo>
                        <a:lnTo>
                          <a:pt x="379" y="680"/>
                        </a:lnTo>
                        <a:lnTo>
                          <a:pt x="411" y="673"/>
                        </a:lnTo>
                        <a:lnTo>
                          <a:pt x="442" y="666"/>
                        </a:lnTo>
                        <a:lnTo>
                          <a:pt x="473" y="659"/>
                        </a:lnTo>
                        <a:lnTo>
                          <a:pt x="501" y="653"/>
                        </a:lnTo>
                        <a:lnTo>
                          <a:pt x="527" y="644"/>
                        </a:lnTo>
                        <a:lnTo>
                          <a:pt x="550" y="636"/>
                        </a:lnTo>
                        <a:lnTo>
                          <a:pt x="569" y="627"/>
                        </a:lnTo>
                        <a:lnTo>
                          <a:pt x="584" y="621"/>
                        </a:lnTo>
                        <a:lnTo>
                          <a:pt x="607" y="610"/>
                        </a:lnTo>
                        <a:lnTo>
                          <a:pt x="628" y="603"/>
                        </a:lnTo>
                        <a:lnTo>
                          <a:pt x="643" y="601"/>
                        </a:lnTo>
                        <a:lnTo>
                          <a:pt x="657" y="603"/>
                        </a:lnTo>
                        <a:lnTo>
                          <a:pt x="670" y="610"/>
                        </a:lnTo>
                        <a:lnTo>
                          <a:pt x="674" y="619"/>
                        </a:lnTo>
                        <a:lnTo>
                          <a:pt x="679" y="630"/>
                        </a:lnTo>
                        <a:lnTo>
                          <a:pt x="682" y="643"/>
                        </a:lnTo>
                        <a:lnTo>
                          <a:pt x="699" y="640"/>
                        </a:lnTo>
                        <a:lnTo>
                          <a:pt x="725" y="636"/>
                        </a:lnTo>
                        <a:lnTo>
                          <a:pt x="757" y="634"/>
                        </a:lnTo>
                        <a:lnTo>
                          <a:pt x="788" y="630"/>
                        </a:lnTo>
                        <a:lnTo>
                          <a:pt x="820" y="630"/>
                        </a:lnTo>
                        <a:lnTo>
                          <a:pt x="847" y="630"/>
                        </a:lnTo>
                        <a:lnTo>
                          <a:pt x="865" y="627"/>
                        </a:lnTo>
                        <a:lnTo>
                          <a:pt x="871" y="627"/>
                        </a:lnTo>
                        <a:lnTo>
                          <a:pt x="875" y="617"/>
                        </a:lnTo>
                        <a:lnTo>
                          <a:pt x="881" y="607"/>
                        </a:lnTo>
                        <a:lnTo>
                          <a:pt x="889" y="598"/>
                        </a:lnTo>
                        <a:lnTo>
                          <a:pt x="899" y="590"/>
                        </a:lnTo>
                        <a:lnTo>
                          <a:pt x="912" y="587"/>
                        </a:lnTo>
                        <a:lnTo>
                          <a:pt x="925" y="587"/>
                        </a:lnTo>
                        <a:lnTo>
                          <a:pt x="943" y="588"/>
                        </a:lnTo>
                        <a:lnTo>
                          <a:pt x="960" y="594"/>
                        </a:lnTo>
                        <a:lnTo>
                          <a:pt x="974" y="598"/>
                        </a:lnTo>
                        <a:lnTo>
                          <a:pt x="992" y="603"/>
                        </a:lnTo>
                        <a:lnTo>
                          <a:pt x="1015" y="606"/>
                        </a:lnTo>
                        <a:lnTo>
                          <a:pt x="1042" y="606"/>
                        </a:lnTo>
                        <a:lnTo>
                          <a:pt x="1072" y="607"/>
                        </a:lnTo>
                        <a:lnTo>
                          <a:pt x="1103" y="607"/>
                        </a:lnTo>
                        <a:lnTo>
                          <a:pt x="1137" y="607"/>
                        </a:lnTo>
                        <a:lnTo>
                          <a:pt x="1170" y="607"/>
                        </a:lnTo>
                        <a:lnTo>
                          <a:pt x="1205" y="606"/>
                        </a:lnTo>
                        <a:lnTo>
                          <a:pt x="1237" y="603"/>
                        </a:lnTo>
                        <a:lnTo>
                          <a:pt x="1268" y="603"/>
                        </a:lnTo>
                        <a:lnTo>
                          <a:pt x="1296" y="601"/>
                        </a:lnTo>
                        <a:lnTo>
                          <a:pt x="1320" y="598"/>
                        </a:lnTo>
                        <a:lnTo>
                          <a:pt x="1342" y="597"/>
                        </a:lnTo>
                        <a:lnTo>
                          <a:pt x="1356" y="597"/>
                        </a:lnTo>
                        <a:lnTo>
                          <a:pt x="1365" y="594"/>
                        </a:lnTo>
                        <a:lnTo>
                          <a:pt x="1361" y="587"/>
                        </a:lnTo>
                        <a:lnTo>
                          <a:pt x="1351" y="564"/>
                        </a:lnTo>
                        <a:lnTo>
                          <a:pt x="1338" y="535"/>
                        </a:lnTo>
                        <a:lnTo>
                          <a:pt x="1333" y="517"/>
                        </a:lnTo>
                        <a:lnTo>
                          <a:pt x="1316" y="480"/>
                        </a:lnTo>
                        <a:lnTo>
                          <a:pt x="1287" y="417"/>
                        </a:lnTo>
                        <a:lnTo>
                          <a:pt x="1251" y="338"/>
                        </a:lnTo>
                        <a:lnTo>
                          <a:pt x="1214" y="253"/>
                        </a:lnTo>
                        <a:lnTo>
                          <a:pt x="1175" y="172"/>
                        </a:lnTo>
                        <a:lnTo>
                          <a:pt x="1142" y="102"/>
                        </a:lnTo>
                        <a:lnTo>
                          <a:pt x="1120" y="51"/>
                        </a:lnTo>
                        <a:lnTo>
                          <a:pt x="1111" y="34"/>
                        </a:lnTo>
                        <a:lnTo>
                          <a:pt x="1085" y="40"/>
                        </a:lnTo>
                        <a:lnTo>
                          <a:pt x="1055" y="43"/>
                        </a:lnTo>
                        <a:lnTo>
                          <a:pt x="1022" y="43"/>
                        </a:lnTo>
                        <a:lnTo>
                          <a:pt x="984" y="39"/>
                        </a:lnTo>
                        <a:lnTo>
                          <a:pt x="948" y="34"/>
                        </a:lnTo>
                        <a:lnTo>
                          <a:pt x="907" y="27"/>
                        </a:lnTo>
                        <a:lnTo>
                          <a:pt x="866" y="19"/>
                        </a:lnTo>
                        <a:lnTo>
                          <a:pt x="829" y="13"/>
                        </a:lnTo>
                        <a:lnTo>
                          <a:pt x="787" y="6"/>
                        </a:lnTo>
                        <a:lnTo>
                          <a:pt x="749" y="1"/>
                        </a:lnTo>
                        <a:lnTo>
                          <a:pt x="715" y="0"/>
                        </a:lnTo>
                        <a:lnTo>
                          <a:pt x="682" y="0"/>
                        </a:lnTo>
                        <a:lnTo>
                          <a:pt x="656" y="4"/>
                        </a:lnTo>
                        <a:lnTo>
                          <a:pt x="633" y="10"/>
                        </a:lnTo>
                        <a:lnTo>
                          <a:pt x="612" y="23"/>
                        </a:lnTo>
                        <a:lnTo>
                          <a:pt x="602" y="40"/>
                        </a:lnTo>
                        <a:lnTo>
                          <a:pt x="566" y="26"/>
                        </a:lnTo>
                        <a:lnTo>
                          <a:pt x="532" y="14"/>
                        </a:lnTo>
                        <a:lnTo>
                          <a:pt x="499" y="10"/>
                        </a:lnTo>
                        <a:lnTo>
                          <a:pt x="465" y="9"/>
                        </a:lnTo>
                        <a:lnTo>
                          <a:pt x="434" y="13"/>
                        </a:lnTo>
                        <a:lnTo>
                          <a:pt x="402" y="19"/>
                        </a:lnTo>
                        <a:lnTo>
                          <a:pt x="372" y="26"/>
                        </a:lnTo>
                        <a:lnTo>
                          <a:pt x="343" y="34"/>
                        </a:lnTo>
                        <a:lnTo>
                          <a:pt x="310" y="44"/>
                        </a:lnTo>
                        <a:lnTo>
                          <a:pt x="278" y="53"/>
                        </a:lnTo>
                        <a:lnTo>
                          <a:pt x="246" y="64"/>
                        </a:lnTo>
                        <a:lnTo>
                          <a:pt x="212" y="69"/>
                        </a:lnTo>
                        <a:lnTo>
                          <a:pt x="176" y="73"/>
                        </a:lnTo>
                        <a:lnTo>
                          <a:pt x="140" y="70"/>
                        </a:lnTo>
                        <a:lnTo>
                          <a:pt x="101" y="67"/>
                        </a:lnTo>
                        <a:lnTo>
                          <a:pt x="59" y="53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4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347" y="381"/>
                    <a:ext cx="7" cy="9"/>
                  </a:xfrm>
                  <a:custGeom>
                    <a:avLst/>
                    <a:gdLst>
                      <a:gd name="T0" fmla="*/ 1 w 71"/>
                      <a:gd name="T1" fmla="*/ 0 h 97"/>
                      <a:gd name="T2" fmla="*/ 1 w 71"/>
                      <a:gd name="T3" fmla="*/ 0 h 97"/>
                      <a:gd name="T4" fmla="*/ 1 w 71"/>
                      <a:gd name="T5" fmla="*/ 0 h 97"/>
                      <a:gd name="T6" fmla="*/ 0 w 71"/>
                      <a:gd name="T7" fmla="*/ 0 h 97"/>
                      <a:gd name="T8" fmla="*/ 0 w 71"/>
                      <a:gd name="T9" fmla="*/ 0 h 97"/>
                      <a:gd name="T10" fmla="*/ 0 w 71"/>
                      <a:gd name="T11" fmla="*/ 0 h 97"/>
                      <a:gd name="T12" fmla="*/ 0 w 71"/>
                      <a:gd name="T13" fmla="*/ 1 h 97"/>
                      <a:gd name="T14" fmla="*/ 0 w 71"/>
                      <a:gd name="T15" fmla="*/ 1 h 97"/>
                      <a:gd name="T16" fmla="*/ 0 w 71"/>
                      <a:gd name="T17" fmla="*/ 1 h 97"/>
                      <a:gd name="T18" fmla="*/ 0 w 71"/>
                      <a:gd name="T19" fmla="*/ 1 h 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"/>
                      <a:gd name="T31" fmla="*/ 0 h 97"/>
                      <a:gd name="T32" fmla="*/ 71 w 71"/>
                      <a:gd name="T33" fmla="*/ 97 h 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" h="97">
                        <a:moveTo>
                          <a:pt x="71" y="0"/>
                        </a:moveTo>
                        <a:lnTo>
                          <a:pt x="71" y="0"/>
                        </a:lnTo>
                        <a:lnTo>
                          <a:pt x="62" y="14"/>
                        </a:lnTo>
                        <a:lnTo>
                          <a:pt x="53" y="27"/>
                        </a:lnTo>
                        <a:lnTo>
                          <a:pt x="45" y="44"/>
                        </a:lnTo>
                        <a:lnTo>
                          <a:pt x="35" y="59"/>
                        </a:lnTo>
                        <a:lnTo>
                          <a:pt x="27" y="73"/>
                        </a:lnTo>
                        <a:lnTo>
                          <a:pt x="19" y="83"/>
                        </a:lnTo>
                        <a:lnTo>
                          <a:pt x="9" y="92"/>
                        </a:lnTo>
                        <a:lnTo>
                          <a:pt x="0" y="97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5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402" y="379"/>
                    <a:ext cx="1" cy="5"/>
                  </a:xfrm>
                  <a:custGeom>
                    <a:avLst/>
                    <a:gdLst>
                      <a:gd name="T0" fmla="*/ 0 w 3"/>
                      <a:gd name="T1" fmla="*/ 0 h 49"/>
                      <a:gd name="T2" fmla="*/ 0 w 3"/>
                      <a:gd name="T3" fmla="*/ 0 h 49"/>
                      <a:gd name="T4" fmla="*/ 0 w 3"/>
                      <a:gd name="T5" fmla="*/ 0 h 49"/>
                      <a:gd name="T6" fmla="*/ 0 w 3"/>
                      <a:gd name="T7" fmla="*/ 0 h 49"/>
                      <a:gd name="T8" fmla="*/ 0 w 3"/>
                      <a:gd name="T9" fmla="*/ 1 h 49"/>
                      <a:gd name="T10" fmla="*/ 0 w 3"/>
                      <a:gd name="T11" fmla="*/ 1 h 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"/>
                      <a:gd name="T19" fmla="*/ 0 h 49"/>
                      <a:gd name="T20" fmla="*/ 3 w 3"/>
                      <a:gd name="T21" fmla="*/ 49 h 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" h="4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3" y="29"/>
                        </a:lnTo>
                        <a:lnTo>
                          <a:pt x="3" y="45"/>
                        </a:lnTo>
                        <a:lnTo>
                          <a:pt x="3" y="4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46" name="Line 1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6" y="329"/>
                    <a:ext cx="16" cy="4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381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793" y="317"/>
                  <a:ext cx="65" cy="67"/>
                  <a:chOff x="748" y="491"/>
                  <a:chExt cx="74" cy="76"/>
                </a:xfrm>
              </p:grpSpPr>
              <p:sp>
                <p:nvSpPr>
                  <p:cNvPr id="15382" name="AutoShap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8" y="491"/>
                    <a:ext cx="74" cy="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383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754" y="503"/>
                    <a:ext cx="64" cy="51"/>
                  </a:xfrm>
                  <a:custGeom>
                    <a:avLst/>
                    <a:gdLst>
                      <a:gd name="T0" fmla="*/ 2 w 1358"/>
                      <a:gd name="T1" fmla="*/ 2 h 1061"/>
                      <a:gd name="T2" fmla="*/ 2 w 1358"/>
                      <a:gd name="T3" fmla="*/ 1 h 1061"/>
                      <a:gd name="T4" fmla="*/ 3 w 1358"/>
                      <a:gd name="T5" fmla="*/ 1 h 1061"/>
                      <a:gd name="T6" fmla="*/ 3 w 1358"/>
                      <a:gd name="T7" fmla="*/ 1 h 1061"/>
                      <a:gd name="T8" fmla="*/ 3 w 1358"/>
                      <a:gd name="T9" fmla="*/ 1 h 1061"/>
                      <a:gd name="T10" fmla="*/ 3 w 1358"/>
                      <a:gd name="T11" fmla="*/ 1 h 1061"/>
                      <a:gd name="T12" fmla="*/ 3 w 1358"/>
                      <a:gd name="T13" fmla="*/ 0 h 1061"/>
                      <a:gd name="T14" fmla="*/ 3 w 1358"/>
                      <a:gd name="T15" fmla="*/ 0 h 1061"/>
                      <a:gd name="T16" fmla="*/ 3 w 1358"/>
                      <a:gd name="T17" fmla="*/ 0 h 1061"/>
                      <a:gd name="T18" fmla="*/ 3 w 1358"/>
                      <a:gd name="T19" fmla="*/ 0 h 1061"/>
                      <a:gd name="T20" fmla="*/ 3 w 1358"/>
                      <a:gd name="T21" fmla="*/ 0 h 1061"/>
                      <a:gd name="T22" fmla="*/ 3 w 1358"/>
                      <a:gd name="T23" fmla="*/ 0 h 1061"/>
                      <a:gd name="T24" fmla="*/ 3 w 1358"/>
                      <a:gd name="T25" fmla="*/ 0 h 1061"/>
                      <a:gd name="T26" fmla="*/ 3 w 1358"/>
                      <a:gd name="T27" fmla="*/ 0 h 1061"/>
                      <a:gd name="T28" fmla="*/ 2 w 1358"/>
                      <a:gd name="T29" fmla="*/ 0 h 1061"/>
                      <a:gd name="T30" fmla="*/ 2 w 1358"/>
                      <a:gd name="T31" fmla="*/ 0 h 1061"/>
                      <a:gd name="T32" fmla="*/ 2 w 1358"/>
                      <a:gd name="T33" fmla="*/ 0 h 1061"/>
                      <a:gd name="T34" fmla="*/ 2 w 1358"/>
                      <a:gd name="T35" fmla="*/ 0 h 1061"/>
                      <a:gd name="T36" fmla="*/ 2 w 1358"/>
                      <a:gd name="T37" fmla="*/ 0 h 1061"/>
                      <a:gd name="T38" fmla="*/ 2 w 1358"/>
                      <a:gd name="T39" fmla="*/ 0 h 1061"/>
                      <a:gd name="T40" fmla="*/ 2 w 1358"/>
                      <a:gd name="T41" fmla="*/ 0 h 1061"/>
                      <a:gd name="T42" fmla="*/ 1 w 1358"/>
                      <a:gd name="T43" fmla="*/ 0 h 1061"/>
                      <a:gd name="T44" fmla="*/ 1 w 1358"/>
                      <a:gd name="T45" fmla="*/ 0 h 1061"/>
                      <a:gd name="T46" fmla="*/ 1 w 1358"/>
                      <a:gd name="T47" fmla="*/ 1 h 1061"/>
                      <a:gd name="T48" fmla="*/ 1 w 1358"/>
                      <a:gd name="T49" fmla="*/ 1 h 1061"/>
                      <a:gd name="T50" fmla="*/ 1 w 1358"/>
                      <a:gd name="T51" fmla="*/ 1 h 1061"/>
                      <a:gd name="T52" fmla="*/ 0 w 1358"/>
                      <a:gd name="T53" fmla="*/ 1 h 1061"/>
                      <a:gd name="T54" fmla="*/ 0 w 1358"/>
                      <a:gd name="T55" fmla="*/ 1 h 1061"/>
                      <a:gd name="T56" fmla="*/ 0 w 1358"/>
                      <a:gd name="T57" fmla="*/ 2 h 1061"/>
                      <a:gd name="T58" fmla="*/ 0 w 1358"/>
                      <a:gd name="T59" fmla="*/ 2 h 1061"/>
                      <a:gd name="T60" fmla="*/ 0 w 1358"/>
                      <a:gd name="T61" fmla="*/ 2 h 1061"/>
                      <a:gd name="T62" fmla="*/ 0 w 1358"/>
                      <a:gd name="T63" fmla="*/ 2 h 1061"/>
                      <a:gd name="T64" fmla="*/ 0 w 1358"/>
                      <a:gd name="T65" fmla="*/ 2 h 1061"/>
                      <a:gd name="T66" fmla="*/ 0 w 1358"/>
                      <a:gd name="T67" fmla="*/ 2 h 1061"/>
                      <a:gd name="T68" fmla="*/ 0 w 1358"/>
                      <a:gd name="T69" fmla="*/ 2 h 1061"/>
                      <a:gd name="T70" fmla="*/ 0 w 1358"/>
                      <a:gd name="T71" fmla="*/ 2 h 1061"/>
                      <a:gd name="T72" fmla="*/ 0 w 1358"/>
                      <a:gd name="T73" fmla="*/ 2 h 1061"/>
                      <a:gd name="T74" fmla="*/ 0 w 1358"/>
                      <a:gd name="T75" fmla="*/ 2 h 1061"/>
                      <a:gd name="T76" fmla="*/ 1 w 1358"/>
                      <a:gd name="T77" fmla="*/ 2 h 1061"/>
                      <a:gd name="T78" fmla="*/ 1 w 1358"/>
                      <a:gd name="T79" fmla="*/ 2 h 1061"/>
                      <a:gd name="T80" fmla="*/ 1 w 1358"/>
                      <a:gd name="T81" fmla="*/ 2 h 1061"/>
                      <a:gd name="T82" fmla="*/ 1 w 1358"/>
                      <a:gd name="T83" fmla="*/ 2 h 1061"/>
                      <a:gd name="T84" fmla="*/ 1 w 1358"/>
                      <a:gd name="T85" fmla="*/ 2 h 1061"/>
                      <a:gd name="T86" fmla="*/ 1 w 1358"/>
                      <a:gd name="T87" fmla="*/ 2 h 1061"/>
                      <a:gd name="T88" fmla="*/ 1 w 1358"/>
                      <a:gd name="T89" fmla="*/ 2 h 1061"/>
                      <a:gd name="T90" fmla="*/ 2 w 1358"/>
                      <a:gd name="T91" fmla="*/ 2 h 1061"/>
                      <a:gd name="T92" fmla="*/ 2 w 1358"/>
                      <a:gd name="T93" fmla="*/ 2 h 1061"/>
                      <a:gd name="T94" fmla="*/ 2 w 1358"/>
                      <a:gd name="T95" fmla="*/ 2 h 106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58"/>
                      <a:gd name="T145" fmla="*/ 0 h 1061"/>
                      <a:gd name="T146" fmla="*/ 1358 w 1358"/>
                      <a:gd name="T147" fmla="*/ 1061 h 1061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58" h="1061">
                        <a:moveTo>
                          <a:pt x="866" y="798"/>
                        </a:moveTo>
                        <a:lnTo>
                          <a:pt x="932" y="750"/>
                        </a:lnTo>
                        <a:lnTo>
                          <a:pt x="994" y="700"/>
                        </a:lnTo>
                        <a:lnTo>
                          <a:pt x="1052" y="650"/>
                        </a:lnTo>
                        <a:lnTo>
                          <a:pt x="1105" y="599"/>
                        </a:lnTo>
                        <a:lnTo>
                          <a:pt x="1154" y="547"/>
                        </a:lnTo>
                        <a:lnTo>
                          <a:pt x="1199" y="496"/>
                        </a:lnTo>
                        <a:lnTo>
                          <a:pt x="1239" y="446"/>
                        </a:lnTo>
                        <a:lnTo>
                          <a:pt x="1272" y="396"/>
                        </a:lnTo>
                        <a:lnTo>
                          <a:pt x="1301" y="346"/>
                        </a:lnTo>
                        <a:lnTo>
                          <a:pt x="1324" y="299"/>
                        </a:lnTo>
                        <a:lnTo>
                          <a:pt x="1342" y="255"/>
                        </a:lnTo>
                        <a:lnTo>
                          <a:pt x="1353" y="212"/>
                        </a:lnTo>
                        <a:lnTo>
                          <a:pt x="1358" y="172"/>
                        </a:lnTo>
                        <a:lnTo>
                          <a:pt x="1356" y="135"/>
                        </a:lnTo>
                        <a:lnTo>
                          <a:pt x="1346" y="101"/>
                        </a:lnTo>
                        <a:lnTo>
                          <a:pt x="1331" y="72"/>
                        </a:lnTo>
                        <a:lnTo>
                          <a:pt x="1320" y="58"/>
                        </a:lnTo>
                        <a:lnTo>
                          <a:pt x="1308" y="47"/>
                        </a:lnTo>
                        <a:lnTo>
                          <a:pt x="1294" y="36"/>
                        </a:lnTo>
                        <a:lnTo>
                          <a:pt x="1279" y="27"/>
                        </a:lnTo>
                        <a:lnTo>
                          <a:pt x="1263" y="20"/>
                        </a:lnTo>
                        <a:lnTo>
                          <a:pt x="1246" y="12"/>
                        </a:lnTo>
                        <a:lnTo>
                          <a:pt x="1226" y="7"/>
                        </a:lnTo>
                        <a:lnTo>
                          <a:pt x="1206" y="4"/>
                        </a:lnTo>
                        <a:lnTo>
                          <a:pt x="1185" y="1"/>
                        </a:lnTo>
                        <a:lnTo>
                          <a:pt x="1163" y="0"/>
                        </a:lnTo>
                        <a:lnTo>
                          <a:pt x="1139" y="0"/>
                        </a:lnTo>
                        <a:lnTo>
                          <a:pt x="1115" y="1"/>
                        </a:lnTo>
                        <a:lnTo>
                          <a:pt x="1089" y="3"/>
                        </a:lnTo>
                        <a:lnTo>
                          <a:pt x="1062" y="6"/>
                        </a:lnTo>
                        <a:lnTo>
                          <a:pt x="1035" y="11"/>
                        </a:lnTo>
                        <a:lnTo>
                          <a:pt x="1007" y="18"/>
                        </a:lnTo>
                        <a:lnTo>
                          <a:pt x="978" y="24"/>
                        </a:lnTo>
                        <a:lnTo>
                          <a:pt x="949" y="32"/>
                        </a:lnTo>
                        <a:lnTo>
                          <a:pt x="918" y="42"/>
                        </a:lnTo>
                        <a:lnTo>
                          <a:pt x="887" y="53"/>
                        </a:lnTo>
                        <a:lnTo>
                          <a:pt x="856" y="65"/>
                        </a:lnTo>
                        <a:lnTo>
                          <a:pt x="824" y="77"/>
                        </a:lnTo>
                        <a:lnTo>
                          <a:pt x="792" y="91"/>
                        </a:lnTo>
                        <a:lnTo>
                          <a:pt x="759" y="106"/>
                        </a:lnTo>
                        <a:lnTo>
                          <a:pt x="726" y="122"/>
                        </a:lnTo>
                        <a:lnTo>
                          <a:pt x="693" y="140"/>
                        </a:lnTo>
                        <a:lnTo>
                          <a:pt x="660" y="158"/>
                        </a:lnTo>
                        <a:lnTo>
                          <a:pt x="626" y="177"/>
                        </a:lnTo>
                        <a:lnTo>
                          <a:pt x="592" y="197"/>
                        </a:lnTo>
                        <a:lnTo>
                          <a:pt x="558" y="218"/>
                        </a:lnTo>
                        <a:lnTo>
                          <a:pt x="524" y="241"/>
                        </a:lnTo>
                        <a:lnTo>
                          <a:pt x="490" y="264"/>
                        </a:lnTo>
                        <a:lnTo>
                          <a:pt x="425" y="312"/>
                        </a:lnTo>
                        <a:lnTo>
                          <a:pt x="363" y="362"/>
                        </a:lnTo>
                        <a:lnTo>
                          <a:pt x="305" y="412"/>
                        </a:lnTo>
                        <a:lnTo>
                          <a:pt x="251" y="463"/>
                        </a:lnTo>
                        <a:lnTo>
                          <a:pt x="202" y="515"/>
                        </a:lnTo>
                        <a:lnTo>
                          <a:pt x="158" y="566"/>
                        </a:lnTo>
                        <a:lnTo>
                          <a:pt x="119" y="617"/>
                        </a:lnTo>
                        <a:lnTo>
                          <a:pt x="85" y="666"/>
                        </a:lnTo>
                        <a:lnTo>
                          <a:pt x="55" y="715"/>
                        </a:lnTo>
                        <a:lnTo>
                          <a:pt x="32" y="762"/>
                        </a:lnTo>
                        <a:lnTo>
                          <a:pt x="16" y="807"/>
                        </a:lnTo>
                        <a:lnTo>
                          <a:pt x="4" y="850"/>
                        </a:lnTo>
                        <a:lnTo>
                          <a:pt x="0" y="889"/>
                        </a:lnTo>
                        <a:lnTo>
                          <a:pt x="2" y="927"/>
                        </a:lnTo>
                        <a:lnTo>
                          <a:pt x="10" y="960"/>
                        </a:lnTo>
                        <a:lnTo>
                          <a:pt x="26" y="989"/>
                        </a:lnTo>
                        <a:lnTo>
                          <a:pt x="37" y="1003"/>
                        </a:lnTo>
                        <a:lnTo>
                          <a:pt x="49" y="1015"/>
                        </a:lnTo>
                        <a:lnTo>
                          <a:pt x="63" y="1025"/>
                        </a:lnTo>
                        <a:lnTo>
                          <a:pt x="77" y="1034"/>
                        </a:lnTo>
                        <a:lnTo>
                          <a:pt x="94" y="1042"/>
                        </a:lnTo>
                        <a:lnTo>
                          <a:pt x="112" y="1049"/>
                        </a:lnTo>
                        <a:lnTo>
                          <a:pt x="130" y="1054"/>
                        </a:lnTo>
                        <a:lnTo>
                          <a:pt x="150" y="1057"/>
                        </a:lnTo>
                        <a:lnTo>
                          <a:pt x="172" y="1060"/>
                        </a:lnTo>
                        <a:lnTo>
                          <a:pt x="195" y="1061"/>
                        </a:lnTo>
                        <a:lnTo>
                          <a:pt x="218" y="1061"/>
                        </a:lnTo>
                        <a:lnTo>
                          <a:pt x="243" y="1060"/>
                        </a:lnTo>
                        <a:lnTo>
                          <a:pt x="268" y="1058"/>
                        </a:lnTo>
                        <a:lnTo>
                          <a:pt x="295" y="1055"/>
                        </a:lnTo>
                        <a:lnTo>
                          <a:pt x="322" y="1050"/>
                        </a:lnTo>
                        <a:lnTo>
                          <a:pt x="351" y="1044"/>
                        </a:lnTo>
                        <a:lnTo>
                          <a:pt x="379" y="1037"/>
                        </a:lnTo>
                        <a:lnTo>
                          <a:pt x="409" y="1029"/>
                        </a:lnTo>
                        <a:lnTo>
                          <a:pt x="439" y="1020"/>
                        </a:lnTo>
                        <a:lnTo>
                          <a:pt x="470" y="1009"/>
                        </a:lnTo>
                        <a:lnTo>
                          <a:pt x="501" y="998"/>
                        </a:lnTo>
                        <a:lnTo>
                          <a:pt x="533" y="984"/>
                        </a:lnTo>
                        <a:lnTo>
                          <a:pt x="565" y="971"/>
                        </a:lnTo>
                        <a:lnTo>
                          <a:pt x="598" y="956"/>
                        </a:lnTo>
                        <a:lnTo>
                          <a:pt x="630" y="939"/>
                        </a:lnTo>
                        <a:lnTo>
                          <a:pt x="664" y="923"/>
                        </a:lnTo>
                        <a:lnTo>
                          <a:pt x="697" y="905"/>
                        </a:lnTo>
                        <a:lnTo>
                          <a:pt x="731" y="885"/>
                        </a:lnTo>
                        <a:lnTo>
                          <a:pt x="765" y="865"/>
                        </a:lnTo>
                        <a:lnTo>
                          <a:pt x="798" y="843"/>
                        </a:lnTo>
                        <a:lnTo>
                          <a:pt x="833" y="821"/>
                        </a:lnTo>
                        <a:lnTo>
                          <a:pt x="866" y="798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4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795" y="507"/>
                    <a:ext cx="24" cy="35"/>
                  </a:xfrm>
                  <a:custGeom>
                    <a:avLst/>
                    <a:gdLst>
                      <a:gd name="T0" fmla="*/ 1 w 498"/>
                      <a:gd name="T1" fmla="*/ 0 h 733"/>
                      <a:gd name="T2" fmla="*/ 1 w 498"/>
                      <a:gd name="T3" fmla="*/ 0 h 733"/>
                      <a:gd name="T4" fmla="*/ 1 w 498"/>
                      <a:gd name="T5" fmla="*/ 0 h 733"/>
                      <a:gd name="T6" fmla="*/ 1 w 498"/>
                      <a:gd name="T7" fmla="*/ 0 h 733"/>
                      <a:gd name="T8" fmla="*/ 1 w 498"/>
                      <a:gd name="T9" fmla="*/ 0 h 733"/>
                      <a:gd name="T10" fmla="*/ 1 w 498"/>
                      <a:gd name="T11" fmla="*/ 0 h 733"/>
                      <a:gd name="T12" fmla="*/ 1 w 498"/>
                      <a:gd name="T13" fmla="*/ 0 h 733"/>
                      <a:gd name="T14" fmla="*/ 1 w 498"/>
                      <a:gd name="T15" fmla="*/ 1 h 733"/>
                      <a:gd name="T16" fmla="*/ 1 w 498"/>
                      <a:gd name="T17" fmla="*/ 1 h 733"/>
                      <a:gd name="T18" fmla="*/ 1 w 498"/>
                      <a:gd name="T19" fmla="*/ 1 h 733"/>
                      <a:gd name="T20" fmla="*/ 1 w 498"/>
                      <a:gd name="T21" fmla="*/ 1 h 733"/>
                      <a:gd name="T22" fmla="*/ 1 w 498"/>
                      <a:gd name="T23" fmla="*/ 1 h 733"/>
                      <a:gd name="T24" fmla="*/ 1 w 498"/>
                      <a:gd name="T25" fmla="*/ 1 h 733"/>
                      <a:gd name="T26" fmla="*/ 1 w 498"/>
                      <a:gd name="T27" fmla="*/ 1 h 733"/>
                      <a:gd name="T28" fmla="*/ 0 w 498"/>
                      <a:gd name="T29" fmla="*/ 1 h 733"/>
                      <a:gd name="T30" fmla="*/ 0 w 498"/>
                      <a:gd name="T31" fmla="*/ 1 h 733"/>
                      <a:gd name="T32" fmla="*/ 0 w 498"/>
                      <a:gd name="T33" fmla="*/ 2 h 733"/>
                      <a:gd name="T34" fmla="*/ 0 w 498"/>
                      <a:gd name="T35" fmla="*/ 2 h 733"/>
                      <a:gd name="T36" fmla="*/ 0 w 498"/>
                      <a:gd name="T37" fmla="*/ 2 h 733"/>
                      <a:gd name="T38" fmla="*/ 0 w 498"/>
                      <a:gd name="T39" fmla="*/ 2 h 733"/>
                      <a:gd name="T40" fmla="*/ 0 w 498"/>
                      <a:gd name="T41" fmla="*/ 1 h 733"/>
                      <a:gd name="T42" fmla="*/ 0 w 498"/>
                      <a:gd name="T43" fmla="*/ 1 h 733"/>
                      <a:gd name="T44" fmla="*/ 1 w 498"/>
                      <a:gd name="T45" fmla="*/ 1 h 733"/>
                      <a:gd name="T46" fmla="*/ 1 w 498"/>
                      <a:gd name="T47" fmla="*/ 1 h 733"/>
                      <a:gd name="T48" fmla="*/ 1 w 498"/>
                      <a:gd name="T49" fmla="*/ 1 h 733"/>
                      <a:gd name="T50" fmla="*/ 1 w 498"/>
                      <a:gd name="T51" fmla="*/ 1 h 733"/>
                      <a:gd name="T52" fmla="*/ 1 w 498"/>
                      <a:gd name="T53" fmla="*/ 1 h 733"/>
                      <a:gd name="T54" fmla="*/ 1 w 498"/>
                      <a:gd name="T55" fmla="*/ 1 h 733"/>
                      <a:gd name="T56" fmla="*/ 1 w 498"/>
                      <a:gd name="T57" fmla="*/ 1 h 733"/>
                      <a:gd name="T58" fmla="*/ 1 w 498"/>
                      <a:gd name="T59" fmla="*/ 0 h 733"/>
                      <a:gd name="T60" fmla="*/ 1 w 498"/>
                      <a:gd name="T61" fmla="*/ 0 h 733"/>
                      <a:gd name="T62" fmla="*/ 1 w 498"/>
                      <a:gd name="T63" fmla="*/ 0 h 733"/>
                      <a:gd name="T64" fmla="*/ 1 w 498"/>
                      <a:gd name="T65" fmla="*/ 0 h 733"/>
                      <a:gd name="T66" fmla="*/ 1 w 498"/>
                      <a:gd name="T67" fmla="*/ 0 h 733"/>
                      <a:gd name="T68" fmla="*/ 1 w 498"/>
                      <a:gd name="T69" fmla="*/ 0 h 733"/>
                      <a:gd name="T70" fmla="*/ 1 w 498"/>
                      <a:gd name="T71" fmla="*/ 0 h 733"/>
                      <a:gd name="T72" fmla="*/ 1 w 498"/>
                      <a:gd name="T73" fmla="*/ 0 h 73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3"/>
                      <a:gd name="T113" fmla="*/ 498 w 498"/>
                      <a:gd name="T114" fmla="*/ 733 h 73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3">
                        <a:moveTo>
                          <a:pt x="462" y="4"/>
                        </a:moveTo>
                        <a:lnTo>
                          <a:pt x="462" y="4"/>
                        </a:lnTo>
                        <a:lnTo>
                          <a:pt x="478" y="32"/>
                        </a:lnTo>
                        <a:lnTo>
                          <a:pt x="488" y="65"/>
                        </a:lnTo>
                        <a:lnTo>
                          <a:pt x="490" y="102"/>
                        </a:lnTo>
                        <a:lnTo>
                          <a:pt x="484" y="142"/>
                        </a:lnTo>
                        <a:lnTo>
                          <a:pt x="474" y="184"/>
                        </a:lnTo>
                        <a:lnTo>
                          <a:pt x="456" y="227"/>
                        </a:lnTo>
                        <a:lnTo>
                          <a:pt x="433" y="274"/>
                        </a:lnTo>
                        <a:lnTo>
                          <a:pt x="404" y="323"/>
                        </a:lnTo>
                        <a:lnTo>
                          <a:pt x="371" y="374"/>
                        </a:lnTo>
                        <a:lnTo>
                          <a:pt x="332" y="423"/>
                        </a:lnTo>
                        <a:lnTo>
                          <a:pt x="287" y="474"/>
                        </a:lnTo>
                        <a:lnTo>
                          <a:pt x="238" y="526"/>
                        </a:lnTo>
                        <a:lnTo>
                          <a:pt x="185" y="577"/>
                        </a:lnTo>
                        <a:lnTo>
                          <a:pt x="126" y="627"/>
                        </a:lnTo>
                        <a:lnTo>
                          <a:pt x="65" y="677"/>
                        </a:lnTo>
                        <a:lnTo>
                          <a:pt x="0" y="724"/>
                        </a:lnTo>
                        <a:lnTo>
                          <a:pt x="4" y="733"/>
                        </a:lnTo>
                        <a:lnTo>
                          <a:pt x="71" y="684"/>
                        </a:lnTo>
                        <a:lnTo>
                          <a:pt x="133" y="633"/>
                        </a:lnTo>
                        <a:lnTo>
                          <a:pt x="191" y="583"/>
                        </a:lnTo>
                        <a:lnTo>
                          <a:pt x="244" y="532"/>
                        </a:lnTo>
                        <a:lnTo>
                          <a:pt x="293" y="480"/>
                        </a:lnTo>
                        <a:lnTo>
                          <a:pt x="338" y="429"/>
                        </a:lnTo>
                        <a:lnTo>
                          <a:pt x="379" y="378"/>
                        </a:lnTo>
                        <a:lnTo>
                          <a:pt x="412" y="328"/>
                        </a:lnTo>
                        <a:lnTo>
                          <a:pt x="442" y="279"/>
                        </a:lnTo>
                        <a:lnTo>
                          <a:pt x="465" y="232"/>
                        </a:lnTo>
                        <a:lnTo>
                          <a:pt x="482" y="186"/>
                        </a:lnTo>
                        <a:lnTo>
                          <a:pt x="493" y="142"/>
                        </a:lnTo>
                        <a:lnTo>
                          <a:pt x="498" y="102"/>
                        </a:lnTo>
                        <a:lnTo>
                          <a:pt x="496" y="65"/>
                        </a:lnTo>
                        <a:lnTo>
                          <a:pt x="486" y="30"/>
                        </a:lnTo>
                        <a:lnTo>
                          <a:pt x="471" y="0"/>
                        </a:lnTo>
                        <a:lnTo>
                          <a:pt x="462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5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777" y="503"/>
                    <a:ext cx="40" cy="13"/>
                  </a:xfrm>
                  <a:custGeom>
                    <a:avLst/>
                    <a:gdLst>
                      <a:gd name="T0" fmla="*/ 0 w 847"/>
                      <a:gd name="T1" fmla="*/ 1 h 273"/>
                      <a:gd name="T2" fmla="*/ 0 w 847"/>
                      <a:gd name="T3" fmla="*/ 1 h 273"/>
                      <a:gd name="T4" fmla="*/ 0 w 847"/>
                      <a:gd name="T5" fmla="*/ 0 h 273"/>
                      <a:gd name="T6" fmla="*/ 0 w 847"/>
                      <a:gd name="T7" fmla="*/ 0 h 273"/>
                      <a:gd name="T8" fmla="*/ 1 w 847"/>
                      <a:gd name="T9" fmla="*/ 0 h 273"/>
                      <a:gd name="T10" fmla="*/ 1 w 847"/>
                      <a:gd name="T11" fmla="*/ 0 h 273"/>
                      <a:gd name="T12" fmla="*/ 1 w 847"/>
                      <a:gd name="T13" fmla="*/ 0 h 273"/>
                      <a:gd name="T14" fmla="*/ 1 w 847"/>
                      <a:gd name="T15" fmla="*/ 0 h 273"/>
                      <a:gd name="T16" fmla="*/ 1 w 847"/>
                      <a:gd name="T17" fmla="*/ 0 h 273"/>
                      <a:gd name="T18" fmla="*/ 1 w 847"/>
                      <a:gd name="T19" fmla="*/ 0 h 273"/>
                      <a:gd name="T20" fmla="*/ 1 w 847"/>
                      <a:gd name="T21" fmla="*/ 0 h 273"/>
                      <a:gd name="T22" fmla="*/ 2 w 847"/>
                      <a:gd name="T23" fmla="*/ 0 h 273"/>
                      <a:gd name="T24" fmla="*/ 2 w 847"/>
                      <a:gd name="T25" fmla="*/ 0 h 273"/>
                      <a:gd name="T26" fmla="*/ 2 w 847"/>
                      <a:gd name="T27" fmla="*/ 0 h 273"/>
                      <a:gd name="T28" fmla="*/ 2 w 847"/>
                      <a:gd name="T29" fmla="*/ 0 h 273"/>
                      <a:gd name="T30" fmla="*/ 2 w 847"/>
                      <a:gd name="T31" fmla="*/ 0 h 273"/>
                      <a:gd name="T32" fmla="*/ 2 w 847"/>
                      <a:gd name="T33" fmla="*/ 0 h 273"/>
                      <a:gd name="T34" fmla="*/ 2 w 847"/>
                      <a:gd name="T35" fmla="*/ 0 h 273"/>
                      <a:gd name="T36" fmla="*/ 2 w 847"/>
                      <a:gd name="T37" fmla="*/ 0 h 273"/>
                      <a:gd name="T38" fmla="*/ 2 w 847"/>
                      <a:gd name="T39" fmla="*/ 0 h 273"/>
                      <a:gd name="T40" fmla="*/ 2 w 847"/>
                      <a:gd name="T41" fmla="*/ 0 h 273"/>
                      <a:gd name="T42" fmla="*/ 2 w 847"/>
                      <a:gd name="T43" fmla="*/ 0 h 273"/>
                      <a:gd name="T44" fmla="*/ 1 w 847"/>
                      <a:gd name="T45" fmla="*/ 0 h 273"/>
                      <a:gd name="T46" fmla="*/ 1 w 847"/>
                      <a:gd name="T47" fmla="*/ 0 h 273"/>
                      <a:gd name="T48" fmla="*/ 1 w 847"/>
                      <a:gd name="T49" fmla="*/ 0 h 273"/>
                      <a:gd name="T50" fmla="*/ 1 w 847"/>
                      <a:gd name="T51" fmla="*/ 0 h 273"/>
                      <a:gd name="T52" fmla="*/ 1 w 847"/>
                      <a:gd name="T53" fmla="*/ 0 h 273"/>
                      <a:gd name="T54" fmla="*/ 1 w 847"/>
                      <a:gd name="T55" fmla="*/ 0 h 273"/>
                      <a:gd name="T56" fmla="*/ 1 w 847"/>
                      <a:gd name="T57" fmla="*/ 0 h 273"/>
                      <a:gd name="T58" fmla="*/ 1 w 847"/>
                      <a:gd name="T59" fmla="*/ 0 h 273"/>
                      <a:gd name="T60" fmla="*/ 0 w 847"/>
                      <a:gd name="T61" fmla="*/ 0 h 273"/>
                      <a:gd name="T62" fmla="*/ 0 w 847"/>
                      <a:gd name="T63" fmla="*/ 0 h 273"/>
                      <a:gd name="T64" fmla="*/ 0 w 847"/>
                      <a:gd name="T65" fmla="*/ 1 h 273"/>
                      <a:gd name="T66" fmla="*/ 0 w 847"/>
                      <a:gd name="T67" fmla="*/ 1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7"/>
                      <a:gd name="T103" fmla="*/ 0 h 273"/>
                      <a:gd name="T104" fmla="*/ 847 w 847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7" h="273">
                        <a:moveTo>
                          <a:pt x="5" y="273"/>
                        </a:moveTo>
                        <a:lnTo>
                          <a:pt x="5" y="273"/>
                        </a:lnTo>
                        <a:lnTo>
                          <a:pt x="38" y="250"/>
                        </a:lnTo>
                        <a:lnTo>
                          <a:pt x="72" y="227"/>
                        </a:lnTo>
                        <a:lnTo>
                          <a:pt x="106" y="206"/>
                        </a:lnTo>
                        <a:lnTo>
                          <a:pt x="140" y="187"/>
                        </a:lnTo>
                        <a:lnTo>
                          <a:pt x="174" y="167"/>
                        </a:lnTo>
                        <a:lnTo>
                          <a:pt x="207" y="149"/>
                        </a:lnTo>
                        <a:lnTo>
                          <a:pt x="240" y="131"/>
                        </a:lnTo>
                        <a:lnTo>
                          <a:pt x="273" y="116"/>
                        </a:lnTo>
                        <a:lnTo>
                          <a:pt x="306" y="100"/>
                        </a:lnTo>
                        <a:lnTo>
                          <a:pt x="338" y="86"/>
                        </a:lnTo>
                        <a:lnTo>
                          <a:pt x="369" y="74"/>
                        </a:lnTo>
                        <a:lnTo>
                          <a:pt x="400" y="62"/>
                        </a:lnTo>
                        <a:lnTo>
                          <a:pt x="431" y="51"/>
                        </a:lnTo>
                        <a:lnTo>
                          <a:pt x="462" y="41"/>
                        </a:lnTo>
                        <a:lnTo>
                          <a:pt x="491" y="33"/>
                        </a:lnTo>
                        <a:lnTo>
                          <a:pt x="520" y="27"/>
                        </a:lnTo>
                        <a:lnTo>
                          <a:pt x="548" y="21"/>
                        </a:lnTo>
                        <a:lnTo>
                          <a:pt x="574" y="15"/>
                        </a:lnTo>
                        <a:lnTo>
                          <a:pt x="601" y="12"/>
                        </a:lnTo>
                        <a:lnTo>
                          <a:pt x="627" y="10"/>
                        </a:lnTo>
                        <a:lnTo>
                          <a:pt x="651" y="10"/>
                        </a:lnTo>
                        <a:lnTo>
                          <a:pt x="675" y="10"/>
                        </a:lnTo>
                        <a:lnTo>
                          <a:pt x="697" y="10"/>
                        </a:lnTo>
                        <a:lnTo>
                          <a:pt x="718" y="13"/>
                        </a:lnTo>
                        <a:lnTo>
                          <a:pt x="737" y="16"/>
                        </a:lnTo>
                        <a:lnTo>
                          <a:pt x="757" y="22"/>
                        </a:lnTo>
                        <a:lnTo>
                          <a:pt x="774" y="29"/>
                        </a:lnTo>
                        <a:lnTo>
                          <a:pt x="789" y="36"/>
                        </a:lnTo>
                        <a:lnTo>
                          <a:pt x="804" y="46"/>
                        </a:lnTo>
                        <a:lnTo>
                          <a:pt x="817" y="55"/>
                        </a:lnTo>
                        <a:lnTo>
                          <a:pt x="829" y="66"/>
                        </a:lnTo>
                        <a:lnTo>
                          <a:pt x="838" y="79"/>
                        </a:lnTo>
                        <a:lnTo>
                          <a:pt x="847" y="75"/>
                        </a:lnTo>
                        <a:lnTo>
                          <a:pt x="835" y="60"/>
                        </a:lnTo>
                        <a:lnTo>
                          <a:pt x="823" y="49"/>
                        </a:lnTo>
                        <a:lnTo>
                          <a:pt x="808" y="37"/>
                        </a:lnTo>
                        <a:lnTo>
                          <a:pt x="794" y="28"/>
                        </a:lnTo>
                        <a:lnTo>
                          <a:pt x="776" y="21"/>
                        </a:lnTo>
                        <a:lnTo>
                          <a:pt x="759" y="13"/>
                        </a:lnTo>
                        <a:lnTo>
                          <a:pt x="739" y="8"/>
                        </a:lnTo>
                        <a:lnTo>
                          <a:pt x="718" y="5"/>
                        </a:lnTo>
                        <a:lnTo>
                          <a:pt x="697" y="2"/>
                        </a:lnTo>
                        <a:lnTo>
                          <a:pt x="675" y="0"/>
                        </a:lnTo>
                        <a:lnTo>
                          <a:pt x="651" y="0"/>
                        </a:lnTo>
                        <a:lnTo>
                          <a:pt x="627" y="2"/>
                        </a:lnTo>
                        <a:lnTo>
                          <a:pt x="601" y="4"/>
                        </a:lnTo>
                        <a:lnTo>
                          <a:pt x="574" y="7"/>
                        </a:lnTo>
                        <a:lnTo>
                          <a:pt x="546" y="12"/>
                        </a:lnTo>
                        <a:lnTo>
                          <a:pt x="518" y="18"/>
                        </a:lnTo>
                        <a:lnTo>
                          <a:pt x="489" y="25"/>
                        </a:lnTo>
                        <a:lnTo>
                          <a:pt x="460" y="33"/>
                        </a:lnTo>
                        <a:lnTo>
                          <a:pt x="429" y="42"/>
                        </a:lnTo>
                        <a:lnTo>
                          <a:pt x="398" y="54"/>
                        </a:lnTo>
                        <a:lnTo>
                          <a:pt x="367" y="65"/>
                        </a:lnTo>
                        <a:lnTo>
                          <a:pt x="335" y="78"/>
                        </a:lnTo>
                        <a:lnTo>
                          <a:pt x="302" y="92"/>
                        </a:lnTo>
                        <a:lnTo>
                          <a:pt x="269" y="107"/>
                        </a:lnTo>
                        <a:lnTo>
                          <a:pt x="236" y="123"/>
                        </a:lnTo>
                        <a:lnTo>
                          <a:pt x="203" y="141"/>
                        </a:lnTo>
                        <a:lnTo>
                          <a:pt x="169" y="158"/>
                        </a:lnTo>
                        <a:lnTo>
                          <a:pt x="136" y="178"/>
                        </a:lnTo>
                        <a:lnTo>
                          <a:pt x="102" y="198"/>
                        </a:lnTo>
                        <a:lnTo>
                          <a:pt x="68" y="219"/>
                        </a:lnTo>
                        <a:lnTo>
                          <a:pt x="34" y="242"/>
                        </a:lnTo>
                        <a:lnTo>
                          <a:pt x="0" y="265"/>
                        </a:lnTo>
                        <a:lnTo>
                          <a:pt x="5" y="2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6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753" y="516"/>
                    <a:ext cx="24" cy="35"/>
                  </a:xfrm>
                  <a:custGeom>
                    <a:avLst/>
                    <a:gdLst>
                      <a:gd name="T0" fmla="*/ 0 w 498"/>
                      <a:gd name="T1" fmla="*/ 2 h 732"/>
                      <a:gd name="T2" fmla="*/ 0 w 498"/>
                      <a:gd name="T3" fmla="*/ 2 h 732"/>
                      <a:gd name="T4" fmla="*/ 0 w 498"/>
                      <a:gd name="T5" fmla="*/ 2 h 732"/>
                      <a:gd name="T6" fmla="*/ 0 w 498"/>
                      <a:gd name="T7" fmla="*/ 2 h 732"/>
                      <a:gd name="T8" fmla="*/ 0 w 498"/>
                      <a:gd name="T9" fmla="*/ 1 h 732"/>
                      <a:gd name="T10" fmla="*/ 0 w 498"/>
                      <a:gd name="T11" fmla="*/ 1 h 732"/>
                      <a:gd name="T12" fmla="*/ 0 w 498"/>
                      <a:gd name="T13" fmla="*/ 1 h 732"/>
                      <a:gd name="T14" fmla="*/ 0 w 498"/>
                      <a:gd name="T15" fmla="*/ 1 h 732"/>
                      <a:gd name="T16" fmla="*/ 0 w 498"/>
                      <a:gd name="T17" fmla="*/ 1 h 732"/>
                      <a:gd name="T18" fmla="*/ 0 w 498"/>
                      <a:gd name="T19" fmla="*/ 1 h 732"/>
                      <a:gd name="T20" fmla="*/ 0 w 498"/>
                      <a:gd name="T21" fmla="*/ 1 h 732"/>
                      <a:gd name="T22" fmla="*/ 0 w 498"/>
                      <a:gd name="T23" fmla="*/ 1 h 732"/>
                      <a:gd name="T24" fmla="*/ 0 w 498"/>
                      <a:gd name="T25" fmla="*/ 1 h 732"/>
                      <a:gd name="T26" fmla="*/ 1 w 498"/>
                      <a:gd name="T27" fmla="*/ 0 h 732"/>
                      <a:gd name="T28" fmla="*/ 1 w 498"/>
                      <a:gd name="T29" fmla="*/ 0 h 732"/>
                      <a:gd name="T30" fmla="*/ 1 w 498"/>
                      <a:gd name="T31" fmla="*/ 0 h 732"/>
                      <a:gd name="T32" fmla="*/ 1 w 498"/>
                      <a:gd name="T33" fmla="*/ 0 h 732"/>
                      <a:gd name="T34" fmla="*/ 1 w 498"/>
                      <a:gd name="T35" fmla="*/ 0 h 732"/>
                      <a:gd name="T36" fmla="*/ 1 w 498"/>
                      <a:gd name="T37" fmla="*/ 0 h 732"/>
                      <a:gd name="T38" fmla="*/ 1 w 498"/>
                      <a:gd name="T39" fmla="*/ 0 h 732"/>
                      <a:gd name="T40" fmla="*/ 1 w 498"/>
                      <a:gd name="T41" fmla="*/ 0 h 732"/>
                      <a:gd name="T42" fmla="*/ 1 w 498"/>
                      <a:gd name="T43" fmla="*/ 0 h 732"/>
                      <a:gd name="T44" fmla="*/ 1 w 498"/>
                      <a:gd name="T45" fmla="*/ 0 h 732"/>
                      <a:gd name="T46" fmla="*/ 0 w 498"/>
                      <a:gd name="T47" fmla="*/ 1 h 732"/>
                      <a:gd name="T48" fmla="*/ 0 w 498"/>
                      <a:gd name="T49" fmla="*/ 1 h 732"/>
                      <a:gd name="T50" fmla="*/ 0 w 498"/>
                      <a:gd name="T51" fmla="*/ 1 h 732"/>
                      <a:gd name="T52" fmla="*/ 0 w 498"/>
                      <a:gd name="T53" fmla="*/ 1 h 732"/>
                      <a:gd name="T54" fmla="*/ 0 w 498"/>
                      <a:gd name="T55" fmla="*/ 1 h 732"/>
                      <a:gd name="T56" fmla="*/ 0 w 498"/>
                      <a:gd name="T57" fmla="*/ 1 h 732"/>
                      <a:gd name="T58" fmla="*/ 0 w 498"/>
                      <a:gd name="T59" fmla="*/ 1 h 732"/>
                      <a:gd name="T60" fmla="*/ 0 w 498"/>
                      <a:gd name="T61" fmla="*/ 1 h 732"/>
                      <a:gd name="T62" fmla="*/ 0 w 498"/>
                      <a:gd name="T63" fmla="*/ 1 h 732"/>
                      <a:gd name="T64" fmla="*/ 0 w 498"/>
                      <a:gd name="T65" fmla="*/ 2 h 732"/>
                      <a:gd name="T66" fmla="*/ 0 w 498"/>
                      <a:gd name="T67" fmla="*/ 2 h 732"/>
                      <a:gd name="T68" fmla="*/ 0 w 498"/>
                      <a:gd name="T69" fmla="*/ 2 h 732"/>
                      <a:gd name="T70" fmla="*/ 0 w 498"/>
                      <a:gd name="T71" fmla="*/ 2 h 732"/>
                      <a:gd name="T72" fmla="*/ 0 w 498"/>
                      <a:gd name="T73" fmla="*/ 2 h 73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2"/>
                      <a:gd name="T113" fmla="*/ 498 w 498"/>
                      <a:gd name="T114" fmla="*/ 732 h 73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2">
                        <a:moveTo>
                          <a:pt x="35" y="727"/>
                        </a:moveTo>
                        <a:lnTo>
                          <a:pt x="35" y="727"/>
                        </a:lnTo>
                        <a:lnTo>
                          <a:pt x="20" y="699"/>
                        </a:lnTo>
                        <a:lnTo>
                          <a:pt x="11" y="667"/>
                        </a:lnTo>
                        <a:lnTo>
                          <a:pt x="10" y="629"/>
                        </a:lnTo>
                        <a:lnTo>
                          <a:pt x="13" y="590"/>
                        </a:lnTo>
                        <a:lnTo>
                          <a:pt x="25" y="548"/>
                        </a:lnTo>
                        <a:lnTo>
                          <a:pt x="42" y="503"/>
                        </a:lnTo>
                        <a:lnTo>
                          <a:pt x="64" y="457"/>
                        </a:lnTo>
                        <a:lnTo>
                          <a:pt x="94" y="408"/>
                        </a:lnTo>
                        <a:lnTo>
                          <a:pt x="128" y="359"/>
                        </a:lnTo>
                        <a:lnTo>
                          <a:pt x="166" y="309"/>
                        </a:lnTo>
                        <a:lnTo>
                          <a:pt x="211" y="258"/>
                        </a:lnTo>
                        <a:lnTo>
                          <a:pt x="260" y="206"/>
                        </a:lnTo>
                        <a:lnTo>
                          <a:pt x="313" y="155"/>
                        </a:lnTo>
                        <a:lnTo>
                          <a:pt x="371" y="105"/>
                        </a:lnTo>
                        <a:lnTo>
                          <a:pt x="433" y="55"/>
                        </a:lnTo>
                        <a:lnTo>
                          <a:pt x="498" y="8"/>
                        </a:lnTo>
                        <a:lnTo>
                          <a:pt x="493" y="0"/>
                        </a:lnTo>
                        <a:lnTo>
                          <a:pt x="427" y="49"/>
                        </a:lnTo>
                        <a:lnTo>
                          <a:pt x="365" y="99"/>
                        </a:lnTo>
                        <a:lnTo>
                          <a:pt x="307" y="149"/>
                        </a:lnTo>
                        <a:lnTo>
                          <a:pt x="253" y="200"/>
                        </a:lnTo>
                        <a:lnTo>
                          <a:pt x="204" y="251"/>
                        </a:lnTo>
                        <a:lnTo>
                          <a:pt x="159" y="303"/>
                        </a:lnTo>
                        <a:lnTo>
                          <a:pt x="120" y="355"/>
                        </a:lnTo>
                        <a:lnTo>
                          <a:pt x="85" y="404"/>
                        </a:lnTo>
                        <a:lnTo>
                          <a:pt x="56" y="453"/>
                        </a:lnTo>
                        <a:lnTo>
                          <a:pt x="33" y="501"/>
                        </a:lnTo>
                        <a:lnTo>
                          <a:pt x="16" y="546"/>
                        </a:lnTo>
                        <a:lnTo>
                          <a:pt x="5" y="590"/>
                        </a:lnTo>
                        <a:lnTo>
                          <a:pt x="0" y="629"/>
                        </a:lnTo>
                        <a:lnTo>
                          <a:pt x="3" y="667"/>
                        </a:lnTo>
                        <a:lnTo>
                          <a:pt x="11" y="701"/>
                        </a:lnTo>
                        <a:lnTo>
                          <a:pt x="27" y="732"/>
                        </a:lnTo>
                        <a:lnTo>
                          <a:pt x="35" y="7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7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755" y="541"/>
                    <a:ext cx="40" cy="13"/>
                  </a:xfrm>
                  <a:custGeom>
                    <a:avLst/>
                    <a:gdLst>
                      <a:gd name="T0" fmla="*/ 2 w 846"/>
                      <a:gd name="T1" fmla="*/ 0 h 273"/>
                      <a:gd name="T2" fmla="*/ 2 w 846"/>
                      <a:gd name="T3" fmla="*/ 0 h 273"/>
                      <a:gd name="T4" fmla="*/ 2 w 846"/>
                      <a:gd name="T5" fmla="*/ 0 h 273"/>
                      <a:gd name="T6" fmla="*/ 1 w 846"/>
                      <a:gd name="T7" fmla="*/ 0 h 273"/>
                      <a:gd name="T8" fmla="*/ 1 w 846"/>
                      <a:gd name="T9" fmla="*/ 0 h 273"/>
                      <a:gd name="T10" fmla="*/ 1 w 846"/>
                      <a:gd name="T11" fmla="*/ 0 h 273"/>
                      <a:gd name="T12" fmla="*/ 1 w 846"/>
                      <a:gd name="T13" fmla="*/ 0 h 273"/>
                      <a:gd name="T14" fmla="*/ 1 w 846"/>
                      <a:gd name="T15" fmla="*/ 1 h 273"/>
                      <a:gd name="T16" fmla="*/ 1 w 846"/>
                      <a:gd name="T17" fmla="*/ 1 h 273"/>
                      <a:gd name="T18" fmla="*/ 1 w 846"/>
                      <a:gd name="T19" fmla="*/ 1 h 273"/>
                      <a:gd name="T20" fmla="*/ 0 w 846"/>
                      <a:gd name="T21" fmla="*/ 1 h 273"/>
                      <a:gd name="T22" fmla="*/ 0 w 846"/>
                      <a:gd name="T23" fmla="*/ 1 h 273"/>
                      <a:gd name="T24" fmla="*/ 0 w 846"/>
                      <a:gd name="T25" fmla="*/ 1 h 273"/>
                      <a:gd name="T26" fmla="*/ 0 w 846"/>
                      <a:gd name="T27" fmla="*/ 1 h 273"/>
                      <a:gd name="T28" fmla="*/ 0 w 846"/>
                      <a:gd name="T29" fmla="*/ 1 h 273"/>
                      <a:gd name="T30" fmla="*/ 0 w 846"/>
                      <a:gd name="T31" fmla="*/ 0 h 273"/>
                      <a:gd name="T32" fmla="*/ 0 w 846"/>
                      <a:gd name="T33" fmla="*/ 0 h 273"/>
                      <a:gd name="T34" fmla="*/ 0 w 846"/>
                      <a:gd name="T35" fmla="*/ 0 h 273"/>
                      <a:gd name="T36" fmla="*/ 0 w 846"/>
                      <a:gd name="T37" fmla="*/ 1 h 273"/>
                      <a:gd name="T38" fmla="*/ 0 w 846"/>
                      <a:gd name="T39" fmla="*/ 1 h 273"/>
                      <a:gd name="T40" fmla="*/ 0 w 846"/>
                      <a:gd name="T41" fmla="*/ 1 h 273"/>
                      <a:gd name="T42" fmla="*/ 0 w 846"/>
                      <a:gd name="T43" fmla="*/ 1 h 273"/>
                      <a:gd name="T44" fmla="*/ 0 w 846"/>
                      <a:gd name="T45" fmla="*/ 1 h 273"/>
                      <a:gd name="T46" fmla="*/ 1 w 846"/>
                      <a:gd name="T47" fmla="*/ 1 h 273"/>
                      <a:gd name="T48" fmla="*/ 1 w 846"/>
                      <a:gd name="T49" fmla="*/ 1 h 273"/>
                      <a:gd name="T50" fmla="*/ 1 w 846"/>
                      <a:gd name="T51" fmla="*/ 1 h 273"/>
                      <a:gd name="T52" fmla="*/ 1 w 846"/>
                      <a:gd name="T53" fmla="*/ 1 h 273"/>
                      <a:gd name="T54" fmla="*/ 1 w 846"/>
                      <a:gd name="T55" fmla="*/ 0 h 273"/>
                      <a:gd name="T56" fmla="*/ 1 w 846"/>
                      <a:gd name="T57" fmla="*/ 0 h 273"/>
                      <a:gd name="T58" fmla="*/ 1 w 846"/>
                      <a:gd name="T59" fmla="*/ 0 h 273"/>
                      <a:gd name="T60" fmla="*/ 2 w 846"/>
                      <a:gd name="T61" fmla="*/ 0 h 273"/>
                      <a:gd name="T62" fmla="*/ 2 w 846"/>
                      <a:gd name="T63" fmla="*/ 0 h 273"/>
                      <a:gd name="T64" fmla="*/ 2 w 846"/>
                      <a:gd name="T65" fmla="*/ 0 h 273"/>
                      <a:gd name="T66" fmla="*/ 2 w 846"/>
                      <a:gd name="T67" fmla="*/ 0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6"/>
                      <a:gd name="T103" fmla="*/ 0 h 273"/>
                      <a:gd name="T104" fmla="*/ 846 w 846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6" h="273">
                        <a:moveTo>
                          <a:pt x="842" y="0"/>
                        </a:moveTo>
                        <a:lnTo>
                          <a:pt x="842" y="0"/>
                        </a:lnTo>
                        <a:lnTo>
                          <a:pt x="809" y="23"/>
                        </a:lnTo>
                        <a:lnTo>
                          <a:pt x="774" y="45"/>
                        </a:lnTo>
                        <a:lnTo>
                          <a:pt x="741" y="67"/>
                        </a:lnTo>
                        <a:lnTo>
                          <a:pt x="706" y="87"/>
                        </a:lnTo>
                        <a:lnTo>
                          <a:pt x="673" y="107"/>
                        </a:lnTo>
                        <a:lnTo>
                          <a:pt x="640" y="124"/>
                        </a:lnTo>
                        <a:lnTo>
                          <a:pt x="606" y="141"/>
                        </a:lnTo>
                        <a:lnTo>
                          <a:pt x="574" y="158"/>
                        </a:lnTo>
                        <a:lnTo>
                          <a:pt x="542" y="172"/>
                        </a:lnTo>
                        <a:lnTo>
                          <a:pt x="510" y="186"/>
                        </a:lnTo>
                        <a:lnTo>
                          <a:pt x="478" y="200"/>
                        </a:lnTo>
                        <a:lnTo>
                          <a:pt x="447" y="211"/>
                        </a:lnTo>
                        <a:lnTo>
                          <a:pt x="416" y="222"/>
                        </a:lnTo>
                        <a:lnTo>
                          <a:pt x="386" y="231"/>
                        </a:lnTo>
                        <a:lnTo>
                          <a:pt x="356" y="239"/>
                        </a:lnTo>
                        <a:lnTo>
                          <a:pt x="328" y="246"/>
                        </a:lnTo>
                        <a:lnTo>
                          <a:pt x="299" y="252"/>
                        </a:lnTo>
                        <a:lnTo>
                          <a:pt x="273" y="257"/>
                        </a:lnTo>
                        <a:lnTo>
                          <a:pt x="246" y="260"/>
                        </a:lnTo>
                        <a:lnTo>
                          <a:pt x="221" y="262"/>
                        </a:lnTo>
                        <a:lnTo>
                          <a:pt x="196" y="262"/>
                        </a:lnTo>
                        <a:lnTo>
                          <a:pt x="173" y="262"/>
                        </a:lnTo>
                        <a:lnTo>
                          <a:pt x="150" y="262"/>
                        </a:lnTo>
                        <a:lnTo>
                          <a:pt x="128" y="259"/>
                        </a:lnTo>
                        <a:lnTo>
                          <a:pt x="109" y="256"/>
                        </a:lnTo>
                        <a:lnTo>
                          <a:pt x="91" y="251"/>
                        </a:lnTo>
                        <a:lnTo>
                          <a:pt x="73" y="243"/>
                        </a:lnTo>
                        <a:lnTo>
                          <a:pt x="57" y="236"/>
                        </a:lnTo>
                        <a:lnTo>
                          <a:pt x="43" y="227"/>
                        </a:lnTo>
                        <a:lnTo>
                          <a:pt x="30" y="217"/>
                        </a:lnTo>
                        <a:lnTo>
                          <a:pt x="18" y="206"/>
                        </a:lnTo>
                        <a:lnTo>
                          <a:pt x="8" y="193"/>
                        </a:lnTo>
                        <a:lnTo>
                          <a:pt x="0" y="198"/>
                        </a:lnTo>
                        <a:lnTo>
                          <a:pt x="11" y="212"/>
                        </a:lnTo>
                        <a:lnTo>
                          <a:pt x="24" y="224"/>
                        </a:lnTo>
                        <a:lnTo>
                          <a:pt x="39" y="235"/>
                        </a:lnTo>
                        <a:lnTo>
                          <a:pt x="53" y="245"/>
                        </a:lnTo>
                        <a:lnTo>
                          <a:pt x="71" y="252"/>
                        </a:lnTo>
                        <a:lnTo>
                          <a:pt x="89" y="259"/>
                        </a:lnTo>
                        <a:lnTo>
                          <a:pt x="107" y="264"/>
                        </a:lnTo>
                        <a:lnTo>
                          <a:pt x="128" y="267"/>
                        </a:lnTo>
                        <a:lnTo>
                          <a:pt x="150" y="271"/>
                        </a:lnTo>
                        <a:lnTo>
                          <a:pt x="173" y="273"/>
                        </a:lnTo>
                        <a:lnTo>
                          <a:pt x="196" y="273"/>
                        </a:lnTo>
                        <a:lnTo>
                          <a:pt x="221" y="271"/>
                        </a:lnTo>
                        <a:lnTo>
                          <a:pt x="246" y="269"/>
                        </a:lnTo>
                        <a:lnTo>
                          <a:pt x="273" y="265"/>
                        </a:lnTo>
                        <a:lnTo>
                          <a:pt x="302" y="260"/>
                        </a:lnTo>
                        <a:lnTo>
                          <a:pt x="330" y="254"/>
                        </a:lnTo>
                        <a:lnTo>
                          <a:pt x="358" y="248"/>
                        </a:lnTo>
                        <a:lnTo>
                          <a:pt x="388" y="239"/>
                        </a:lnTo>
                        <a:lnTo>
                          <a:pt x="418" y="230"/>
                        </a:lnTo>
                        <a:lnTo>
                          <a:pt x="449" y="219"/>
                        </a:lnTo>
                        <a:lnTo>
                          <a:pt x="480" y="208"/>
                        </a:lnTo>
                        <a:lnTo>
                          <a:pt x="512" y="194"/>
                        </a:lnTo>
                        <a:lnTo>
                          <a:pt x="544" y="181"/>
                        </a:lnTo>
                        <a:lnTo>
                          <a:pt x="578" y="166"/>
                        </a:lnTo>
                        <a:lnTo>
                          <a:pt x="610" y="150"/>
                        </a:lnTo>
                        <a:lnTo>
                          <a:pt x="644" y="133"/>
                        </a:lnTo>
                        <a:lnTo>
                          <a:pt x="677" y="115"/>
                        </a:lnTo>
                        <a:lnTo>
                          <a:pt x="711" y="95"/>
                        </a:lnTo>
                        <a:lnTo>
                          <a:pt x="745" y="75"/>
                        </a:lnTo>
                        <a:lnTo>
                          <a:pt x="778" y="53"/>
                        </a:lnTo>
                        <a:lnTo>
                          <a:pt x="813" y="32"/>
                        </a:lnTo>
                        <a:lnTo>
                          <a:pt x="846" y="9"/>
                        </a:lnTo>
                        <a:lnTo>
                          <a:pt x="8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8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770" y="491"/>
                    <a:ext cx="31" cy="76"/>
                  </a:xfrm>
                  <a:custGeom>
                    <a:avLst/>
                    <a:gdLst>
                      <a:gd name="T0" fmla="*/ 1 w 653"/>
                      <a:gd name="T1" fmla="*/ 2 h 1596"/>
                      <a:gd name="T2" fmla="*/ 1 w 653"/>
                      <a:gd name="T3" fmla="*/ 1 h 1596"/>
                      <a:gd name="T4" fmla="*/ 1 w 653"/>
                      <a:gd name="T5" fmla="*/ 1 h 1596"/>
                      <a:gd name="T6" fmla="*/ 1 w 653"/>
                      <a:gd name="T7" fmla="*/ 1 h 1596"/>
                      <a:gd name="T8" fmla="*/ 1 w 653"/>
                      <a:gd name="T9" fmla="*/ 0 h 1596"/>
                      <a:gd name="T10" fmla="*/ 1 w 653"/>
                      <a:gd name="T11" fmla="*/ 0 h 1596"/>
                      <a:gd name="T12" fmla="*/ 1 w 653"/>
                      <a:gd name="T13" fmla="*/ 0 h 1596"/>
                      <a:gd name="T14" fmla="*/ 1 w 653"/>
                      <a:gd name="T15" fmla="*/ 0 h 1596"/>
                      <a:gd name="T16" fmla="*/ 1 w 653"/>
                      <a:gd name="T17" fmla="*/ 0 h 1596"/>
                      <a:gd name="T18" fmla="*/ 1 w 653"/>
                      <a:gd name="T19" fmla="*/ 0 h 1596"/>
                      <a:gd name="T20" fmla="*/ 0 w 653"/>
                      <a:gd name="T21" fmla="*/ 0 h 1596"/>
                      <a:gd name="T22" fmla="*/ 0 w 653"/>
                      <a:gd name="T23" fmla="*/ 0 h 1596"/>
                      <a:gd name="T24" fmla="*/ 0 w 653"/>
                      <a:gd name="T25" fmla="*/ 1 h 1596"/>
                      <a:gd name="T26" fmla="*/ 0 w 653"/>
                      <a:gd name="T27" fmla="*/ 1 h 1596"/>
                      <a:gd name="T28" fmla="*/ 0 w 653"/>
                      <a:gd name="T29" fmla="*/ 1 h 1596"/>
                      <a:gd name="T30" fmla="*/ 0 w 653"/>
                      <a:gd name="T31" fmla="*/ 2 h 1596"/>
                      <a:gd name="T32" fmla="*/ 0 w 653"/>
                      <a:gd name="T33" fmla="*/ 2 h 1596"/>
                      <a:gd name="T34" fmla="*/ 0 w 653"/>
                      <a:gd name="T35" fmla="*/ 2 h 1596"/>
                      <a:gd name="T36" fmla="*/ 0 w 653"/>
                      <a:gd name="T37" fmla="*/ 3 h 1596"/>
                      <a:gd name="T38" fmla="*/ 0 w 653"/>
                      <a:gd name="T39" fmla="*/ 3 h 1596"/>
                      <a:gd name="T40" fmla="*/ 0 w 653"/>
                      <a:gd name="T41" fmla="*/ 3 h 1596"/>
                      <a:gd name="T42" fmla="*/ 0 w 653"/>
                      <a:gd name="T43" fmla="*/ 3 h 1596"/>
                      <a:gd name="T44" fmla="*/ 1 w 653"/>
                      <a:gd name="T45" fmla="*/ 4 h 1596"/>
                      <a:gd name="T46" fmla="*/ 1 w 653"/>
                      <a:gd name="T47" fmla="*/ 4 h 1596"/>
                      <a:gd name="T48" fmla="*/ 1 w 653"/>
                      <a:gd name="T49" fmla="*/ 4 h 1596"/>
                      <a:gd name="T50" fmla="*/ 1 w 653"/>
                      <a:gd name="T51" fmla="*/ 4 h 1596"/>
                      <a:gd name="T52" fmla="*/ 1 w 653"/>
                      <a:gd name="T53" fmla="*/ 3 h 1596"/>
                      <a:gd name="T54" fmla="*/ 1 w 653"/>
                      <a:gd name="T55" fmla="*/ 3 h 1596"/>
                      <a:gd name="T56" fmla="*/ 1 w 653"/>
                      <a:gd name="T57" fmla="*/ 3 h 1596"/>
                      <a:gd name="T58" fmla="*/ 1 w 653"/>
                      <a:gd name="T59" fmla="*/ 3 h 1596"/>
                      <a:gd name="T60" fmla="*/ 1 w 653"/>
                      <a:gd name="T61" fmla="*/ 2 h 1596"/>
                      <a:gd name="T62" fmla="*/ 1 w 653"/>
                      <a:gd name="T63" fmla="*/ 2 h 159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53"/>
                      <a:gd name="T97" fmla="*/ 0 h 1596"/>
                      <a:gd name="T98" fmla="*/ 653 w 653"/>
                      <a:gd name="T99" fmla="*/ 1596 h 159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53" h="1596">
                        <a:moveTo>
                          <a:pt x="653" y="797"/>
                        </a:moveTo>
                        <a:lnTo>
                          <a:pt x="651" y="716"/>
                        </a:lnTo>
                        <a:lnTo>
                          <a:pt x="647" y="637"/>
                        </a:lnTo>
                        <a:lnTo>
                          <a:pt x="639" y="561"/>
                        </a:lnTo>
                        <a:lnTo>
                          <a:pt x="627" y="487"/>
                        </a:lnTo>
                        <a:lnTo>
                          <a:pt x="614" y="418"/>
                        </a:lnTo>
                        <a:lnTo>
                          <a:pt x="598" y="352"/>
                        </a:lnTo>
                        <a:lnTo>
                          <a:pt x="579" y="290"/>
                        </a:lnTo>
                        <a:lnTo>
                          <a:pt x="557" y="234"/>
                        </a:lnTo>
                        <a:lnTo>
                          <a:pt x="534" y="182"/>
                        </a:lnTo>
                        <a:lnTo>
                          <a:pt x="509" y="136"/>
                        </a:lnTo>
                        <a:lnTo>
                          <a:pt x="482" y="96"/>
                        </a:lnTo>
                        <a:lnTo>
                          <a:pt x="454" y="63"/>
                        </a:lnTo>
                        <a:lnTo>
                          <a:pt x="424" y="35"/>
                        </a:lnTo>
                        <a:lnTo>
                          <a:pt x="393" y="17"/>
                        </a:lnTo>
                        <a:lnTo>
                          <a:pt x="360" y="4"/>
                        </a:lnTo>
                        <a:lnTo>
                          <a:pt x="327" y="0"/>
                        </a:lnTo>
                        <a:lnTo>
                          <a:pt x="293" y="4"/>
                        </a:lnTo>
                        <a:lnTo>
                          <a:pt x="261" y="17"/>
                        </a:lnTo>
                        <a:lnTo>
                          <a:pt x="230" y="35"/>
                        </a:lnTo>
                        <a:lnTo>
                          <a:pt x="199" y="63"/>
                        </a:lnTo>
                        <a:lnTo>
                          <a:pt x="171" y="96"/>
                        </a:lnTo>
                        <a:lnTo>
                          <a:pt x="144" y="136"/>
                        </a:lnTo>
                        <a:lnTo>
                          <a:pt x="119" y="182"/>
                        </a:lnTo>
                        <a:lnTo>
                          <a:pt x="96" y="234"/>
                        </a:lnTo>
                        <a:lnTo>
                          <a:pt x="74" y="290"/>
                        </a:lnTo>
                        <a:lnTo>
                          <a:pt x="55" y="352"/>
                        </a:lnTo>
                        <a:lnTo>
                          <a:pt x="40" y="418"/>
                        </a:lnTo>
                        <a:lnTo>
                          <a:pt x="26" y="487"/>
                        </a:lnTo>
                        <a:lnTo>
                          <a:pt x="15" y="561"/>
                        </a:lnTo>
                        <a:lnTo>
                          <a:pt x="6" y="637"/>
                        </a:lnTo>
                        <a:lnTo>
                          <a:pt x="2" y="716"/>
                        </a:lnTo>
                        <a:lnTo>
                          <a:pt x="0" y="797"/>
                        </a:lnTo>
                        <a:lnTo>
                          <a:pt x="2" y="879"/>
                        </a:lnTo>
                        <a:lnTo>
                          <a:pt x="6" y="958"/>
                        </a:lnTo>
                        <a:lnTo>
                          <a:pt x="15" y="1034"/>
                        </a:lnTo>
                        <a:lnTo>
                          <a:pt x="26" y="1109"/>
                        </a:lnTo>
                        <a:lnTo>
                          <a:pt x="40" y="1177"/>
                        </a:lnTo>
                        <a:lnTo>
                          <a:pt x="55" y="1243"/>
                        </a:lnTo>
                        <a:lnTo>
                          <a:pt x="74" y="1305"/>
                        </a:lnTo>
                        <a:lnTo>
                          <a:pt x="96" y="1362"/>
                        </a:lnTo>
                        <a:lnTo>
                          <a:pt x="119" y="1413"/>
                        </a:lnTo>
                        <a:lnTo>
                          <a:pt x="144" y="1459"/>
                        </a:lnTo>
                        <a:lnTo>
                          <a:pt x="171" y="1500"/>
                        </a:lnTo>
                        <a:lnTo>
                          <a:pt x="199" y="1533"/>
                        </a:lnTo>
                        <a:lnTo>
                          <a:pt x="230" y="1561"/>
                        </a:lnTo>
                        <a:lnTo>
                          <a:pt x="261" y="1579"/>
                        </a:lnTo>
                        <a:lnTo>
                          <a:pt x="293" y="1592"/>
                        </a:lnTo>
                        <a:lnTo>
                          <a:pt x="327" y="1596"/>
                        </a:lnTo>
                        <a:lnTo>
                          <a:pt x="360" y="1592"/>
                        </a:lnTo>
                        <a:lnTo>
                          <a:pt x="393" y="1579"/>
                        </a:lnTo>
                        <a:lnTo>
                          <a:pt x="424" y="1561"/>
                        </a:lnTo>
                        <a:lnTo>
                          <a:pt x="454" y="1533"/>
                        </a:lnTo>
                        <a:lnTo>
                          <a:pt x="482" y="1500"/>
                        </a:lnTo>
                        <a:lnTo>
                          <a:pt x="509" y="1459"/>
                        </a:lnTo>
                        <a:lnTo>
                          <a:pt x="534" y="1413"/>
                        </a:lnTo>
                        <a:lnTo>
                          <a:pt x="557" y="1362"/>
                        </a:lnTo>
                        <a:lnTo>
                          <a:pt x="579" y="1305"/>
                        </a:lnTo>
                        <a:lnTo>
                          <a:pt x="598" y="1243"/>
                        </a:lnTo>
                        <a:lnTo>
                          <a:pt x="614" y="1177"/>
                        </a:lnTo>
                        <a:lnTo>
                          <a:pt x="627" y="1109"/>
                        </a:lnTo>
                        <a:lnTo>
                          <a:pt x="639" y="1034"/>
                        </a:lnTo>
                        <a:lnTo>
                          <a:pt x="647" y="958"/>
                        </a:lnTo>
                        <a:lnTo>
                          <a:pt x="651" y="879"/>
                        </a:lnTo>
                        <a:lnTo>
                          <a:pt x="653" y="797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9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785" y="491"/>
                    <a:ext cx="16" cy="38"/>
                  </a:xfrm>
                  <a:custGeom>
                    <a:avLst/>
                    <a:gdLst>
                      <a:gd name="T0" fmla="*/ 0 w 332"/>
                      <a:gd name="T1" fmla="*/ 0 h 802"/>
                      <a:gd name="T2" fmla="*/ 0 w 332"/>
                      <a:gd name="T3" fmla="*/ 0 h 802"/>
                      <a:gd name="T4" fmla="*/ 0 w 332"/>
                      <a:gd name="T5" fmla="*/ 0 h 802"/>
                      <a:gd name="T6" fmla="*/ 0 w 332"/>
                      <a:gd name="T7" fmla="*/ 0 h 802"/>
                      <a:gd name="T8" fmla="*/ 0 w 332"/>
                      <a:gd name="T9" fmla="*/ 0 h 802"/>
                      <a:gd name="T10" fmla="*/ 0 w 332"/>
                      <a:gd name="T11" fmla="*/ 0 h 802"/>
                      <a:gd name="T12" fmla="*/ 0 w 332"/>
                      <a:gd name="T13" fmla="*/ 0 h 802"/>
                      <a:gd name="T14" fmla="*/ 0 w 332"/>
                      <a:gd name="T15" fmla="*/ 0 h 802"/>
                      <a:gd name="T16" fmla="*/ 0 w 332"/>
                      <a:gd name="T17" fmla="*/ 0 h 802"/>
                      <a:gd name="T18" fmla="*/ 1 w 332"/>
                      <a:gd name="T19" fmla="*/ 1 h 802"/>
                      <a:gd name="T20" fmla="*/ 1 w 332"/>
                      <a:gd name="T21" fmla="*/ 1 h 802"/>
                      <a:gd name="T22" fmla="*/ 1 w 332"/>
                      <a:gd name="T23" fmla="*/ 1 h 802"/>
                      <a:gd name="T24" fmla="*/ 1 w 332"/>
                      <a:gd name="T25" fmla="*/ 1 h 802"/>
                      <a:gd name="T26" fmla="*/ 1 w 332"/>
                      <a:gd name="T27" fmla="*/ 1 h 802"/>
                      <a:gd name="T28" fmla="*/ 1 w 332"/>
                      <a:gd name="T29" fmla="*/ 1 h 802"/>
                      <a:gd name="T30" fmla="*/ 1 w 332"/>
                      <a:gd name="T31" fmla="*/ 1 h 802"/>
                      <a:gd name="T32" fmla="*/ 1 w 332"/>
                      <a:gd name="T33" fmla="*/ 2 h 802"/>
                      <a:gd name="T34" fmla="*/ 1 w 332"/>
                      <a:gd name="T35" fmla="*/ 2 h 802"/>
                      <a:gd name="T36" fmla="*/ 1 w 332"/>
                      <a:gd name="T37" fmla="*/ 2 h 802"/>
                      <a:gd name="T38" fmla="*/ 1 w 332"/>
                      <a:gd name="T39" fmla="*/ 2 h 802"/>
                      <a:gd name="T40" fmla="*/ 1 w 332"/>
                      <a:gd name="T41" fmla="*/ 1 h 802"/>
                      <a:gd name="T42" fmla="*/ 1 w 332"/>
                      <a:gd name="T43" fmla="*/ 1 h 802"/>
                      <a:gd name="T44" fmla="*/ 1 w 332"/>
                      <a:gd name="T45" fmla="*/ 1 h 802"/>
                      <a:gd name="T46" fmla="*/ 1 w 332"/>
                      <a:gd name="T47" fmla="*/ 1 h 802"/>
                      <a:gd name="T48" fmla="*/ 1 w 332"/>
                      <a:gd name="T49" fmla="*/ 1 h 802"/>
                      <a:gd name="T50" fmla="*/ 1 w 332"/>
                      <a:gd name="T51" fmla="*/ 1 h 802"/>
                      <a:gd name="T52" fmla="*/ 1 w 332"/>
                      <a:gd name="T53" fmla="*/ 1 h 802"/>
                      <a:gd name="T54" fmla="*/ 0 w 332"/>
                      <a:gd name="T55" fmla="*/ 0 h 802"/>
                      <a:gd name="T56" fmla="*/ 0 w 332"/>
                      <a:gd name="T57" fmla="*/ 0 h 802"/>
                      <a:gd name="T58" fmla="*/ 0 w 332"/>
                      <a:gd name="T59" fmla="*/ 0 h 802"/>
                      <a:gd name="T60" fmla="*/ 0 w 332"/>
                      <a:gd name="T61" fmla="*/ 0 h 802"/>
                      <a:gd name="T62" fmla="*/ 0 w 332"/>
                      <a:gd name="T63" fmla="*/ 0 h 802"/>
                      <a:gd name="T64" fmla="*/ 0 w 332"/>
                      <a:gd name="T65" fmla="*/ 0 h 802"/>
                      <a:gd name="T66" fmla="*/ 0 w 332"/>
                      <a:gd name="T67" fmla="*/ 0 h 802"/>
                      <a:gd name="T68" fmla="*/ 0 w 332"/>
                      <a:gd name="T69" fmla="*/ 0 h 802"/>
                      <a:gd name="T70" fmla="*/ 0 w 332"/>
                      <a:gd name="T71" fmla="*/ 0 h 802"/>
                      <a:gd name="T72" fmla="*/ 0 w 332"/>
                      <a:gd name="T73" fmla="*/ 0 h 8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2"/>
                      <a:gd name="T113" fmla="*/ 332 w 332"/>
                      <a:gd name="T114" fmla="*/ 802 h 8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32" y="13"/>
                        </a:lnTo>
                        <a:lnTo>
                          <a:pt x="63" y="26"/>
                        </a:lnTo>
                        <a:lnTo>
                          <a:pt x="95" y="45"/>
                        </a:lnTo>
                        <a:lnTo>
                          <a:pt x="124" y="71"/>
                        </a:lnTo>
                        <a:lnTo>
                          <a:pt x="152" y="104"/>
                        </a:lnTo>
                        <a:lnTo>
                          <a:pt x="178" y="143"/>
                        </a:lnTo>
                        <a:lnTo>
                          <a:pt x="203" y="189"/>
                        </a:lnTo>
                        <a:lnTo>
                          <a:pt x="226" y="240"/>
                        </a:lnTo>
                        <a:lnTo>
                          <a:pt x="248" y="296"/>
                        </a:lnTo>
                        <a:lnTo>
                          <a:pt x="267" y="358"/>
                        </a:lnTo>
                        <a:lnTo>
                          <a:pt x="283" y="424"/>
                        </a:lnTo>
                        <a:lnTo>
                          <a:pt x="296" y="492"/>
                        </a:lnTo>
                        <a:lnTo>
                          <a:pt x="308" y="566"/>
                        </a:lnTo>
                        <a:lnTo>
                          <a:pt x="316" y="642"/>
                        </a:lnTo>
                        <a:lnTo>
                          <a:pt x="320" y="721"/>
                        </a:lnTo>
                        <a:lnTo>
                          <a:pt x="321" y="802"/>
                        </a:lnTo>
                        <a:lnTo>
                          <a:pt x="332" y="802"/>
                        </a:lnTo>
                        <a:lnTo>
                          <a:pt x="329" y="721"/>
                        </a:lnTo>
                        <a:lnTo>
                          <a:pt x="324" y="642"/>
                        </a:lnTo>
                        <a:lnTo>
                          <a:pt x="316" y="566"/>
                        </a:lnTo>
                        <a:lnTo>
                          <a:pt x="305" y="492"/>
                        </a:lnTo>
                        <a:lnTo>
                          <a:pt x="291" y="421"/>
                        </a:lnTo>
                        <a:lnTo>
                          <a:pt x="275" y="356"/>
                        </a:lnTo>
                        <a:lnTo>
                          <a:pt x="257" y="294"/>
                        </a:lnTo>
                        <a:lnTo>
                          <a:pt x="235" y="238"/>
                        </a:lnTo>
                        <a:lnTo>
                          <a:pt x="212" y="185"/>
                        </a:lnTo>
                        <a:lnTo>
                          <a:pt x="187" y="139"/>
                        </a:lnTo>
                        <a:lnTo>
                          <a:pt x="158" y="98"/>
                        </a:lnTo>
                        <a:lnTo>
                          <a:pt x="130" y="64"/>
                        </a:lnTo>
                        <a:lnTo>
                          <a:pt x="99" y="36"/>
                        </a:lnTo>
                        <a:lnTo>
                          <a:pt x="68" y="18"/>
                        </a:lnTo>
                        <a:lnTo>
                          <a:pt x="34" y="5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0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770" y="491"/>
                    <a:ext cx="15" cy="38"/>
                  </a:xfrm>
                  <a:custGeom>
                    <a:avLst/>
                    <a:gdLst>
                      <a:gd name="T0" fmla="*/ 0 w 332"/>
                      <a:gd name="T1" fmla="*/ 2 h 802"/>
                      <a:gd name="T2" fmla="*/ 0 w 332"/>
                      <a:gd name="T3" fmla="*/ 2 h 802"/>
                      <a:gd name="T4" fmla="*/ 0 w 332"/>
                      <a:gd name="T5" fmla="*/ 2 h 802"/>
                      <a:gd name="T6" fmla="*/ 0 w 332"/>
                      <a:gd name="T7" fmla="*/ 1 h 802"/>
                      <a:gd name="T8" fmla="*/ 0 w 332"/>
                      <a:gd name="T9" fmla="*/ 1 h 802"/>
                      <a:gd name="T10" fmla="*/ 0 w 332"/>
                      <a:gd name="T11" fmla="*/ 1 h 802"/>
                      <a:gd name="T12" fmla="*/ 0 w 332"/>
                      <a:gd name="T13" fmla="*/ 1 h 802"/>
                      <a:gd name="T14" fmla="*/ 0 w 332"/>
                      <a:gd name="T15" fmla="*/ 1 h 802"/>
                      <a:gd name="T16" fmla="*/ 0 w 332"/>
                      <a:gd name="T17" fmla="*/ 1 h 802"/>
                      <a:gd name="T18" fmla="*/ 0 w 332"/>
                      <a:gd name="T19" fmla="*/ 1 h 802"/>
                      <a:gd name="T20" fmla="*/ 0 w 332"/>
                      <a:gd name="T21" fmla="*/ 0 h 802"/>
                      <a:gd name="T22" fmla="*/ 0 w 332"/>
                      <a:gd name="T23" fmla="*/ 0 h 802"/>
                      <a:gd name="T24" fmla="*/ 0 w 332"/>
                      <a:gd name="T25" fmla="*/ 0 h 802"/>
                      <a:gd name="T26" fmla="*/ 0 w 332"/>
                      <a:gd name="T27" fmla="*/ 0 h 802"/>
                      <a:gd name="T28" fmla="*/ 0 w 332"/>
                      <a:gd name="T29" fmla="*/ 0 h 802"/>
                      <a:gd name="T30" fmla="*/ 1 w 332"/>
                      <a:gd name="T31" fmla="*/ 0 h 802"/>
                      <a:gd name="T32" fmla="*/ 1 w 332"/>
                      <a:gd name="T33" fmla="*/ 0 h 802"/>
                      <a:gd name="T34" fmla="*/ 1 w 332"/>
                      <a:gd name="T35" fmla="*/ 0 h 802"/>
                      <a:gd name="T36" fmla="*/ 1 w 332"/>
                      <a:gd name="T37" fmla="*/ 0 h 802"/>
                      <a:gd name="T38" fmla="*/ 1 w 332"/>
                      <a:gd name="T39" fmla="*/ 0 h 802"/>
                      <a:gd name="T40" fmla="*/ 1 w 332"/>
                      <a:gd name="T41" fmla="*/ 0 h 802"/>
                      <a:gd name="T42" fmla="*/ 0 w 332"/>
                      <a:gd name="T43" fmla="*/ 0 h 802"/>
                      <a:gd name="T44" fmla="*/ 0 w 332"/>
                      <a:gd name="T45" fmla="*/ 0 h 802"/>
                      <a:gd name="T46" fmla="*/ 0 w 332"/>
                      <a:gd name="T47" fmla="*/ 0 h 802"/>
                      <a:gd name="T48" fmla="*/ 0 w 332"/>
                      <a:gd name="T49" fmla="*/ 0 h 802"/>
                      <a:gd name="T50" fmla="*/ 0 w 332"/>
                      <a:gd name="T51" fmla="*/ 0 h 802"/>
                      <a:gd name="T52" fmla="*/ 0 w 332"/>
                      <a:gd name="T53" fmla="*/ 1 h 802"/>
                      <a:gd name="T54" fmla="*/ 0 w 332"/>
                      <a:gd name="T55" fmla="*/ 1 h 802"/>
                      <a:gd name="T56" fmla="*/ 0 w 332"/>
                      <a:gd name="T57" fmla="*/ 1 h 802"/>
                      <a:gd name="T58" fmla="*/ 0 w 332"/>
                      <a:gd name="T59" fmla="*/ 1 h 802"/>
                      <a:gd name="T60" fmla="*/ 0 w 332"/>
                      <a:gd name="T61" fmla="*/ 1 h 802"/>
                      <a:gd name="T62" fmla="*/ 0 w 332"/>
                      <a:gd name="T63" fmla="*/ 1 h 802"/>
                      <a:gd name="T64" fmla="*/ 0 w 332"/>
                      <a:gd name="T65" fmla="*/ 1 h 802"/>
                      <a:gd name="T66" fmla="*/ 0 w 332"/>
                      <a:gd name="T67" fmla="*/ 2 h 802"/>
                      <a:gd name="T68" fmla="*/ 0 w 332"/>
                      <a:gd name="T69" fmla="*/ 2 h 802"/>
                      <a:gd name="T70" fmla="*/ 0 w 332"/>
                      <a:gd name="T71" fmla="*/ 2 h 802"/>
                      <a:gd name="T72" fmla="*/ 0 w 332"/>
                      <a:gd name="T73" fmla="*/ 2 h 8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2"/>
                      <a:gd name="T113" fmla="*/ 332 w 332"/>
                      <a:gd name="T114" fmla="*/ 802 h 8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2">
                        <a:moveTo>
                          <a:pt x="10" y="802"/>
                        </a:moveTo>
                        <a:lnTo>
                          <a:pt x="10" y="802"/>
                        </a:lnTo>
                        <a:lnTo>
                          <a:pt x="11" y="721"/>
                        </a:lnTo>
                        <a:lnTo>
                          <a:pt x="16" y="642"/>
                        </a:lnTo>
                        <a:lnTo>
                          <a:pt x="24" y="566"/>
                        </a:lnTo>
                        <a:lnTo>
                          <a:pt x="35" y="492"/>
                        </a:lnTo>
                        <a:lnTo>
                          <a:pt x="49" y="424"/>
                        </a:lnTo>
                        <a:lnTo>
                          <a:pt x="65" y="358"/>
                        </a:lnTo>
                        <a:lnTo>
                          <a:pt x="83" y="296"/>
                        </a:lnTo>
                        <a:lnTo>
                          <a:pt x="105" y="240"/>
                        </a:lnTo>
                        <a:lnTo>
                          <a:pt x="128" y="189"/>
                        </a:lnTo>
                        <a:lnTo>
                          <a:pt x="153" y="143"/>
                        </a:lnTo>
                        <a:lnTo>
                          <a:pt x="179" y="104"/>
                        </a:lnTo>
                        <a:lnTo>
                          <a:pt x="208" y="71"/>
                        </a:lnTo>
                        <a:lnTo>
                          <a:pt x="237" y="45"/>
                        </a:lnTo>
                        <a:lnTo>
                          <a:pt x="268" y="26"/>
                        </a:lnTo>
                        <a:lnTo>
                          <a:pt x="299" y="13"/>
                        </a:lnTo>
                        <a:lnTo>
                          <a:pt x="332" y="10"/>
                        </a:lnTo>
                        <a:lnTo>
                          <a:pt x="332" y="0"/>
                        </a:lnTo>
                        <a:lnTo>
                          <a:pt x="297" y="5"/>
                        </a:lnTo>
                        <a:lnTo>
                          <a:pt x="264" y="18"/>
                        </a:lnTo>
                        <a:lnTo>
                          <a:pt x="233" y="36"/>
                        </a:lnTo>
                        <a:lnTo>
                          <a:pt x="201" y="64"/>
                        </a:lnTo>
                        <a:lnTo>
                          <a:pt x="173" y="98"/>
                        </a:lnTo>
                        <a:lnTo>
                          <a:pt x="145" y="139"/>
                        </a:lnTo>
                        <a:lnTo>
                          <a:pt x="120" y="185"/>
                        </a:lnTo>
                        <a:lnTo>
                          <a:pt x="97" y="238"/>
                        </a:lnTo>
                        <a:lnTo>
                          <a:pt x="75" y="294"/>
                        </a:lnTo>
                        <a:lnTo>
                          <a:pt x="56" y="356"/>
                        </a:lnTo>
                        <a:lnTo>
                          <a:pt x="41" y="421"/>
                        </a:lnTo>
                        <a:lnTo>
                          <a:pt x="27" y="492"/>
                        </a:lnTo>
                        <a:lnTo>
                          <a:pt x="16" y="566"/>
                        </a:lnTo>
                        <a:lnTo>
                          <a:pt x="7" y="642"/>
                        </a:lnTo>
                        <a:lnTo>
                          <a:pt x="3" y="721"/>
                        </a:lnTo>
                        <a:lnTo>
                          <a:pt x="0" y="802"/>
                        </a:lnTo>
                        <a:lnTo>
                          <a:pt x="10" y="8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1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770" y="529"/>
                    <a:ext cx="15" cy="38"/>
                  </a:xfrm>
                  <a:custGeom>
                    <a:avLst/>
                    <a:gdLst>
                      <a:gd name="T0" fmla="*/ 1 w 332"/>
                      <a:gd name="T1" fmla="*/ 2 h 804"/>
                      <a:gd name="T2" fmla="*/ 1 w 332"/>
                      <a:gd name="T3" fmla="*/ 2 h 804"/>
                      <a:gd name="T4" fmla="*/ 1 w 332"/>
                      <a:gd name="T5" fmla="*/ 2 h 804"/>
                      <a:gd name="T6" fmla="*/ 1 w 332"/>
                      <a:gd name="T7" fmla="*/ 2 h 804"/>
                      <a:gd name="T8" fmla="*/ 0 w 332"/>
                      <a:gd name="T9" fmla="*/ 2 h 804"/>
                      <a:gd name="T10" fmla="*/ 0 w 332"/>
                      <a:gd name="T11" fmla="*/ 2 h 804"/>
                      <a:gd name="T12" fmla="*/ 0 w 332"/>
                      <a:gd name="T13" fmla="*/ 2 h 804"/>
                      <a:gd name="T14" fmla="*/ 0 w 332"/>
                      <a:gd name="T15" fmla="*/ 1 h 804"/>
                      <a:gd name="T16" fmla="*/ 0 w 332"/>
                      <a:gd name="T17" fmla="*/ 1 h 804"/>
                      <a:gd name="T18" fmla="*/ 0 w 332"/>
                      <a:gd name="T19" fmla="*/ 1 h 804"/>
                      <a:gd name="T20" fmla="*/ 0 w 332"/>
                      <a:gd name="T21" fmla="*/ 1 h 804"/>
                      <a:gd name="T22" fmla="*/ 0 w 332"/>
                      <a:gd name="T23" fmla="*/ 1 h 804"/>
                      <a:gd name="T24" fmla="*/ 0 w 332"/>
                      <a:gd name="T25" fmla="*/ 1 h 804"/>
                      <a:gd name="T26" fmla="*/ 0 w 332"/>
                      <a:gd name="T27" fmla="*/ 1 h 804"/>
                      <a:gd name="T28" fmla="*/ 0 w 332"/>
                      <a:gd name="T29" fmla="*/ 1 h 804"/>
                      <a:gd name="T30" fmla="*/ 0 w 332"/>
                      <a:gd name="T31" fmla="*/ 0 h 804"/>
                      <a:gd name="T32" fmla="*/ 0 w 332"/>
                      <a:gd name="T33" fmla="*/ 0 h 804"/>
                      <a:gd name="T34" fmla="*/ 0 w 332"/>
                      <a:gd name="T35" fmla="*/ 0 h 804"/>
                      <a:gd name="T36" fmla="*/ 0 w 332"/>
                      <a:gd name="T37" fmla="*/ 0 h 804"/>
                      <a:gd name="T38" fmla="*/ 0 w 332"/>
                      <a:gd name="T39" fmla="*/ 0 h 804"/>
                      <a:gd name="T40" fmla="*/ 0 w 332"/>
                      <a:gd name="T41" fmla="*/ 0 h 804"/>
                      <a:gd name="T42" fmla="*/ 0 w 332"/>
                      <a:gd name="T43" fmla="*/ 1 h 804"/>
                      <a:gd name="T44" fmla="*/ 0 w 332"/>
                      <a:gd name="T45" fmla="*/ 1 h 804"/>
                      <a:gd name="T46" fmla="*/ 0 w 332"/>
                      <a:gd name="T47" fmla="*/ 1 h 804"/>
                      <a:gd name="T48" fmla="*/ 0 w 332"/>
                      <a:gd name="T49" fmla="*/ 1 h 804"/>
                      <a:gd name="T50" fmla="*/ 0 w 332"/>
                      <a:gd name="T51" fmla="*/ 1 h 804"/>
                      <a:gd name="T52" fmla="*/ 0 w 332"/>
                      <a:gd name="T53" fmla="*/ 1 h 804"/>
                      <a:gd name="T54" fmla="*/ 0 w 332"/>
                      <a:gd name="T55" fmla="*/ 1 h 804"/>
                      <a:gd name="T56" fmla="*/ 0 w 332"/>
                      <a:gd name="T57" fmla="*/ 1 h 804"/>
                      <a:gd name="T58" fmla="*/ 0 w 332"/>
                      <a:gd name="T59" fmla="*/ 2 h 804"/>
                      <a:gd name="T60" fmla="*/ 0 w 332"/>
                      <a:gd name="T61" fmla="*/ 2 h 804"/>
                      <a:gd name="T62" fmla="*/ 0 w 332"/>
                      <a:gd name="T63" fmla="*/ 2 h 804"/>
                      <a:gd name="T64" fmla="*/ 1 w 332"/>
                      <a:gd name="T65" fmla="*/ 2 h 804"/>
                      <a:gd name="T66" fmla="*/ 1 w 332"/>
                      <a:gd name="T67" fmla="*/ 2 h 804"/>
                      <a:gd name="T68" fmla="*/ 1 w 332"/>
                      <a:gd name="T69" fmla="*/ 2 h 804"/>
                      <a:gd name="T70" fmla="*/ 1 w 332"/>
                      <a:gd name="T71" fmla="*/ 2 h 804"/>
                      <a:gd name="T72" fmla="*/ 1 w 332"/>
                      <a:gd name="T73" fmla="*/ 2 h 80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4"/>
                      <a:gd name="T113" fmla="*/ 332 w 332"/>
                      <a:gd name="T114" fmla="*/ 804 h 80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4">
                        <a:moveTo>
                          <a:pt x="332" y="794"/>
                        </a:moveTo>
                        <a:lnTo>
                          <a:pt x="332" y="794"/>
                        </a:lnTo>
                        <a:lnTo>
                          <a:pt x="299" y="791"/>
                        </a:lnTo>
                        <a:lnTo>
                          <a:pt x="268" y="778"/>
                        </a:lnTo>
                        <a:lnTo>
                          <a:pt x="237" y="759"/>
                        </a:lnTo>
                        <a:lnTo>
                          <a:pt x="208" y="733"/>
                        </a:lnTo>
                        <a:lnTo>
                          <a:pt x="180" y="701"/>
                        </a:lnTo>
                        <a:lnTo>
                          <a:pt x="153" y="660"/>
                        </a:lnTo>
                        <a:lnTo>
                          <a:pt x="128" y="614"/>
                        </a:lnTo>
                        <a:lnTo>
                          <a:pt x="105" y="564"/>
                        </a:lnTo>
                        <a:lnTo>
                          <a:pt x="83" y="507"/>
                        </a:lnTo>
                        <a:lnTo>
                          <a:pt x="65" y="445"/>
                        </a:lnTo>
                        <a:lnTo>
                          <a:pt x="49" y="379"/>
                        </a:lnTo>
                        <a:lnTo>
                          <a:pt x="35" y="312"/>
                        </a:lnTo>
                        <a:lnTo>
                          <a:pt x="24" y="237"/>
                        </a:lnTo>
                        <a:lnTo>
                          <a:pt x="16" y="161"/>
                        </a:lnTo>
                        <a:lnTo>
                          <a:pt x="11" y="8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" y="82"/>
                        </a:lnTo>
                        <a:lnTo>
                          <a:pt x="7" y="161"/>
                        </a:lnTo>
                        <a:lnTo>
                          <a:pt x="16" y="237"/>
                        </a:lnTo>
                        <a:lnTo>
                          <a:pt x="27" y="312"/>
                        </a:lnTo>
                        <a:lnTo>
                          <a:pt x="41" y="381"/>
                        </a:lnTo>
                        <a:lnTo>
                          <a:pt x="56" y="447"/>
                        </a:lnTo>
                        <a:lnTo>
                          <a:pt x="75" y="509"/>
                        </a:lnTo>
                        <a:lnTo>
                          <a:pt x="97" y="566"/>
                        </a:lnTo>
                        <a:lnTo>
                          <a:pt x="120" y="618"/>
                        </a:lnTo>
                        <a:lnTo>
                          <a:pt x="145" y="664"/>
                        </a:lnTo>
                        <a:lnTo>
                          <a:pt x="172" y="705"/>
                        </a:lnTo>
                        <a:lnTo>
                          <a:pt x="201" y="740"/>
                        </a:lnTo>
                        <a:lnTo>
                          <a:pt x="233" y="768"/>
                        </a:lnTo>
                        <a:lnTo>
                          <a:pt x="264" y="786"/>
                        </a:lnTo>
                        <a:lnTo>
                          <a:pt x="297" y="799"/>
                        </a:lnTo>
                        <a:lnTo>
                          <a:pt x="332" y="804"/>
                        </a:lnTo>
                        <a:lnTo>
                          <a:pt x="332" y="7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2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785" y="529"/>
                    <a:ext cx="16" cy="38"/>
                  </a:xfrm>
                  <a:custGeom>
                    <a:avLst/>
                    <a:gdLst>
                      <a:gd name="T0" fmla="*/ 1 w 332"/>
                      <a:gd name="T1" fmla="*/ 0 h 804"/>
                      <a:gd name="T2" fmla="*/ 1 w 332"/>
                      <a:gd name="T3" fmla="*/ 0 h 804"/>
                      <a:gd name="T4" fmla="*/ 1 w 332"/>
                      <a:gd name="T5" fmla="*/ 0 h 804"/>
                      <a:gd name="T6" fmla="*/ 1 w 332"/>
                      <a:gd name="T7" fmla="*/ 0 h 804"/>
                      <a:gd name="T8" fmla="*/ 1 w 332"/>
                      <a:gd name="T9" fmla="*/ 1 h 804"/>
                      <a:gd name="T10" fmla="*/ 1 w 332"/>
                      <a:gd name="T11" fmla="*/ 1 h 804"/>
                      <a:gd name="T12" fmla="*/ 1 w 332"/>
                      <a:gd name="T13" fmla="*/ 1 h 804"/>
                      <a:gd name="T14" fmla="*/ 1 w 332"/>
                      <a:gd name="T15" fmla="*/ 1 h 804"/>
                      <a:gd name="T16" fmla="*/ 1 w 332"/>
                      <a:gd name="T17" fmla="*/ 1 h 804"/>
                      <a:gd name="T18" fmla="*/ 1 w 332"/>
                      <a:gd name="T19" fmla="*/ 1 h 804"/>
                      <a:gd name="T20" fmla="*/ 0 w 332"/>
                      <a:gd name="T21" fmla="*/ 1 h 804"/>
                      <a:gd name="T22" fmla="*/ 0 w 332"/>
                      <a:gd name="T23" fmla="*/ 1 h 804"/>
                      <a:gd name="T24" fmla="*/ 0 w 332"/>
                      <a:gd name="T25" fmla="*/ 2 h 804"/>
                      <a:gd name="T26" fmla="*/ 0 w 332"/>
                      <a:gd name="T27" fmla="*/ 2 h 804"/>
                      <a:gd name="T28" fmla="*/ 0 w 332"/>
                      <a:gd name="T29" fmla="*/ 2 h 804"/>
                      <a:gd name="T30" fmla="*/ 0 w 332"/>
                      <a:gd name="T31" fmla="*/ 2 h 804"/>
                      <a:gd name="T32" fmla="*/ 0 w 332"/>
                      <a:gd name="T33" fmla="*/ 2 h 804"/>
                      <a:gd name="T34" fmla="*/ 0 w 332"/>
                      <a:gd name="T35" fmla="*/ 2 h 804"/>
                      <a:gd name="T36" fmla="*/ 0 w 332"/>
                      <a:gd name="T37" fmla="*/ 2 h 804"/>
                      <a:gd name="T38" fmla="*/ 0 w 332"/>
                      <a:gd name="T39" fmla="*/ 2 h 804"/>
                      <a:gd name="T40" fmla="*/ 0 w 332"/>
                      <a:gd name="T41" fmla="*/ 2 h 804"/>
                      <a:gd name="T42" fmla="*/ 0 w 332"/>
                      <a:gd name="T43" fmla="*/ 2 h 804"/>
                      <a:gd name="T44" fmla="*/ 0 w 332"/>
                      <a:gd name="T45" fmla="*/ 2 h 804"/>
                      <a:gd name="T46" fmla="*/ 0 w 332"/>
                      <a:gd name="T47" fmla="*/ 2 h 804"/>
                      <a:gd name="T48" fmla="*/ 0 w 332"/>
                      <a:gd name="T49" fmla="*/ 1 h 804"/>
                      <a:gd name="T50" fmla="*/ 0 w 332"/>
                      <a:gd name="T51" fmla="*/ 1 h 804"/>
                      <a:gd name="T52" fmla="*/ 1 w 332"/>
                      <a:gd name="T53" fmla="*/ 1 h 804"/>
                      <a:gd name="T54" fmla="*/ 1 w 332"/>
                      <a:gd name="T55" fmla="*/ 1 h 804"/>
                      <a:gd name="T56" fmla="*/ 1 w 332"/>
                      <a:gd name="T57" fmla="*/ 1 h 804"/>
                      <a:gd name="T58" fmla="*/ 1 w 332"/>
                      <a:gd name="T59" fmla="*/ 1 h 804"/>
                      <a:gd name="T60" fmla="*/ 1 w 332"/>
                      <a:gd name="T61" fmla="*/ 1 h 804"/>
                      <a:gd name="T62" fmla="*/ 1 w 332"/>
                      <a:gd name="T63" fmla="*/ 1 h 804"/>
                      <a:gd name="T64" fmla="*/ 1 w 332"/>
                      <a:gd name="T65" fmla="*/ 0 h 804"/>
                      <a:gd name="T66" fmla="*/ 1 w 332"/>
                      <a:gd name="T67" fmla="*/ 0 h 804"/>
                      <a:gd name="T68" fmla="*/ 1 w 332"/>
                      <a:gd name="T69" fmla="*/ 0 h 804"/>
                      <a:gd name="T70" fmla="*/ 1 w 332"/>
                      <a:gd name="T71" fmla="*/ 0 h 804"/>
                      <a:gd name="T72" fmla="*/ 1 w 332"/>
                      <a:gd name="T73" fmla="*/ 0 h 80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4"/>
                      <a:gd name="T113" fmla="*/ 332 w 332"/>
                      <a:gd name="T114" fmla="*/ 804 h 80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4">
                        <a:moveTo>
                          <a:pt x="321" y="0"/>
                        </a:moveTo>
                        <a:lnTo>
                          <a:pt x="321" y="0"/>
                        </a:lnTo>
                        <a:lnTo>
                          <a:pt x="320" y="82"/>
                        </a:lnTo>
                        <a:lnTo>
                          <a:pt x="316" y="161"/>
                        </a:lnTo>
                        <a:lnTo>
                          <a:pt x="308" y="237"/>
                        </a:lnTo>
                        <a:lnTo>
                          <a:pt x="296" y="312"/>
                        </a:lnTo>
                        <a:lnTo>
                          <a:pt x="283" y="379"/>
                        </a:lnTo>
                        <a:lnTo>
                          <a:pt x="267" y="445"/>
                        </a:lnTo>
                        <a:lnTo>
                          <a:pt x="248" y="507"/>
                        </a:lnTo>
                        <a:lnTo>
                          <a:pt x="226" y="564"/>
                        </a:lnTo>
                        <a:lnTo>
                          <a:pt x="203" y="614"/>
                        </a:lnTo>
                        <a:lnTo>
                          <a:pt x="178" y="660"/>
                        </a:lnTo>
                        <a:lnTo>
                          <a:pt x="151" y="701"/>
                        </a:lnTo>
                        <a:lnTo>
                          <a:pt x="124" y="733"/>
                        </a:lnTo>
                        <a:lnTo>
                          <a:pt x="95" y="759"/>
                        </a:lnTo>
                        <a:lnTo>
                          <a:pt x="63" y="778"/>
                        </a:lnTo>
                        <a:lnTo>
                          <a:pt x="32" y="791"/>
                        </a:lnTo>
                        <a:lnTo>
                          <a:pt x="0" y="794"/>
                        </a:lnTo>
                        <a:lnTo>
                          <a:pt x="0" y="804"/>
                        </a:lnTo>
                        <a:lnTo>
                          <a:pt x="34" y="799"/>
                        </a:lnTo>
                        <a:lnTo>
                          <a:pt x="68" y="786"/>
                        </a:lnTo>
                        <a:lnTo>
                          <a:pt x="99" y="768"/>
                        </a:lnTo>
                        <a:lnTo>
                          <a:pt x="130" y="740"/>
                        </a:lnTo>
                        <a:lnTo>
                          <a:pt x="159" y="705"/>
                        </a:lnTo>
                        <a:lnTo>
                          <a:pt x="187" y="664"/>
                        </a:lnTo>
                        <a:lnTo>
                          <a:pt x="212" y="618"/>
                        </a:lnTo>
                        <a:lnTo>
                          <a:pt x="235" y="566"/>
                        </a:lnTo>
                        <a:lnTo>
                          <a:pt x="257" y="509"/>
                        </a:lnTo>
                        <a:lnTo>
                          <a:pt x="275" y="447"/>
                        </a:lnTo>
                        <a:lnTo>
                          <a:pt x="291" y="381"/>
                        </a:lnTo>
                        <a:lnTo>
                          <a:pt x="305" y="312"/>
                        </a:lnTo>
                        <a:lnTo>
                          <a:pt x="316" y="237"/>
                        </a:lnTo>
                        <a:lnTo>
                          <a:pt x="324" y="161"/>
                        </a:lnTo>
                        <a:lnTo>
                          <a:pt x="329" y="82"/>
                        </a:lnTo>
                        <a:lnTo>
                          <a:pt x="332" y="0"/>
                        </a:lnTo>
                        <a:lnTo>
                          <a:pt x="32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3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752" y="503"/>
                    <a:ext cx="64" cy="51"/>
                  </a:xfrm>
                  <a:custGeom>
                    <a:avLst/>
                    <a:gdLst>
                      <a:gd name="T0" fmla="*/ 1 w 1358"/>
                      <a:gd name="T1" fmla="*/ 2 h 1061"/>
                      <a:gd name="T2" fmla="*/ 1 w 1358"/>
                      <a:gd name="T3" fmla="*/ 1 h 1061"/>
                      <a:gd name="T4" fmla="*/ 0 w 1358"/>
                      <a:gd name="T5" fmla="*/ 1 h 1061"/>
                      <a:gd name="T6" fmla="*/ 0 w 1358"/>
                      <a:gd name="T7" fmla="*/ 1 h 1061"/>
                      <a:gd name="T8" fmla="*/ 0 w 1358"/>
                      <a:gd name="T9" fmla="*/ 1 h 1061"/>
                      <a:gd name="T10" fmla="*/ 0 w 1358"/>
                      <a:gd name="T11" fmla="*/ 1 h 1061"/>
                      <a:gd name="T12" fmla="*/ 0 w 1358"/>
                      <a:gd name="T13" fmla="*/ 0 h 1061"/>
                      <a:gd name="T14" fmla="*/ 0 w 1358"/>
                      <a:gd name="T15" fmla="*/ 0 h 1061"/>
                      <a:gd name="T16" fmla="*/ 0 w 1358"/>
                      <a:gd name="T17" fmla="*/ 0 h 1061"/>
                      <a:gd name="T18" fmla="*/ 0 w 1358"/>
                      <a:gd name="T19" fmla="*/ 0 h 1061"/>
                      <a:gd name="T20" fmla="*/ 0 w 1358"/>
                      <a:gd name="T21" fmla="*/ 0 h 1061"/>
                      <a:gd name="T22" fmla="*/ 0 w 1358"/>
                      <a:gd name="T23" fmla="*/ 0 h 1061"/>
                      <a:gd name="T24" fmla="*/ 0 w 1358"/>
                      <a:gd name="T25" fmla="*/ 0 h 1061"/>
                      <a:gd name="T26" fmla="*/ 0 w 1358"/>
                      <a:gd name="T27" fmla="*/ 0 h 1061"/>
                      <a:gd name="T28" fmla="*/ 1 w 1358"/>
                      <a:gd name="T29" fmla="*/ 0 h 1061"/>
                      <a:gd name="T30" fmla="*/ 1 w 1358"/>
                      <a:gd name="T31" fmla="*/ 0 h 1061"/>
                      <a:gd name="T32" fmla="*/ 1 w 1358"/>
                      <a:gd name="T33" fmla="*/ 0 h 1061"/>
                      <a:gd name="T34" fmla="*/ 1 w 1358"/>
                      <a:gd name="T35" fmla="*/ 0 h 1061"/>
                      <a:gd name="T36" fmla="*/ 1 w 1358"/>
                      <a:gd name="T37" fmla="*/ 0 h 1061"/>
                      <a:gd name="T38" fmla="*/ 1 w 1358"/>
                      <a:gd name="T39" fmla="*/ 0 h 1061"/>
                      <a:gd name="T40" fmla="*/ 1 w 1358"/>
                      <a:gd name="T41" fmla="*/ 0 h 1061"/>
                      <a:gd name="T42" fmla="*/ 2 w 1358"/>
                      <a:gd name="T43" fmla="*/ 0 h 1061"/>
                      <a:gd name="T44" fmla="*/ 2 w 1358"/>
                      <a:gd name="T45" fmla="*/ 0 h 1061"/>
                      <a:gd name="T46" fmla="*/ 2 w 1358"/>
                      <a:gd name="T47" fmla="*/ 1 h 1061"/>
                      <a:gd name="T48" fmla="*/ 2 w 1358"/>
                      <a:gd name="T49" fmla="*/ 1 h 1061"/>
                      <a:gd name="T50" fmla="*/ 2 w 1358"/>
                      <a:gd name="T51" fmla="*/ 1 h 1061"/>
                      <a:gd name="T52" fmla="*/ 3 w 1358"/>
                      <a:gd name="T53" fmla="*/ 1 h 1061"/>
                      <a:gd name="T54" fmla="*/ 3 w 1358"/>
                      <a:gd name="T55" fmla="*/ 1 h 1061"/>
                      <a:gd name="T56" fmla="*/ 3 w 1358"/>
                      <a:gd name="T57" fmla="*/ 2 h 1061"/>
                      <a:gd name="T58" fmla="*/ 3 w 1358"/>
                      <a:gd name="T59" fmla="*/ 2 h 1061"/>
                      <a:gd name="T60" fmla="*/ 3 w 1358"/>
                      <a:gd name="T61" fmla="*/ 2 h 1061"/>
                      <a:gd name="T62" fmla="*/ 3 w 1358"/>
                      <a:gd name="T63" fmla="*/ 2 h 1061"/>
                      <a:gd name="T64" fmla="*/ 3 w 1358"/>
                      <a:gd name="T65" fmla="*/ 2 h 1061"/>
                      <a:gd name="T66" fmla="*/ 3 w 1358"/>
                      <a:gd name="T67" fmla="*/ 2 h 1061"/>
                      <a:gd name="T68" fmla="*/ 3 w 1358"/>
                      <a:gd name="T69" fmla="*/ 2 h 1061"/>
                      <a:gd name="T70" fmla="*/ 3 w 1358"/>
                      <a:gd name="T71" fmla="*/ 2 h 1061"/>
                      <a:gd name="T72" fmla="*/ 3 w 1358"/>
                      <a:gd name="T73" fmla="*/ 2 h 1061"/>
                      <a:gd name="T74" fmla="*/ 3 w 1358"/>
                      <a:gd name="T75" fmla="*/ 2 h 1061"/>
                      <a:gd name="T76" fmla="*/ 2 w 1358"/>
                      <a:gd name="T77" fmla="*/ 2 h 1061"/>
                      <a:gd name="T78" fmla="*/ 2 w 1358"/>
                      <a:gd name="T79" fmla="*/ 2 h 1061"/>
                      <a:gd name="T80" fmla="*/ 2 w 1358"/>
                      <a:gd name="T81" fmla="*/ 2 h 1061"/>
                      <a:gd name="T82" fmla="*/ 2 w 1358"/>
                      <a:gd name="T83" fmla="*/ 2 h 1061"/>
                      <a:gd name="T84" fmla="*/ 2 w 1358"/>
                      <a:gd name="T85" fmla="*/ 2 h 1061"/>
                      <a:gd name="T86" fmla="*/ 2 w 1358"/>
                      <a:gd name="T87" fmla="*/ 2 h 1061"/>
                      <a:gd name="T88" fmla="*/ 2 w 1358"/>
                      <a:gd name="T89" fmla="*/ 2 h 1061"/>
                      <a:gd name="T90" fmla="*/ 1 w 1358"/>
                      <a:gd name="T91" fmla="*/ 2 h 1061"/>
                      <a:gd name="T92" fmla="*/ 1 w 1358"/>
                      <a:gd name="T93" fmla="*/ 2 h 1061"/>
                      <a:gd name="T94" fmla="*/ 1 w 1358"/>
                      <a:gd name="T95" fmla="*/ 2 h 106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58"/>
                      <a:gd name="T145" fmla="*/ 0 h 1061"/>
                      <a:gd name="T146" fmla="*/ 1358 w 1358"/>
                      <a:gd name="T147" fmla="*/ 1061 h 1061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58" h="1061">
                        <a:moveTo>
                          <a:pt x="491" y="798"/>
                        </a:moveTo>
                        <a:lnTo>
                          <a:pt x="425" y="750"/>
                        </a:lnTo>
                        <a:lnTo>
                          <a:pt x="363" y="700"/>
                        </a:lnTo>
                        <a:lnTo>
                          <a:pt x="305" y="650"/>
                        </a:lnTo>
                        <a:lnTo>
                          <a:pt x="252" y="599"/>
                        </a:lnTo>
                        <a:lnTo>
                          <a:pt x="203" y="547"/>
                        </a:lnTo>
                        <a:lnTo>
                          <a:pt x="158" y="496"/>
                        </a:lnTo>
                        <a:lnTo>
                          <a:pt x="119" y="446"/>
                        </a:lnTo>
                        <a:lnTo>
                          <a:pt x="85" y="396"/>
                        </a:lnTo>
                        <a:lnTo>
                          <a:pt x="56" y="346"/>
                        </a:lnTo>
                        <a:lnTo>
                          <a:pt x="33" y="299"/>
                        </a:lnTo>
                        <a:lnTo>
                          <a:pt x="16" y="255"/>
                        </a:lnTo>
                        <a:lnTo>
                          <a:pt x="4" y="212"/>
                        </a:lnTo>
                        <a:lnTo>
                          <a:pt x="0" y="172"/>
                        </a:lnTo>
                        <a:lnTo>
                          <a:pt x="2" y="135"/>
                        </a:lnTo>
                        <a:lnTo>
                          <a:pt x="11" y="101"/>
                        </a:lnTo>
                        <a:lnTo>
                          <a:pt x="26" y="72"/>
                        </a:lnTo>
                        <a:lnTo>
                          <a:pt x="37" y="58"/>
                        </a:lnTo>
                        <a:lnTo>
                          <a:pt x="49" y="47"/>
                        </a:lnTo>
                        <a:lnTo>
                          <a:pt x="63" y="36"/>
                        </a:lnTo>
                        <a:lnTo>
                          <a:pt x="77" y="27"/>
                        </a:lnTo>
                        <a:lnTo>
                          <a:pt x="94" y="20"/>
                        </a:lnTo>
                        <a:lnTo>
                          <a:pt x="112" y="12"/>
                        </a:lnTo>
                        <a:lnTo>
                          <a:pt x="131" y="7"/>
                        </a:lnTo>
                        <a:lnTo>
                          <a:pt x="151" y="4"/>
                        </a:lnTo>
                        <a:lnTo>
                          <a:pt x="172" y="1"/>
                        </a:lnTo>
                        <a:lnTo>
                          <a:pt x="195" y="0"/>
                        </a:lnTo>
                        <a:lnTo>
                          <a:pt x="218" y="0"/>
                        </a:lnTo>
                        <a:lnTo>
                          <a:pt x="243" y="1"/>
                        </a:lnTo>
                        <a:lnTo>
                          <a:pt x="268" y="3"/>
                        </a:lnTo>
                        <a:lnTo>
                          <a:pt x="296" y="6"/>
                        </a:lnTo>
                        <a:lnTo>
                          <a:pt x="323" y="11"/>
                        </a:lnTo>
                        <a:lnTo>
                          <a:pt x="351" y="18"/>
                        </a:lnTo>
                        <a:lnTo>
                          <a:pt x="379" y="24"/>
                        </a:lnTo>
                        <a:lnTo>
                          <a:pt x="409" y="32"/>
                        </a:lnTo>
                        <a:lnTo>
                          <a:pt x="440" y="42"/>
                        </a:lnTo>
                        <a:lnTo>
                          <a:pt x="470" y="53"/>
                        </a:lnTo>
                        <a:lnTo>
                          <a:pt x="501" y="65"/>
                        </a:lnTo>
                        <a:lnTo>
                          <a:pt x="534" y="77"/>
                        </a:lnTo>
                        <a:lnTo>
                          <a:pt x="565" y="91"/>
                        </a:lnTo>
                        <a:lnTo>
                          <a:pt x="598" y="106"/>
                        </a:lnTo>
                        <a:lnTo>
                          <a:pt x="631" y="122"/>
                        </a:lnTo>
                        <a:lnTo>
                          <a:pt x="664" y="140"/>
                        </a:lnTo>
                        <a:lnTo>
                          <a:pt x="697" y="158"/>
                        </a:lnTo>
                        <a:lnTo>
                          <a:pt x="731" y="177"/>
                        </a:lnTo>
                        <a:lnTo>
                          <a:pt x="765" y="197"/>
                        </a:lnTo>
                        <a:lnTo>
                          <a:pt x="799" y="218"/>
                        </a:lnTo>
                        <a:lnTo>
                          <a:pt x="833" y="241"/>
                        </a:lnTo>
                        <a:lnTo>
                          <a:pt x="866" y="264"/>
                        </a:lnTo>
                        <a:lnTo>
                          <a:pt x="932" y="312"/>
                        </a:lnTo>
                        <a:lnTo>
                          <a:pt x="995" y="362"/>
                        </a:lnTo>
                        <a:lnTo>
                          <a:pt x="1052" y="412"/>
                        </a:lnTo>
                        <a:lnTo>
                          <a:pt x="1107" y="463"/>
                        </a:lnTo>
                        <a:lnTo>
                          <a:pt x="1156" y="515"/>
                        </a:lnTo>
                        <a:lnTo>
                          <a:pt x="1199" y="566"/>
                        </a:lnTo>
                        <a:lnTo>
                          <a:pt x="1239" y="617"/>
                        </a:lnTo>
                        <a:lnTo>
                          <a:pt x="1273" y="666"/>
                        </a:lnTo>
                        <a:lnTo>
                          <a:pt x="1302" y="715"/>
                        </a:lnTo>
                        <a:lnTo>
                          <a:pt x="1325" y="762"/>
                        </a:lnTo>
                        <a:lnTo>
                          <a:pt x="1342" y="807"/>
                        </a:lnTo>
                        <a:lnTo>
                          <a:pt x="1353" y="850"/>
                        </a:lnTo>
                        <a:lnTo>
                          <a:pt x="1358" y="889"/>
                        </a:lnTo>
                        <a:lnTo>
                          <a:pt x="1356" y="927"/>
                        </a:lnTo>
                        <a:lnTo>
                          <a:pt x="1347" y="960"/>
                        </a:lnTo>
                        <a:lnTo>
                          <a:pt x="1331" y="989"/>
                        </a:lnTo>
                        <a:lnTo>
                          <a:pt x="1320" y="1003"/>
                        </a:lnTo>
                        <a:lnTo>
                          <a:pt x="1308" y="1015"/>
                        </a:lnTo>
                        <a:lnTo>
                          <a:pt x="1294" y="1025"/>
                        </a:lnTo>
                        <a:lnTo>
                          <a:pt x="1280" y="1034"/>
                        </a:lnTo>
                        <a:lnTo>
                          <a:pt x="1263" y="1042"/>
                        </a:lnTo>
                        <a:lnTo>
                          <a:pt x="1246" y="1049"/>
                        </a:lnTo>
                        <a:lnTo>
                          <a:pt x="1227" y="1054"/>
                        </a:lnTo>
                        <a:lnTo>
                          <a:pt x="1207" y="1057"/>
                        </a:lnTo>
                        <a:lnTo>
                          <a:pt x="1185" y="1060"/>
                        </a:lnTo>
                        <a:lnTo>
                          <a:pt x="1163" y="1061"/>
                        </a:lnTo>
                        <a:lnTo>
                          <a:pt x="1139" y="1061"/>
                        </a:lnTo>
                        <a:lnTo>
                          <a:pt x="1115" y="1060"/>
                        </a:lnTo>
                        <a:lnTo>
                          <a:pt x="1089" y="1058"/>
                        </a:lnTo>
                        <a:lnTo>
                          <a:pt x="1063" y="1055"/>
                        </a:lnTo>
                        <a:lnTo>
                          <a:pt x="1036" y="1050"/>
                        </a:lnTo>
                        <a:lnTo>
                          <a:pt x="1007" y="1044"/>
                        </a:lnTo>
                        <a:lnTo>
                          <a:pt x="978" y="1037"/>
                        </a:lnTo>
                        <a:lnTo>
                          <a:pt x="949" y="1029"/>
                        </a:lnTo>
                        <a:lnTo>
                          <a:pt x="919" y="1020"/>
                        </a:lnTo>
                        <a:lnTo>
                          <a:pt x="887" y="1009"/>
                        </a:lnTo>
                        <a:lnTo>
                          <a:pt x="856" y="998"/>
                        </a:lnTo>
                        <a:lnTo>
                          <a:pt x="825" y="984"/>
                        </a:lnTo>
                        <a:lnTo>
                          <a:pt x="792" y="971"/>
                        </a:lnTo>
                        <a:lnTo>
                          <a:pt x="759" y="956"/>
                        </a:lnTo>
                        <a:lnTo>
                          <a:pt x="727" y="939"/>
                        </a:lnTo>
                        <a:lnTo>
                          <a:pt x="693" y="923"/>
                        </a:lnTo>
                        <a:lnTo>
                          <a:pt x="660" y="905"/>
                        </a:lnTo>
                        <a:lnTo>
                          <a:pt x="626" y="885"/>
                        </a:lnTo>
                        <a:lnTo>
                          <a:pt x="592" y="865"/>
                        </a:lnTo>
                        <a:lnTo>
                          <a:pt x="559" y="843"/>
                        </a:lnTo>
                        <a:lnTo>
                          <a:pt x="524" y="821"/>
                        </a:lnTo>
                        <a:lnTo>
                          <a:pt x="491" y="798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4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751" y="507"/>
                    <a:ext cx="24" cy="35"/>
                  </a:xfrm>
                  <a:custGeom>
                    <a:avLst/>
                    <a:gdLst>
                      <a:gd name="T0" fmla="*/ 0 w 498"/>
                      <a:gd name="T1" fmla="*/ 0 h 733"/>
                      <a:gd name="T2" fmla="*/ 0 w 498"/>
                      <a:gd name="T3" fmla="*/ 0 h 733"/>
                      <a:gd name="T4" fmla="*/ 0 w 498"/>
                      <a:gd name="T5" fmla="*/ 0 h 733"/>
                      <a:gd name="T6" fmla="*/ 0 w 498"/>
                      <a:gd name="T7" fmla="*/ 0 h 733"/>
                      <a:gd name="T8" fmla="*/ 0 w 498"/>
                      <a:gd name="T9" fmla="*/ 0 h 733"/>
                      <a:gd name="T10" fmla="*/ 0 w 498"/>
                      <a:gd name="T11" fmla="*/ 0 h 733"/>
                      <a:gd name="T12" fmla="*/ 0 w 498"/>
                      <a:gd name="T13" fmla="*/ 0 h 733"/>
                      <a:gd name="T14" fmla="*/ 0 w 498"/>
                      <a:gd name="T15" fmla="*/ 1 h 733"/>
                      <a:gd name="T16" fmla="*/ 0 w 498"/>
                      <a:gd name="T17" fmla="*/ 1 h 733"/>
                      <a:gd name="T18" fmla="*/ 0 w 498"/>
                      <a:gd name="T19" fmla="*/ 1 h 733"/>
                      <a:gd name="T20" fmla="*/ 0 w 498"/>
                      <a:gd name="T21" fmla="*/ 1 h 733"/>
                      <a:gd name="T22" fmla="*/ 0 w 498"/>
                      <a:gd name="T23" fmla="*/ 1 h 733"/>
                      <a:gd name="T24" fmla="*/ 0 w 498"/>
                      <a:gd name="T25" fmla="*/ 1 h 733"/>
                      <a:gd name="T26" fmla="*/ 1 w 498"/>
                      <a:gd name="T27" fmla="*/ 1 h 733"/>
                      <a:gd name="T28" fmla="*/ 1 w 498"/>
                      <a:gd name="T29" fmla="*/ 1 h 733"/>
                      <a:gd name="T30" fmla="*/ 1 w 498"/>
                      <a:gd name="T31" fmla="*/ 1 h 733"/>
                      <a:gd name="T32" fmla="*/ 1 w 498"/>
                      <a:gd name="T33" fmla="*/ 2 h 733"/>
                      <a:gd name="T34" fmla="*/ 1 w 498"/>
                      <a:gd name="T35" fmla="*/ 2 h 733"/>
                      <a:gd name="T36" fmla="*/ 1 w 498"/>
                      <a:gd name="T37" fmla="*/ 2 h 733"/>
                      <a:gd name="T38" fmla="*/ 1 w 498"/>
                      <a:gd name="T39" fmla="*/ 2 h 733"/>
                      <a:gd name="T40" fmla="*/ 1 w 498"/>
                      <a:gd name="T41" fmla="*/ 1 h 733"/>
                      <a:gd name="T42" fmla="*/ 1 w 498"/>
                      <a:gd name="T43" fmla="*/ 1 h 733"/>
                      <a:gd name="T44" fmla="*/ 1 w 498"/>
                      <a:gd name="T45" fmla="*/ 1 h 733"/>
                      <a:gd name="T46" fmla="*/ 0 w 498"/>
                      <a:gd name="T47" fmla="*/ 1 h 733"/>
                      <a:gd name="T48" fmla="*/ 0 w 498"/>
                      <a:gd name="T49" fmla="*/ 1 h 733"/>
                      <a:gd name="T50" fmla="*/ 0 w 498"/>
                      <a:gd name="T51" fmla="*/ 1 h 733"/>
                      <a:gd name="T52" fmla="*/ 0 w 498"/>
                      <a:gd name="T53" fmla="*/ 1 h 733"/>
                      <a:gd name="T54" fmla="*/ 0 w 498"/>
                      <a:gd name="T55" fmla="*/ 1 h 733"/>
                      <a:gd name="T56" fmla="*/ 0 w 498"/>
                      <a:gd name="T57" fmla="*/ 1 h 733"/>
                      <a:gd name="T58" fmla="*/ 0 w 498"/>
                      <a:gd name="T59" fmla="*/ 0 h 733"/>
                      <a:gd name="T60" fmla="*/ 0 w 498"/>
                      <a:gd name="T61" fmla="*/ 0 h 733"/>
                      <a:gd name="T62" fmla="*/ 0 w 498"/>
                      <a:gd name="T63" fmla="*/ 0 h 733"/>
                      <a:gd name="T64" fmla="*/ 0 w 498"/>
                      <a:gd name="T65" fmla="*/ 0 h 733"/>
                      <a:gd name="T66" fmla="*/ 0 w 498"/>
                      <a:gd name="T67" fmla="*/ 0 h 733"/>
                      <a:gd name="T68" fmla="*/ 0 w 498"/>
                      <a:gd name="T69" fmla="*/ 0 h 733"/>
                      <a:gd name="T70" fmla="*/ 0 w 498"/>
                      <a:gd name="T71" fmla="*/ 0 h 733"/>
                      <a:gd name="T72" fmla="*/ 0 w 498"/>
                      <a:gd name="T73" fmla="*/ 0 h 73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3"/>
                      <a:gd name="T113" fmla="*/ 498 w 498"/>
                      <a:gd name="T114" fmla="*/ 733 h 73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3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11" y="30"/>
                        </a:lnTo>
                        <a:lnTo>
                          <a:pt x="3" y="65"/>
                        </a:lnTo>
                        <a:lnTo>
                          <a:pt x="0" y="102"/>
                        </a:lnTo>
                        <a:lnTo>
                          <a:pt x="5" y="142"/>
                        </a:lnTo>
                        <a:lnTo>
                          <a:pt x="17" y="186"/>
                        </a:lnTo>
                        <a:lnTo>
                          <a:pt x="33" y="231"/>
                        </a:lnTo>
                        <a:lnTo>
                          <a:pt x="56" y="279"/>
                        </a:lnTo>
                        <a:lnTo>
                          <a:pt x="86" y="328"/>
                        </a:lnTo>
                        <a:lnTo>
                          <a:pt x="120" y="378"/>
                        </a:lnTo>
                        <a:lnTo>
                          <a:pt x="160" y="429"/>
                        </a:lnTo>
                        <a:lnTo>
                          <a:pt x="205" y="480"/>
                        </a:lnTo>
                        <a:lnTo>
                          <a:pt x="254" y="532"/>
                        </a:lnTo>
                        <a:lnTo>
                          <a:pt x="307" y="583"/>
                        </a:lnTo>
                        <a:lnTo>
                          <a:pt x="365" y="633"/>
                        </a:lnTo>
                        <a:lnTo>
                          <a:pt x="427" y="684"/>
                        </a:lnTo>
                        <a:lnTo>
                          <a:pt x="494" y="733"/>
                        </a:lnTo>
                        <a:lnTo>
                          <a:pt x="498" y="724"/>
                        </a:lnTo>
                        <a:lnTo>
                          <a:pt x="433" y="677"/>
                        </a:lnTo>
                        <a:lnTo>
                          <a:pt x="372" y="627"/>
                        </a:lnTo>
                        <a:lnTo>
                          <a:pt x="313" y="577"/>
                        </a:lnTo>
                        <a:lnTo>
                          <a:pt x="260" y="526"/>
                        </a:lnTo>
                        <a:lnTo>
                          <a:pt x="211" y="474"/>
                        </a:lnTo>
                        <a:lnTo>
                          <a:pt x="166" y="423"/>
                        </a:lnTo>
                        <a:lnTo>
                          <a:pt x="128" y="374"/>
                        </a:lnTo>
                        <a:lnTo>
                          <a:pt x="94" y="323"/>
                        </a:lnTo>
                        <a:lnTo>
                          <a:pt x="65" y="274"/>
                        </a:lnTo>
                        <a:lnTo>
                          <a:pt x="42" y="228"/>
                        </a:lnTo>
                        <a:lnTo>
                          <a:pt x="25" y="184"/>
                        </a:lnTo>
                        <a:lnTo>
                          <a:pt x="14" y="142"/>
                        </a:lnTo>
                        <a:lnTo>
                          <a:pt x="10" y="102"/>
                        </a:lnTo>
                        <a:lnTo>
                          <a:pt x="11" y="65"/>
                        </a:lnTo>
                        <a:lnTo>
                          <a:pt x="20" y="32"/>
                        </a:lnTo>
                        <a:lnTo>
                          <a:pt x="35" y="4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5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753" y="503"/>
                    <a:ext cx="40" cy="13"/>
                  </a:xfrm>
                  <a:custGeom>
                    <a:avLst/>
                    <a:gdLst>
                      <a:gd name="T0" fmla="*/ 2 w 847"/>
                      <a:gd name="T1" fmla="*/ 1 h 273"/>
                      <a:gd name="T2" fmla="*/ 2 w 847"/>
                      <a:gd name="T3" fmla="*/ 0 h 273"/>
                      <a:gd name="T4" fmla="*/ 2 w 847"/>
                      <a:gd name="T5" fmla="*/ 0 h 273"/>
                      <a:gd name="T6" fmla="*/ 1 w 847"/>
                      <a:gd name="T7" fmla="*/ 0 h 273"/>
                      <a:gd name="T8" fmla="*/ 1 w 847"/>
                      <a:gd name="T9" fmla="*/ 0 h 273"/>
                      <a:gd name="T10" fmla="*/ 1 w 847"/>
                      <a:gd name="T11" fmla="*/ 0 h 273"/>
                      <a:gd name="T12" fmla="*/ 1 w 847"/>
                      <a:gd name="T13" fmla="*/ 0 h 273"/>
                      <a:gd name="T14" fmla="*/ 1 w 847"/>
                      <a:gd name="T15" fmla="*/ 0 h 273"/>
                      <a:gd name="T16" fmla="*/ 1 w 847"/>
                      <a:gd name="T17" fmla="*/ 0 h 273"/>
                      <a:gd name="T18" fmla="*/ 1 w 847"/>
                      <a:gd name="T19" fmla="*/ 0 h 273"/>
                      <a:gd name="T20" fmla="*/ 0 w 847"/>
                      <a:gd name="T21" fmla="*/ 0 h 273"/>
                      <a:gd name="T22" fmla="*/ 0 w 847"/>
                      <a:gd name="T23" fmla="*/ 0 h 273"/>
                      <a:gd name="T24" fmla="*/ 0 w 847"/>
                      <a:gd name="T25" fmla="*/ 0 h 273"/>
                      <a:gd name="T26" fmla="*/ 0 w 847"/>
                      <a:gd name="T27" fmla="*/ 0 h 273"/>
                      <a:gd name="T28" fmla="*/ 0 w 847"/>
                      <a:gd name="T29" fmla="*/ 0 h 273"/>
                      <a:gd name="T30" fmla="*/ 0 w 847"/>
                      <a:gd name="T31" fmla="*/ 0 h 273"/>
                      <a:gd name="T32" fmla="*/ 0 w 847"/>
                      <a:gd name="T33" fmla="*/ 0 h 273"/>
                      <a:gd name="T34" fmla="*/ 0 w 847"/>
                      <a:gd name="T35" fmla="*/ 0 h 273"/>
                      <a:gd name="T36" fmla="*/ 0 w 847"/>
                      <a:gd name="T37" fmla="*/ 0 h 273"/>
                      <a:gd name="T38" fmla="*/ 0 w 847"/>
                      <a:gd name="T39" fmla="*/ 0 h 273"/>
                      <a:gd name="T40" fmla="*/ 0 w 847"/>
                      <a:gd name="T41" fmla="*/ 0 h 273"/>
                      <a:gd name="T42" fmla="*/ 0 w 847"/>
                      <a:gd name="T43" fmla="*/ 0 h 273"/>
                      <a:gd name="T44" fmla="*/ 0 w 847"/>
                      <a:gd name="T45" fmla="*/ 0 h 273"/>
                      <a:gd name="T46" fmla="*/ 1 w 847"/>
                      <a:gd name="T47" fmla="*/ 0 h 273"/>
                      <a:gd name="T48" fmla="*/ 1 w 847"/>
                      <a:gd name="T49" fmla="*/ 0 h 273"/>
                      <a:gd name="T50" fmla="*/ 1 w 847"/>
                      <a:gd name="T51" fmla="*/ 0 h 273"/>
                      <a:gd name="T52" fmla="*/ 1 w 847"/>
                      <a:gd name="T53" fmla="*/ 0 h 273"/>
                      <a:gd name="T54" fmla="*/ 1 w 847"/>
                      <a:gd name="T55" fmla="*/ 0 h 273"/>
                      <a:gd name="T56" fmla="*/ 1 w 847"/>
                      <a:gd name="T57" fmla="*/ 0 h 273"/>
                      <a:gd name="T58" fmla="*/ 1 w 847"/>
                      <a:gd name="T59" fmla="*/ 0 h 273"/>
                      <a:gd name="T60" fmla="*/ 2 w 847"/>
                      <a:gd name="T61" fmla="*/ 0 h 273"/>
                      <a:gd name="T62" fmla="*/ 2 w 847"/>
                      <a:gd name="T63" fmla="*/ 0 h 273"/>
                      <a:gd name="T64" fmla="*/ 2 w 847"/>
                      <a:gd name="T65" fmla="*/ 1 h 273"/>
                      <a:gd name="T66" fmla="*/ 2 w 847"/>
                      <a:gd name="T67" fmla="*/ 1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7"/>
                      <a:gd name="T103" fmla="*/ 0 h 273"/>
                      <a:gd name="T104" fmla="*/ 847 w 847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7" h="273">
                        <a:moveTo>
                          <a:pt x="847" y="265"/>
                        </a:moveTo>
                        <a:lnTo>
                          <a:pt x="847" y="265"/>
                        </a:lnTo>
                        <a:lnTo>
                          <a:pt x="813" y="242"/>
                        </a:lnTo>
                        <a:lnTo>
                          <a:pt x="779" y="219"/>
                        </a:lnTo>
                        <a:lnTo>
                          <a:pt x="745" y="198"/>
                        </a:lnTo>
                        <a:lnTo>
                          <a:pt x="711" y="178"/>
                        </a:lnTo>
                        <a:lnTo>
                          <a:pt x="677" y="158"/>
                        </a:lnTo>
                        <a:lnTo>
                          <a:pt x="644" y="141"/>
                        </a:lnTo>
                        <a:lnTo>
                          <a:pt x="611" y="123"/>
                        </a:lnTo>
                        <a:lnTo>
                          <a:pt x="578" y="107"/>
                        </a:lnTo>
                        <a:lnTo>
                          <a:pt x="545" y="92"/>
                        </a:lnTo>
                        <a:lnTo>
                          <a:pt x="513" y="78"/>
                        </a:lnTo>
                        <a:lnTo>
                          <a:pt x="480" y="65"/>
                        </a:lnTo>
                        <a:lnTo>
                          <a:pt x="449" y="54"/>
                        </a:lnTo>
                        <a:lnTo>
                          <a:pt x="419" y="42"/>
                        </a:lnTo>
                        <a:lnTo>
                          <a:pt x="388" y="33"/>
                        </a:lnTo>
                        <a:lnTo>
                          <a:pt x="358" y="25"/>
                        </a:lnTo>
                        <a:lnTo>
                          <a:pt x="330" y="18"/>
                        </a:lnTo>
                        <a:lnTo>
                          <a:pt x="302" y="12"/>
                        </a:lnTo>
                        <a:lnTo>
                          <a:pt x="274" y="7"/>
                        </a:lnTo>
                        <a:lnTo>
                          <a:pt x="246" y="4"/>
                        </a:lnTo>
                        <a:lnTo>
                          <a:pt x="221" y="2"/>
                        </a:lnTo>
                        <a:lnTo>
                          <a:pt x="196" y="0"/>
                        </a:lnTo>
                        <a:lnTo>
                          <a:pt x="173" y="0"/>
                        </a:lnTo>
                        <a:lnTo>
                          <a:pt x="150" y="2"/>
                        </a:lnTo>
                        <a:lnTo>
                          <a:pt x="129" y="5"/>
                        </a:lnTo>
                        <a:lnTo>
                          <a:pt x="108" y="8"/>
                        </a:lnTo>
                        <a:lnTo>
                          <a:pt x="89" y="13"/>
                        </a:lnTo>
                        <a:lnTo>
                          <a:pt x="71" y="21"/>
                        </a:lnTo>
                        <a:lnTo>
                          <a:pt x="53" y="28"/>
                        </a:lnTo>
                        <a:lnTo>
                          <a:pt x="39" y="37"/>
                        </a:lnTo>
                        <a:lnTo>
                          <a:pt x="24" y="49"/>
                        </a:lnTo>
                        <a:lnTo>
                          <a:pt x="12" y="60"/>
                        </a:lnTo>
                        <a:lnTo>
                          <a:pt x="0" y="75"/>
                        </a:lnTo>
                        <a:lnTo>
                          <a:pt x="8" y="79"/>
                        </a:lnTo>
                        <a:lnTo>
                          <a:pt x="18" y="66"/>
                        </a:lnTo>
                        <a:lnTo>
                          <a:pt x="30" y="55"/>
                        </a:lnTo>
                        <a:lnTo>
                          <a:pt x="43" y="46"/>
                        </a:lnTo>
                        <a:lnTo>
                          <a:pt x="58" y="36"/>
                        </a:lnTo>
                        <a:lnTo>
                          <a:pt x="73" y="29"/>
                        </a:lnTo>
                        <a:lnTo>
                          <a:pt x="91" y="22"/>
                        </a:lnTo>
                        <a:lnTo>
                          <a:pt x="110" y="16"/>
                        </a:lnTo>
                        <a:lnTo>
                          <a:pt x="129" y="13"/>
                        </a:lnTo>
                        <a:lnTo>
                          <a:pt x="150" y="10"/>
                        </a:lnTo>
                        <a:lnTo>
                          <a:pt x="173" y="10"/>
                        </a:lnTo>
                        <a:lnTo>
                          <a:pt x="196" y="10"/>
                        </a:lnTo>
                        <a:lnTo>
                          <a:pt x="221" y="10"/>
                        </a:lnTo>
                        <a:lnTo>
                          <a:pt x="246" y="12"/>
                        </a:lnTo>
                        <a:lnTo>
                          <a:pt x="274" y="15"/>
                        </a:lnTo>
                        <a:lnTo>
                          <a:pt x="300" y="21"/>
                        </a:lnTo>
                        <a:lnTo>
                          <a:pt x="328" y="27"/>
                        </a:lnTo>
                        <a:lnTo>
                          <a:pt x="356" y="33"/>
                        </a:lnTo>
                        <a:lnTo>
                          <a:pt x="386" y="41"/>
                        </a:lnTo>
                        <a:lnTo>
                          <a:pt x="417" y="51"/>
                        </a:lnTo>
                        <a:lnTo>
                          <a:pt x="447" y="62"/>
                        </a:lnTo>
                        <a:lnTo>
                          <a:pt x="478" y="74"/>
                        </a:lnTo>
                        <a:lnTo>
                          <a:pt x="510" y="86"/>
                        </a:lnTo>
                        <a:lnTo>
                          <a:pt x="541" y="100"/>
                        </a:lnTo>
                        <a:lnTo>
                          <a:pt x="574" y="116"/>
                        </a:lnTo>
                        <a:lnTo>
                          <a:pt x="607" y="131"/>
                        </a:lnTo>
                        <a:lnTo>
                          <a:pt x="640" y="149"/>
                        </a:lnTo>
                        <a:lnTo>
                          <a:pt x="673" y="167"/>
                        </a:lnTo>
                        <a:lnTo>
                          <a:pt x="707" y="187"/>
                        </a:lnTo>
                        <a:lnTo>
                          <a:pt x="741" y="206"/>
                        </a:lnTo>
                        <a:lnTo>
                          <a:pt x="775" y="227"/>
                        </a:lnTo>
                        <a:lnTo>
                          <a:pt x="809" y="250"/>
                        </a:lnTo>
                        <a:lnTo>
                          <a:pt x="842" y="273"/>
                        </a:lnTo>
                        <a:lnTo>
                          <a:pt x="847" y="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6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793" y="516"/>
                    <a:ext cx="24" cy="35"/>
                  </a:xfrm>
                  <a:custGeom>
                    <a:avLst/>
                    <a:gdLst>
                      <a:gd name="T0" fmla="*/ 1 w 498"/>
                      <a:gd name="T1" fmla="*/ 2 h 732"/>
                      <a:gd name="T2" fmla="*/ 1 w 498"/>
                      <a:gd name="T3" fmla="*/ 2 h 732"/>
                      <a:gd name="T4" fmla="*/ 1 w 498"/>
                      <a:gd name="T5" fmla="*/ 2 h 732"/>
                      <a:gd name="T6" fmla="*/ 1 w 498"/>
                      <a:gd name="T7" fmla="*/ 2 h 732"/>
                      <a:gd name="T8" fmla="*/ 1 w 498"/>
                      <a:gd name="T9" fmla="*/ 1 h 732"/>
                      <a:gd name="T10" fmla="*/ 1 w 498"/>
                      <a:gd name="T11" fmla="*/ 1 h 732"/>
                      <a:gd name="T12" fmla="*/ 1 w 498"/>
                      <a:gd name="T13" fmla="*/ 1 h 732"/>
                      <a:gd name="T14" fmla="*/ 1 w 498"/>
                      <a:gd name="T15" fmla="*/ 1 h 732"/>
                      <a:gd name="T16" fmla="*/ 1 w 498"/>
                      <a:gd name="T17" fmla="*/ 1 h 732"/>
                      <a:gd name="T18" fmla="*/ 1 w 498"/>
                      <a:gd name="T19" fmla="*/ 1 h 732"/>
                      <a:gd name="T20" fmla="*/ 1 w 498"/>
                      <a:gd name="T21" fmla="*/ 1 h 732"/>
                      <a:gd name="T22" fmla="*/ 1 w 498"/>
                      <a:gd name="T23" fmla="*/ 1 h 732"/>
                      <a:gd name="T24" fmla="*/ 1 w 498"/>
                      <a:gd name="T25" fmla="*/ 1 h 732"/>
                      <a:gd name="T26" fmla="*/ 1 w 498"/>
                      <a:gd name="T27" fmla="*/ 0 h 732"/>
                      <a:gd name="T28" fmla="*/ 0 w 498"/>
                      <a:gd name="T29" fmla="*/ 0 h 732"/>
                      <a:gd name="T30" fmla="*/ 0 w 498"/>
                      <a:gd name="T31" fmla="*/ 0 h 732"/>
                      <a:gd name="T32" fmla="*/ 0 w 498"/>
                      <a:gd name="T33" fmla="*/ 0 h 732"/>
                      <a:gd name="T34" fmla="*/ 0 w 498"/>
                      <a:gd name="T35" fmla="*/ 0 h 732"/>
                      <a:gd name="T36" fmla="*/ 0 w 498"/>
                      <a:gd name="T37" fmla="*/ 0 h 732"/>
                      <a:gd name="T38" fmla="*/ 0 w 498"/>
                      <a:gd name="T39" fmla="*/ 0 h 732"/>
                      <a:gd name="T40" fmla="*/ 0 w 498"/>
                      <a:gd name="T41" fmla="*/ 0 h 732"/>
                      <a:gd name="T42" fmla="*/ 0 w 498"/>
                      <a:gd name="T43" fmla="*/ 0 h 732"/>
                      <a:gd name="T44" fmla="*/ 1 w 498"/>
                      <a:gd name="T45" fmla="*/ 0 h 732"/>
                      <a:gd name="T46" fmla="*/ 1 w 498"/>
                      <a:gd name="T47" fmla="*/ 1 h 732"/>
                      <a:gd name="T48" fmla="*/ 1 w 498"/>
                      <a:gd name="T49" fmla="*/ 1 h 732"/>
                      <a:gd name="T50" fmla="*/ 1 w 498"/>
                      <a:gd name="T51" fmla="*/ 1 h 732"/>
                      <a:gd name="T52" fmla="*/ 1 w 498"/>
                      <a:gd name="T53" fmla="*/ 1 h 732"/>
                      <a:gd name="T54" fmla="*/ 1 w 498"/>
                      <a:gd name="T55" fmla="*/ 1 h 732"/>
                      <a:gd name="T56" fmla="*/ 1 w 498"/>
                      <a:gd name="T57" fmla="*/ 1 h 732"/>
                      <a:gd name="T58" fmla="*/ 1 w 498"/>
                      <a:gd name="T59" fmla="*/ 1 h 732"/>
                      <a:gd name="T60" fmla="*/ 1 w 498"/>
                      <a:gd name="T61" fmla="*/ 1 h 732"/>
                      <a:gd name="T62" fmla="*/ 1 w 498"/>
                      <a:gd name="T63" fmla="*/ 1 h 732"/>
                      <a:gd name="T64" fmla="*/ 1 w 498"/>
                      <a:gd name="T65" fmla="*/ 2 h 732"/>
                      <a:gd name="T66" fmla="*/ 1 w 498"/>
                      <a:gd name="T67" fmla="*/ 2 h 732"/>
                      <a:gd name="T68" fmla="*/ 1 w 498"/>
                      <a:gd name="T69" fmla="*/ 2 h 732"/>
                      <a:gd name="T70" fmla="*/ 1 w 498"/>
                      <a:gd name="T71" fmla="*/ 2 h 732"/>
                      <a:gd name="T72" fmla="*/ 1 w 498"/>
                      <a:gd name="T73" fmla="*/ 2 h 73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2"/>
                      <a:gd name="T113" fmla="*/ 498 w 498"/>
                      <a:gd name="T114" fmla="*/ 732 h 73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2">
                        <a:moveTo>
                          <a:pt x="471" y="732"/>
                        </a:moveTo>
                        <a:lnTo>
                          <a:pt x="471" y="732"/>
                        </a:lnTo>
                        <a:lnTo>
                          <a:pt x="487" y="701"/>
                        </a:lnTo>
                        <a:lnTo>
                          <a:pt x="496" y="667"/>
                        </a:lnTo>
                        <a:lnTo>
                          <a:pt x="498" y="629"/>
                        </a:lnTo>
                        <a:lnTo>
                          <a:pt x="493" y="590"/>
                        </a:lnTo>
                        <a:lnTo>
                          <a:pt x="483" y="546"/>
                        </a:lnTo>
                        <a:lnTo>
                          <a:pt x="465" y="500"/>
                        </a:lnTo>
                        <a:lnTo>
                          <a:pt x="442" y="453"/>
                        </a:lnTo>
                        <a:lnTo>
                          <a:pt x="414" y="404"/>
                        </a:lnTo>
                        <a:lnTo>
                          <a:pt x="379" y="355"/>
                        </a:lnTo>
                        <a:lnTo>
                          <a:pt x="339" y="303"/>
                        </a:lnTo>
                        <a:lnTo>
                          <a:pt x="295" y="251"/>
                        </a:lnTo>
                        <a:lnTo>
                          <a:pt x="246" y="200"/>
                        </a:lnTo>
                        <a:lnTo>
                          <a:pt x="191" y="149"/>
                        </a:lnTo>
                        <a:lnTo>
                          <a:pt x="134" y="99"/>
                        </a:lnTo>
                        <a:lnTo>
                          <a:pt x="71" y="49"/>
                        </a:lnTo>
                        <a:lnTo>
                          <a:pt x="5" y="0"/>
                        </a:lnTo>
                        <a:lnTo>
                          <a:pt x="0" y="8"/>
                        </a:lnTo>
                        <a:lnTo>
                          <a:pt x="65" y="55"/>
                        </a:lnTo>
                        <a:lnTo>
                          <a:pt x="128" y="105"/>
                        </a:lnTo>
                        <a:lnTo>
                          <a:pt x="185" y="155"/>
                        </a:lnTo>
                        <a:lnTo>
                          <a:pt x="239" y="206"/>
                        </a:lnTo>
                        <a:lnTo>
                          <a:pt x="288" y="258"/>
                        </a:lnTo>
                        <a:lnTo>
                          <a:pt x="332" y="309"/>
                        </a:lnTo>
                        <a:lnTo>
                          <a:pt x="371" y="359"/>
                        </a:lnTo>
                        <a:lnTo>
                          <a:pt x="405" y="408"/>
                        </a:lnTo>
                        <a:lnTo>
                          <a:pt x="433" y="457"/>
                        </a:lnTo>
                        <a:lnTo>
                          <a:pt x="456" y="504"/>
                        </a:lnTo>
                        <a:lnTo>
                          <a:pt x="474" y="548"/>
                        </a:lnTo>
                        <a:lnTo>
                          <a:pt x="485" y="590"/>
                        </a:lnTo>
                        <a:lnTo>
                          <a:pt x="490" y="629"/>
                        </a:lnTo>
                        <a:lnTo>
                          <a:pt x="488" y="667"/>
                        </a:lnTo>
                        <a:lnTo>
                          <a:pt x="478" y="699"/>
                        </a:lnTo>
                        <a:lnTo>
                          <a:pt x="463" y="727"/>
                        </a:lnTo>
                        <a:lnTo>
                          <a:pt x="471" y="7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7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775" y="541"/>
                    <a:ext cx="40" cy="13"/>
                  </a:xfrm>
                  <a:custGeom>
                    <a:avLst/>
                    <a:gdLst>
                      <a:gd name="T0" fmla="*/ 0 w 846"/>
                      <a:gd name="T1" fmla="*/ 0 h 273"/>
                      <a:gd name="T2" fmla="*/ 0 w 846"/>
                      <a:gd name="T3" fmla="*/ 0 h 273"/>
                      <a:gd name="T4" fmla="*/ 0 w 846"/>
                      <a:gd name="T5" fmla="*/ 0 h 273"/>
                      <a:gd name="T6" fmla="*/ 0 w 846"/>
                      <a:gd name="T7" fmla="*/ 0 h 273"/>
                      <a:gd name="T8" fmla="*/ 1 w 846"/>
                      <a:gd name="T9" fmla="*/ 0 h 273"/>
                      <a:gd name="T10" fmla="*/ 1 w 846"/>
                      <a:gd name="T11" fmla="*/ 0 h 273"/>
                      <a:gd name="T12" fmla="*/ 1 w 846"/>
                      <a:gd name="T13" fmla="*/ 0 h 273"/>
                      <a:gd name="T14" fmla="*/ 1 w 846"/>
                      <a:gd name="T15" fmla="*/ 1 h 273"/>
                      <a:gd name="T16" fmla="*/ 1 w 846"/>
                      <a:gd name="T17" fmla="*/ 1 h 273"/>
                      <a:gd name="T18" fmla="*/ 1 w 846"/>
                      <a:gd name="T19" fmla="*/ 1 h 273"/>
                      <a:gd name="T20" fmla="*/ 1 w 846"/>
                      <a:gd name="T21" fmla="*/ 1 h 273"/>
                      <a:gd name="T22" fmla="*/ 2 w 846"/>
                      <a:gd name="T23" fmla="*/ 1 h 273"/>
                      <a:gd name="T24" fmla="*/ 2 w 846"/>
                      <a:gd name="T25" fmla="*/ 1 h 273"/>
                      <a:gd name="T26" fmla="*/ 2 w 846"/>
                      <a:gd name="T27" fmla="*/ 1 h 273"/>
                      <a:gd name="T28" fmla="*/ 2 w 846"/>
                      <a:gd name="T29" fmla="*/ 1 h 273"/>
                      <a:gd name="T30" fmla="*/ 2 w 846"/>
                      <a:gd name="T31" fmla="*/ 1 h 273"/>
                      <a:gd name="T32" fmla="*/ 2 w 846"/>
                      <a:gd name="T33" fmla="*/ 0 h 273"/>
                      <a:gd name="T34" fmla="*/ 2 w 846"/>
                      <a:gd name="T35" fmla="*/ 0 h 273"/>
                      <a:gd name="T36" fmla="*/ 2 w 846"/>
                      <a:gd name="T37" fmla="*/ 1 h 273"/>
                      <a:gd name="T38" fmla="*/ 2 w 846"/>
                      <a:gd name="T39" fmla="*/ 1 h 273"/>
                      <a:gd name="T40" fmla="*/ 2 w 846"/>
                      <a:gd name="T41" fmla="*/ 1 h 273"/>
                      <a:gd name="T42" fmla="*/ 2 w 846"/>
                      <a:gd name="T43" fmla="*/ 1 h 273"/>
                      <a:gd name="T44" fmla="*/ 1 w 846"/>
                      <a:gd name="T45" fmla="*/ 1 h 273"/>
                      <a:gd name="T46" fmla="*/ 1 w 846"/>
                      <a:gd name="T47" fmla="*/ 1 h 273"/>
                      <a:gd name="T48" fmla="*/ 1 w 846"/>
                      <a:gd name="T49" fmla="*/ 1 h 273"/>
                      <a:gd name="T50" fmla="*/ 1 w 846"/>
                      <a:gd name="T51" fmla="*/ 1 h 273"/>
                      <a:gd name="T52" fmla="*/ 1 w 846"/>
                      <a:gd name="T53" fmla="*/ 1 h 273"/>
                      <a:gd name="T54" fmla="*/ 1 w 846"/>
                      <a:gd name="T55" fmla="*/ 0 h 273"/>
                      <a:gd name="T56" fmla="*/ 1 w 846"/>
                      <a:gd name="T57" fmla="*/ 0 h 273"/>
                      <a:gd name="T58" fmla="*/ 1 w 846"/>
                      <a:gd name="T59" fmla="*/ 0 h 273"/>
                      <a:gd name="T60" fmla="*/ 0 w 846"/>
                      <a:gd name="T61" fmla="*/ 0 h 273"/>
                      <a:gd name="T62" fmla="*/ 0 w 846"/>
                      <a:gd name="T63" fmla="*/ 0 h 273"/>
                      <a:gd name="T64" fmla="*/ 0 w 846"/>
                      <a:gd name="T65" fmla="*/ 0 h 273"/>
                      <a:gd name="T66" fmla="*/ 0 w 846"/>
                      <a:gd name="T67" fmla="*/ 0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6"/>
                      <a:gd name="T103" fmla="*/ 0 h 273"/>
                      <a:gd name="T104" fmla="*/ 846 w 846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6" h="273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33" y="32"/>
                        </a:lnTo>
                        <a:lnTo>
                          <a:pt x="67" y="53"/>
                        </a:lnTo>
                        <a:lnTo>
                          <a:pt x="101" y="75"/>
                        </a:lnTo>
                        <a:lnTo>
                          <a:pt x="135" y="95"/>
                        </a:lnTo>
                        <a:lnTo>
                          <a:pt x="169" y="115"/>
                        </a:lnTo>
                        <a:lnTo>
                          <a:pt x="202" y="133"/>
                        </a:lnTo>
                        <a:lnTo>
                          <a:pt x="236" y="150"/>
                        </a:lnTo>
                        <a:lnTo>
                          <a:pt x="268" y="166"/>
                        </a:lnTo>
                        <a:lnTo>
                          <a:pt x="302" y="181"/>
                        </a:lnTo>
                        <a:lnTo>
                          <a:pt x="335" y="194"/>
                        </a:lnTo>
                        <a:lnTo>
                          <a:pt x="366" y="208"/>
                        </a:lnTo>
                        <a:lnTo>
                          <a:pt x="397" y="219"/>
                        </a:lnTo>
                        <a:lnTo>
                          <a:pt x="429" y="230"/>
                        </a:lnTo>
                        <a:lnTo>
                          <a:pt x="459" y="239"/>
                        </a:lnTo>
                        <a:lnTo>
                          <a:pt x="488" y="248"/>
                        </a:lnTo>
                        <a:lnTo>
                          <a:pt x="517" y="254"/>
                        </a:lnTo>
                        <a:lnTo>
                          <a:pt x="545" y="260"/>
                        </a:lnTo>
                        <a:lnTo>
                          <a:pt x="574" y="265"/>
                        </a:lnTo>
                        <a:lnTo>
                          <a:pt x="600" y="269"/>
                        </a:lnTo>
                        <a:lnTo>
                          <a:pt x="626" y="271"/>
                        </a:lnTo>
                        <a:lnTo>
                          <a:pt x="650" y="273"/>
                        </a:lnTo>
                        <a:lnTo>
                          <a:pt x="674" y="273"/>
                        </a:lnTo>
                        <a:lnTo>
                          <a:pt x="696" y="271"/>
                        </a:lnTo>
                        <a:lnTo>
                          <a:pt x="718" y="267"/>
                        </a:lnTo>
                        <a:lnTo>
                          <a:pt x="739" y="264"/>
                        </a:lnTo>
                        <a:lnTo>
                          <a:pt x="758" y="259"/>
                        </a:lnTo>
                        <a:lnTo>
                          <a:pt x="775" y="252"/>
                        </a:lnTo>
                        <a:lnTo>
                          <a:pt x="793" y="245"/>
                        </a:lnTo>
                        <a:lnTo>
                          <a:pt x="807" y="235"/>
                        </a:lnTo>
                        <a:lnTo>
                          <a:pt x="822" y="224"/>
                        </a:lnTo>
                        <a:lnTo>
                          <a:pt x="835" y="212"/>
                        </a:lnTo>
                        <a:lnTo>
                          <a:pt x="846" y="198"/>
                        </a:lnTo>
                        <a:lnTo>
                          <a:pt x="838" y="193"/>
                        </a:lnTo>
                        <a:lnTo>
                          <a:pt x="828" y="206"/>
                        </a:lnTo>
                        <a:lnTo>
                          <a:pt x="816" y="217"/>
                        </a:lnTo>
                        <a:lnTo>
                          <a:pt x="803" y="227"/>
                        </a:lnTo>
                        <a:lnTo>
                          <a:pt x="789" y="236"/>
                        </a:lnTo>
                        <a:lnTo>
                          <a:pt x="773" y="243"/>
                        </a:lnTo>
                        <a:lnTo>
                          <a:pt x="756" y="251"/>
                        </a:lnTo>
                        <a:lnTo>
                          <a:pt x="736" y="256"/>
                        </a:lnTo>
                        <a:lnTo>
                          <a:pt x="718" y="259"/>
                        </a:lnTo>
                        <a:lnTo>
                          <a:pt x="696" y="262"/>
                        </a:lnTo>
                        <a:lnTo>
                          <a:pt x="674" y="262"/>
                        </a:lnTo>
                        <a:lnTo>
                          <a:pt x="650" y="262"/>
                        </a:lnTo>
                        <a:lnTo>
                          <a:pt x="626" y="262"/>
                        </a:lnTo>
                        <a:lnTo>
                          <a:pt x="600" y="260"/>
                        </a:lnTo>
                        <a:lnTo>
                          <a:pt x="574" y="257"/>
                        </a:lnTo>
                        <a:lnTo>
                          <a:pt x="548" y="252"/>
                        </a:lnTo>
                        <a:lnTo>
                          <a:pt x="519" y="246"/>
                        </a:lnTo>
                        <a:lnTo>
                          <a:pt x="490" y="239"/>
                        </a:lnTo>
                        <a:lnTo>
                          <a:pt x="461" y="231"/>
                        </a:lnTo>
                        <a:lnTo>
                          <a:pt x="431" y="222"/>
                        </a:lnTo>
                        <a:lnTo>
                          <a:pt x="399" y="211"/>
                        </a:lnTo>
                        <a:lnTo>
                          <a:pt x="368" y="200"/>
                        </a:lnTo>
                        <a:lnTo>
                          <a:pt x="337" y="186"/>
                        </a:lnTo>
                        <a:lnTo>
                          <a:pt x="304" y="172"/>
                        </a:lnTo>
                        <a:lnTo>
                          <a:pt x="272" y="158"/>
                        </a:lnTo>
                        <a:lnTo>
                          <a:pt x="240" y="141"/>
                        </a:lnTo>
                        <a:lnTo>
                          <a:pt x="206" y="124"/>
                        </a:lnTo>
                        <a:lnTo>
                          <a:pt x="173" y="107"/>
                        </a:lnTo>
                        <a:lnTo>
                          <a:pt x="140" y="87"/>
                        </a:lnTo>
                        <a:lnTo>
                          <a:pt x="105" y="67"/>
                        </a:lnTo>
                        <a:lnTo>
                          <a:pt x="72" y="45"/>
                        </a:lnTo>
                        <a:lnTo>
                          <a:pt x="37" y="23"/>
                        </a:lnTo>
                        <a:lnTo>
                          <a:pt x="4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8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795" y="507"/>
                    <a:ext cx="24" cy="35"/>
                  </a:xfrm>
                  <a:custGeom>
                    <a:avLst/>
                    <a:gdLst>
                      <a:gd name="T0" fmla="*/ 1 w 498"/>
                      <a:gd name="T1" fmla="*/ 0 h 733"/>
                      <a:gd name="T2" fmla="*/ 1 w 498"/>
                      <a:gd name="T3" fmla="*/ 0 h 733"/>
                      <a:gd name="T4" fmla="*/ 1 w 498"/>
                      <a:gd name="T5" fmla="*/ 0 h 733"/>
                      <a:gd name="T6" fmla="*/ 1 w 498"/>
                      <a:gd name="T7" fmla="*/ 0 h 733"/>
                      <a:gd name="T8" fmla="*/ 1 w 498"/>
                      <a:gd name="T9" fmla="*/ 0 h 733"/>
                      <a:gd name="T10" fmla="*/ 1 w 498"/>
                      <a:gd name="T11" fmla="*/ 0 h 733"/>
                      <a:gd name="T12" fmla="*/ 1 w 498"/>
                      <a:gd name="T13" fmla="*/ 0 h 733"/>
                      <a:gd name="T14" fmla="*/ 1 w 498"/>
                      <a:gd name="T15" fmla="*/ 1 h 733"/>
                      <a:gd name="T16" fmla="*/ 1 w 498"/>
                      <a:gd name="T17" fmla="*/ 1 h 733"/>
                      <a:gd name="T18" fmla="*/ 1 w 498"/>
                      <a:gd name="T19" fmla="*/ 1 h 733"/>
                      <a:gd name="T20" fmla="*/ 1 w 498"/>
                      <a:gd name="T21" fmla="*/ 1 h 733"/>
                      <a:gd name="T22" fmla="*/ 1 w 498"/>
                      <a:gd name="T23" fmla="*/ 1 h 733"/>
                      <a:gd name="T24" fmla="*/ 1 w 498"/>
                      <a:gd name="T25" fmla="*/ 1 h 733"/>
                      <a:gd name="T26" fmla="*/ 1 w 498"/>
                      <a:gd name="T27" fmla="*/ 1 h 733"/>
                      <a:gd name="T28" fmla="*/ 0 w 498"/>
                      <a:gd name="T29" fmla="*/ 1 h 733"/>
                      <a:gd name="T30" fmla="*/ 0 w 498"/>
                      <a:gd name="T31" fmla="*/ 1 h 733"/>
                      <a:gd name="T32" fmla="*/ 0 w 498"/>
                      <a:gd name="T33" fmla="*/ 2 h 733"/>
                      <a:gd name="T34" fmla="*/ 0 w 498"/>
                      <a:gd name="T35" fmla="*/ 2 h 733"/>
                      <a:gd name="T36" fmla="*/ 0 w 498"/>
                      <a:gd name="T37" fmla="*/ 2 h 733"/>
                      <a:gd name="T38" fmla="*/ 0 w 498"/>
                      <a:gd name="T39" fmla="*/ 2 h 733"/>
                      <a:gd name="T40" fmla="*/ 0 w 498"/>
                      <a:gd name="T41" fmla="*/ 1 h 733"/>
                      <a:gd name="T42" fmla="*/ 0 w 498"/>
                      <a:gd name="T43" fmla="*/ 1 h 733"/>
                      <a:gd name="T44" fmla="*/ 1 w 498"/>
                      <a:gd name="T45" fmla="*/ 1 h 733"/>
                      <a:gd name="T46" fmla="*/ 1 w 498"/>
                      <a:gd name="T47" fmla="*/ 1 h 733"/>
                      <a:gd name="T48" fmla="*/ 1 w 498"/>
                      <a:gd name="T49" fmla="*/ 1 h 733"/>
                      <a:gd name="T50" fmla="*/ 1 w 498"/>
                      <a:gd name="T51" fmla="*/ 1 h 733"/>
                      <a:gd name="T52" fmla="*/ 1 w 498"/>
                      <a:gd name="T53" fmla="*/ 1 h 733"/>
                      <a:gd name="T54" fmla="*/ 1 w 498"/>
                      <a:gd name="T55" fmla="*/ 1 h 733"/>
                      <a:gd name="T56" fmla="*/ 1 w 498"/>
                      <a:gd name="T57" fmla="*/ 1 h 733"/>
                      <a:gd name="T58" fmla="*/ 1 w 498"/>
                      <a:gd name="T59" fmla="*/ 0 h 733"/>
                      <a:gd name="T60" fmla="*/ 1 w 498"/>
                      <a:gd name="T61" fmla="*/ 0 h 733"/>
                      <a:gd name="T62" fmla="*/ 1 w 498"/>
                      <a:gd name="T63" fmla="*/ 0 h 733"/>
                      <a:gd name="T64" fmla="*/ 1 w 498"/>
                      <a:gd name="T65" fmla="*/ 0 h 733"/>
                      <a:gd name="T66" fmla="*/ 1 w 498"/>
                      <a:gd name="T67" fmla="*/ 0 h 733"/>
                      <a:gd name="T68" fmla="*/ 1 w 498"/>
                      <a:gd name="T69" fmla="*/ 0 h 733"/>
                      <a:gd name="T70" fmla="*/ 1 w 498"/>
                      <a:gd name="T71" fmla="*/ 0 h 733"/>
                      <a:gd name="T72" fmla="*/ 1 w 498"/>
                      <a:gd name="T73" fmla="*/ 0 h 73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3"/>
                      <a:gd name="T113" fmla="*/ 498 w 498"/>
                      <a:gd name="T114" fmla="*/ 733 h 73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3">
                        <a:moveTo>
                          <a:pt x="462" y="4"/>
                        </a:moveTo>
                        <a:lnTo>
                          <a:pt x="462" y="4"/>
                        </a:lnTo>
                        <a:lnTo>
                          <a:pt x="478" y="32"/>
                        </a:lnTo>
                        <a:lnTo>
                          <a:pt x="488" y="65"/>
                        </a:lnTo>
                        <a:lnTo>
                          <a:pt x="490" y="102"/>
                        </a:lnTo>
                        <a:lnTo>
                          <a:pt x="484" y="142"/>
                        </a:lnTo>
                        <a:lnTo>
                          <a:pt x="474" y="184"/>
                        </a:lnTo>
                        <a:lnTo>
                          <a:pt x="456" y="227"/>
                        </a:lnTo>
                        <a:lnTo>
                          <a:pt x="433" y="274"/>
                        </a:lnTo>
                        <a:lnTo>
                          <a:pt x="404" y="323"/>
                        </a:lnTo>
                        <a:lnTo>
                          <a:pt x="371" y="374"/>
                        </a:lnTo>
                        <a:lnTo>
                          <a:pt x="332" y="423"/>
                        </a:lnTo>
                        <a:lnTo>
                          <a:pt x="287" y="474"/>
                        </a:lnTo>
                        <a:lnTo>
                          <a:pt x="238" y="526"/>
                        </a:lnTo>
                        <a:lnTo>
                          <a:pt x="185" y="577"/>
                        </a:lnTo>
                        <a:lnTo>
                          <a:pt x="126" y="627"/>
                        </a:lnTo>
                        <a:lnTo>
                          <a:pt x="65" y="677"/>
                        </a:lnTo>
                        <a:lnTo>
                          <a:pt x="0" y="724"/>
                        </a:lnTo>
                        <a:lnTo>
                          <a:pt x="4" y="733"/>
                        </a:lnTo>
                        <a:lnTo>
                          <a:pt x="71" y="684"/>
                        </a:lnTo>
                        <a:lnTo>
                          <a:pt x="133" y="633"/>
                        </a:lnTo>
                        <a:lnTo>
                          <a:pt x="191" y="583"/>
                        </a:lnTo>
                        <a:lnTo>
                          <a:pt x="244" y="532"/>
                        </a:lnTo>
                        <a:lnTo>
                          <a:pt x="293" y="480"/>
                        </a:lnTo>
                        <a:lnTo>
                          <a:pt x="338" y="429"/>
                        </a:lnTo>
                        <a:lnTo>
                          <a:pt x="379" y="378"/>
                        </a:lnTo>
                        <a:lnTo>
                          <a:pt x="412" y="328"/>
                        </a:lnTo>
                        <a:lnTo>
                          <a:pt x="442" y="279"/>
                        </a:lnTo>
                        <a:lnTo>
                          <a:pt x="465" y="232"/>
                        </a:lnTo>
                        <a:lnTo>
                          <a:pt x="482" y="186"/>
                        </a:lnTo>
                        <a:lnTo>
                          <a:pt x="493" y="142"/>
                        </a:lnTo>
                        <a:lnTo>
                          <a:pt x="498" y="102"/>
                        </a:lnTo>
                        <a:lnTo>
                          <a:pt x="496" y="65"/>
                        </a:lnTo>
                        <a:lnTo>
                          <a:pt x="486" y="30"/>
                        </a:lnTo>
                        <a:lnTo>
                          <a:pt x="471" y="0"/>
                        </a:lnTo>
                        <a:lnTo>
                          <a:pt x="46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9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777" y="503"/>
                    <a:ext cx="40" cy="13"/>
                  </a:xfrm>
                  <a:custGeom>
                    <a:avLst/>
                    <a:gdLst>
                      <a:gd name="T0" fmla="*/ 0 w 847"/>
                      <a:gd name="T1" fmla="*/ 1 h 273"/>
                      <a:gd name="T2" fmla="*/ 0 w 847"/>
                      <a:gd name="T3" fmla="*/ 1 h 273"/>
                      <a:gd name="T4" fmla="*/ 0 w 847"/>
                      <a:gd name="T5" fmla="*/ 0 h 273"/>
                      <a:gd name="T6" fmla="*/ 0 w 847"/>
                      <a:gd name="T7" fmla="*/ 0 h 273"/>
                      <a:gd name="T8" fmla="*/ 1 w 847"/>
                      <a:gd name="T9" fmla="*/ 0 h 273"/>
                      <a:gd name="T10" fmla="*/ 1 w 847"/>
                      <a:gd name="T11" fmla="*/ 0 h 273"/>
                      <a:gd name="T12" fmla="*/ 1 w 847"/>
                      <a:gd name="T13" fmla="*/ 0 h 273"/>
                      <a:gd name="T14" fmla="*/ 1 w 847"/>
                      <a:gd name="T15" fmla="*/ 0 h 273"/>
                      <a:gd name="T16" fmla="*/ 1 w 847"/>
                      <a:gd name="T17" fmla="*/ 0 h 273"/>
                      <a:gd name="T18" fmla="*/ 1 w 847"/>
                      <a:gd name="T19" fmla="*/ 0 h 273"/>
                      <a:gd name="T20" fmla="*/ 1 w 847"/>
                      <a:gd name="T21" fmla="*/ 0 h 273"/>
                      <a:gd name="T22" fmla="*/ 2 w 847"/>
                      <a:gd name="T23" fmla="*/ 0 h 273"/>
                      <a:gd name="T24" fmla="*/ 2 w 847"/>
                      <a:gd name="T25" fmla="*/ 0 h 273"/>
                      <a:gd name="T26" fmla="*/ 2 w 847"/>
                      <a:gd name="T27" fmla="*/ 0 h 273"/>
                      <a:gd name="T28" fmla="*/ 2 w 847"/>
                      <a:gd name="T29" fmla="*/ 0 h 273"/>
                      <a:gd name="T30" fmla="*/ 2 w 847"/>
                      <a:gd name="T31" fmla="*/ 0 h 273"/>
                      <a:gd name="T32" fmla="*/ 2 w 847"/>
                      <a:gd name="T33" fmla="*/ 0 h 273"/>
                      <a:gd name="T34" fmla="*/ 2 w 847"/>
                      <a:gd name="T35" fmla="*/ 0 h 273"/>
                      <a:gd name="T36" fmla="*/ 2 w 847"/>
                      <a:gd name="T37" fmla="*/ 0 h 273"/>
                      <a:gd name="T38" fmla="*/ 2 w 847"/>
                      <a:gd name="T39" fmla="*/ 0 h 273"/>
                      <a:gd name="T40" fmla="*/ 2 w 847"/>
                      <a:gd name="T41" fmla="*/ 0 h 273"/>
                      <a:gd name="T42" fmla="*/ 2 w 847"/>
                      <a:gd name="T43" fmla="*/ 0 h 273"/>
                      <a:gd name="T44" fmla="*/ 1 w 847"/>
                      <a:gd name="T45" fmla="*/ 0 h 273"/>
                      <a:gd name="T46" fmla="*/ 1 w 847"/>
                      <a:gd name="T47" fmla="*/ 0 h 273"/>
                      <a:gd name="T48" fmla="*/ 1 w 847"/>
                      <a:gd name="T49" fmla="*/ 0 h 273"/>
                      <a:gd name="T50" fmla="*/ 1 w 847"/>
                      <a:gd name="T51" fmla="*/ 0 h 273"/>
                      <a:gd name="T52" fmla="*/ 1 w 847"/>
                      <a:gd name="T53" fmla="*/ 0 h 273"/>
                      <a:gd name="T54" fmla="*/ 1 w 847"/>
                      <a:gd name="T55" fmla="*/ 0 h 273"/>
                      <a:gd name="T56" fmla="*/ 1 w 847"/>
                      <a:gd name="T57" fmla="*/ 0 h 273"/>
                      <a:gd name="T58" fmla="*/ 1 w 847"/>
                      <a:gd name="T59" fmla="*/ 0 h 273"/>
                      <a:gd name="T60" fmla="*/ 0 w 847"/>
                      <a:gd name="T61" fmla="*/ 0 h 273"/>
                      <a:gd name="T62" fmla="*/ 0 w 847"/>
                      <a:gd name="T63" fmla="*/ 0 h 273"/>
                      <a:gd name="T64" fmla="*/ 0 w 847"/>
                      <a:gd name="T65" fmla="*/ 1 h 273"/>
                      <a:gd name="T66" fmla="*/ 0 w 847"/>
                      <a:gd name="T67" fmla="*/ 1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7"/>
                      <a:gd name="T103" fmla="*/ 0 h 273"/>
                      <a:gd name="T104" fmla="*/ 847 w 847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7" h="273">
                        <a:moveTo>
                          <a:pt x="5" y="273"/>
                        </a:moveTo>
                        <a:lnTo>
                          <a:pt x="5" y="273"/>
                        </a:lnTo>
                        <a:lnTo>
                          <a:pt x="38" y="250"/>
                        </a:lnTo>
                        <a:lnTo>
                          <a:pt x="72" y="227"/>
                        </a:lnTo>
                        <a:lnTo>
                          <a:pt x="106" y="206"/>
                        </a:lnTo>
                        <a:lnTo>
                          <a:pt x="140" y="187"/>
                        </a:lnTo>
                        <a:lnTo>
                          <a:pt x="174" y="167"/>
                        </a:lnTo>
                        <a:lnTo>
                          <a:pt x="207" y="149"/>
                        </a:lnTo>
                        <a:lnTo>
                          <a:pt x="240" y="131"/>
                        </a:lnTo>
                        <a:lnTo>
                          <a:pt x="273" y="116"/>
                        </a:lnTo>
                        <a:lnTo>
                          <a:pt x="306" y="100"/>
                        </a:lnTo>
                        <a:lnTo>
                          <a:pt x="338" y="86"/>
                        </a:lnTo>
                        <a:lnTo>
                          <a:pt x="369" y="74"/>
                        </a:lnTo>
                        <a:lnTo>
                          <a:pt x="400" y="62"/>
                        </a:lnTo>
                        <a:lnTo>
                          <a:pt x="431" y="51"/>
                        </a:lnTo>
                        <a:lnTo>
                          <a:pt x="462" y="41"/>
                        </a:lnTo>
                        <a:lnTo>
                          <a:pt x="491" y="33"/>
                        </a:lnTo>
                        <a:lnTo>
                          <a:pt x="520" y="27"/>
                        </a:lnTo>
                        <a:lnTo>
                          <a:pt x="548" y="21"/>
                        </a:lnTo>
                        <a:lnTo>
                          <a:pt x="574" y="15"/>
                        </a:lnTo>
                        <a:lnTo>
                          <a:pt x="601" y="12"/>
                        </a:lnTo>
                        <a:lnTo>
                          <a:pt x="627" y="10"/>
                        </a:lnTo>
                        <a:lnTo>
                          <a:pt x="651" y="10"/>
                        </a:lnTo>
                        <a:lnTo>
                          <a:pt x="675" y="10"/>
                        </a:lnTo>
                        <a:lnTo>
                          <a:pt x="697" y="10"/>
                        </a:lnTo>
                        <a:lnTo>
                          <a:pt x="718" y="13"/>
                        </a:lnTo>
                        <a:lnTo>
                          <a:pt x="737" y="16"/>
                        </a:lnTo>
                        <a:lnTo>
                          <a:pt x="757" y="22"/>
                        </a:lnTo>
                        <a:lnTo>
                          <a:pt x="774" y="29"/>
                        </a:lnTo>
                        <a:lnTo>
                          <a:pt x="789" y="36"/>
                        </a:lnTo>
                        <a:lnTo>
                          <a:pt x="804" y="46"/>
                        </a:lnTo>
                        <a:lnTo>
                          <a:pt x="817" y="55"/>
                        </a:lnTo>
                        <a:lnTo>
                          <a:pt x="829" y="66"/>
                        </a:lnTo>
                        <a:lnTo>
                          <a:pt x="838" y="79"/>
                        </a:lnTo>
                        <a:lnTo>
                          <a:pt x="847" y="75"/>
                        </a:lnTo>
                        <a:lnTo>
                          <a:pt x="835" y="60"/>
                        </a:lnTo>
                        <a:lnTo>
                          <a:pt x="823" y="49"/>
                        </a:lnTo>
                        <a:lnTo>
                          <a:pt x="808" y="37"/>
                        </a:lnTo>
                        <a:lnTo>
                          <a:pt x="794" y="28"/>
                        </a:lnTo>
                        <a:lnTo>
                          <a:pt x="776" y="21"/>
                        </a:lnTo>
                        <a:lnTo>
                          <a:pt x="759" y="13"/>
                        </a:lnTo>
                        <a:lnTo>
                          <a:pt x="739" y="8"/>
                        </a:lnTo>
                        <a:lnTo>
                          <a:pt x="718" y="5"/>
                        </a:lnTo>
                        <a:lnTo>
                          <a:pt x="697" y="2"/>
                        </a:lnTo>
                        <a:lnTo>
                          <a:pt x="675" y="0"/>
                        </a:lnTo>
                        <a:lnTo>
                          <a:pt x="651" y="0"/>
                        </a:lnTo>
                        <a:lnTo>
                          <a:pt x="627" y="2"/>
                        </a:lnTo>
                        <a:lnTo>
                          <a:pt x="601" y="4"/>
                        </a:lnTo>
                        <a:lnTo>
                          <a:pt x="574" y="7"/>
                        </a:lnTo>
                        <a:lnTo>
                          <a:pt x="546" y="12"/>
                        </a:lnTo>
                        <a:lnTo>
                          <a:pt x="518" y="18"/>
                        </a:lnTo>
                        <a:lnTo>
                          <a:pt x="489" y="25"/>
                        </a:lnTo>
                        <a:lnTo>
                          <a:pt x="460" y="33"/>
                        </a:lnTo>
                        <a:lnTo>
                          <a:pt x="429" y="42"/>
                        </a:lnTo>
                        <a:lnTo>
                          <a:pt x="398" y="54"/>
                        </a:lnTo>
                        <a:lnTo>
                          <a:pt x="367" y="65"/>
                        </a:lnTo>
                        <a:lnTo>
                          <a:pt x="335" y="78"/>
                        </a:lnTo>
                        <a:lnTo>
                          <a:pt x="302" y="92"/>
                        </a:lnTo>
                        <a:lnTo>
                          <a:pt x="269" y="107"/>
                        </a:lnTo>
                        <a:lnTo>
                          <a:pt x="236" y="123"/>
                        </a:lnTo>
                        <a:lnTo>
                          <a:pt x="203" y="141"/>
                        </a:lnTo>
                        <a:lnTo>
                          <a:pt x="169" y="158"/>
                        </a:lnTo>
                        <a:lnTo>
                          <a:pt x="136" y="178"/>
                        </a:lnTo>
                        <a:lnTo>
                          <a:pt x="102" y="198"/>
                        </a:lnTo>
                        <a:lnTo>
                          <a:pt x="68" y="219"/>
                        </a:lnTo>
                        <a:lnTo>
                          <a:pt x="34" y="242"/>
                        </a:lnTo>
                        <a:lnTo>
                          <a:pt x="0" y="265"/>
                        </a:lnTo>
                        <a:lnTo>
                          <a:pt x="5" y="2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0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753" y="516"/>
                    <a:ext cx="24" cy="35"/>
                  </a:xfrm>
                  <a:custGeom>
                    <a:avLst/>
                    <a:gdLst>
                      <a:gd name="T0" fmla="*/ 0 w 498"/>
                      <a:gd name="T1" fmla="*/ 2 h 732"/>
                      <a:gd name="T2" fmla="*/ 0 w 498"/>
                      <a:gd name="T3" fmla="*/ 2 h 732"/>
                      <a:gd name="T4" fmla="*/ 0 w 498"/>
                      <a:gd name="T5" fmla="*/ 2 h 732"/>
                      <a:gd name="T6" fmla="*/ 0 w 498"/>
                      <a:gd name="T7" fmla="*/ 2 h 732"/>
                      <a:gd name="T8" fmla="*/ 0 w 498"/>
                      <a:gd name="T9" fmla="*/ 1 h 732"/>
                      <a:gd name="T10" fmla="*/ 0 w 498"/>
                      <a:gd name="T11" fmla="*/ 1 h 732"/>
                      <a:gd name="T12" fmla="*/ 0 w 498"/>
                      <a:gd name="T13" fmla="*/ 1 h 732"/>
                      <a:gd name="T14" fmla="*/ 0 w 498"/>
                      <a:gd name="T15" fmla="*/ 1 h 732"/>
                      <a:gd name="T16" fmla="*/ 0 w 498"/>
                      <a:gd name="T17" fmla="*/ 1 h 732"/>
                      <a:gd name="T18" fmla="*/ 0 w 498"/>
                      <a:gd name="T19" fmla="*/ 1 h 732"/>
                      <a:gd name="T20" fmla="*/ 0 w 498"/>
                      <a:gd name="T21" fmla="*/ 1 h 732"/>
                      <a:gd name="T22" fmla="*/ 0 w 498"/>
                      <a:gd name="T23" fmla="*/ 1 h 732"/>
                      <a:gd name="T24" fmla="*/ 0 w 498"/>
                      <a:gd name="T25" fmla="*/ 1 h 732"/>
                      <a:gd name="T26" fmla="*/ 1 w 498"/>
                      <a:gd name="T27" fmla="*/ 0 h 732"/>
                      <a:gd name="T28" fmla="*/ 1 w 498"/>
                      <a:gd name="T29" fmla="*/ 0 h 732"/>
                      <a:gd name="T30" fmla="*/ 1 w 498"/>
                      <a:gd name="T31" fmla="*/ 0 h 732"/>
                      <a:gd name="T32" fmla="*/ 1 w 498"/>
                      <a:gd name="T33" fmla="*/ 0 h 732"/>
                      <a:gd name="T34" fmla="*/ 1 w 498"/>
                      <a:gd name="T35" fmla="*/ 0 h 732"/>
                      <a:gd name="T36" fmla="*/ 1 w 498"/>
                      <a:gd name="T37" fmla="*/ 0 h 732"/>
                      <a:gd name="T38" fmla="*/ 1 w 498"/>
                      <a:gd name="T39" fmla="*/ 0 h 732"/>
                      <a:gd name="T40" fmla="*/ 1 w 498"/>
                      <a:gd name="T41" fmla="*/ 0 h 732"/>
                      <a:gd name="T42" fmla="*/ 1 w 498"/>
                      <a:gd name="T43" fmla="*/ 0 h 732"/>
                      <a:gd name="T44" fmla="*/ 1 w 498"/>
                      <a:gd name="T45" fmla="*/ 0 h 732"/>
                      <a:gd name="T46" fmla="*/ 0 w 498"/>
                      <a:gd name="T47" fmla="*/ 1 h 732"/>
                      <a:gd name="T48" fmla="*/ 0 w 498"/>
                      <a:gd name="T49" fmla="*/ 1 h 732"/>
                      <a:gd name="T50" fmla="*/ 0 w 498"/>
                      <a:gd name="T51" fmla="*/ 1 h 732"/>
                      <a:gd name="T52" fmla="*/ 0 w 498"/>
                      <a:gd name="T53" fmla="*/ 1 h 732"/>
                      <a:gd name="T54" fmla="*/ 0 w 498"/>
                      <a:gd name="T55" fmla="*/ 1 h 732"/>
                      <a:gd name="T56" fmla="*/ 0 w 498"/>
                      <a:gd name="T57" fmla="*/ 1 h 732"/>
                      <a:gd name="T58" fmla="*/ 0 w 498"/>
                      <a:gd name="T59" fmla="*/ 1 h 732"/>
                      <a:gd name="T60" fmla="*/ 0 w 498"/>
                      <a:gd name="T61" fmla="*/ 1 h 732"/>
                      <a:gd name="T62" fmla="*/ 0 w 498"/>
                      <a:gd name="T63" fmla="*/ 1 h 732"/>
                      <a:gd name="T64" fmla="*/ 0 w 498"/>
                      <a:gd name="T65" fmla="*/ 2 h 732"/>
                      <a:gd name="T66" fmla="*/ 0 w 498"/>
                      <a:gd name="T67" fmla="*/ 2 h 732"/>
                      <a:gd name="T68" fmla="*/ 0 w 498"/>
                      <a:gd name="T69" fmla="*/ 2 h 732"/>
                      <a:gd name="T70" fmla="*/ 0 w 498"/>
                      <a:gd name="T71" fmla="*/ 2 h 732"/>
                      <a:gd name="T72" fmla="*/ 0 w 498"/>
                      <a:gd name="T73" fmla="*/ 2 h 73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2"/>
                      <a:gd name="T113" fmla="*/ 498 w 498"/>
                      <a:gd name="T114" fmla="*/ 732 h 73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2">
                        <a:moveTo>
                          <a:pt x="35" y="727"/>
                        </a:moveTo>
                        <a:lnTo>
                          <a:pt x="35" y="727"/>
                        </a:lnTo>
                        <a:lnTo>
                          <a:pt x="20" y="699"/>
                        </a:lnTo>
                        <a:lnTo>
                          <a:pt x="11" y="667"/>
                        </a:lnTo>
                        <a:lnTo>
                          <a:pt x="10" y="629"/>
                        </a:lnTo>
                        <a:lnTo>
                          <a:pt x="13" y="590"/>
                        </a:lnTo>
                        <a:lnTo>
                          <a:pt x="25" y="548"/>
                        </a:lnTo>
                        <a:lnTo>
                          <a:pt x="42" y="503"/>
                        </a:lnTo>
                        <a:lnTo>
                          <a:pt x="64" y="457"/>
                        </a:lnTo>
                        <a:lnTo>
                          <a:pt x="94" y="408"/>
                        </a:lnTo>
                        <a:lnTo>
                          <a:pt x="128" y="359"/>
                        </a:lnTo>
                        <a:lnTo>
                          <a:pt x="166" y="309"/>
                        </a:lnTo>
                        <a:lnTo>
                          <a:pt x="211" y="258"/>
                        </a:lnTo>
                        <a:lnTo>
                          <a:pt x="260" y="206"/>
                        </a:lnTo>
                        <a:lnTo>
                          <a:pt x="313" y="155"/>
                        </a:lnTo>
                        <a:lnTo>
                          <a:pt x="371" y="105"/>
                        </a:lnTo>
                        <a:lnTo>
                          <a:pt x="433" y="55"/>
                        </a:lnTo>
                        <a:lnTo>
                          <a:pt x="498" y="8"/>
                        </a:lnTo>
                        <a:lnTo>
                          <a:pt x="493" y="0"/>
                        </a:lnTo>
                        <a:lnTo>
                          <a:pt x="427" y="49"/>
                        </a:lnTo>
                        <a:lnTo>
                          <a:pt x="365" y="99"/>
                        </a:lnTo>
                        <a:lnTo>
                          <a:pt x="307" y="149"/>
                        </a:lnTo>
                        <a:lnTo>
                          <a:pt x="253" y="200"/>
                        </a:lnTo>
                        <a:lnTo>
                          <a:pt x="204" y="251"/>
                        </a:lnTo>
                        <a:lnTo>
                          <a:pt x="159" y="303"/>
                        </a:lnTo>
                        <a:lnTo>
                          <a:pt x="120" y="355"/>
                        </a:lnTo>
                        <a:lnTo>
                          <a:pt x="85" y="404"/>
                        </a:lnTo>
                        <a:lnTo>
                          <a:pt x="56" y="453"/>
                        </a:lnTo>
                        <a:lnTo>
                          <a:pt x="33" y="501"/>
                        </a:lnTo>
                        <a:lnTo>
                          <a:pt x="16" y="546"/>
                        </a:lnTo>
                        <a:lnTo>
                          <a:pt x="5" y="590"/>
                        </a:lnTo>
                        <a:lnTo>
                          <a:pt x="0" y="629"/>
                        </a:lnTo>
                        <a:lnTo>
                          <a:pt x="3" y="667"/>
                        </a:lnTo>
                        <a:lnTo>
                          <a:pt x="11" y="701"/>
                        </a:lnTo>
                        <a:lnTo>
                          <a:pt x="27" y="732"/>
                        </a:lnTo>
                        <a:lnTo>
                          <a:pt x="35" y="7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1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755" y="541"/>
                    <a:ext cx="40" cy="13"/>
                  </a:xfrm>
                  <a:custGeom>
                    <a:avLst/>
                    <a:gdLst>
                      <a:gd name="T0" fmla="*/ 2 w 846"/>
                      <a:gd name="T1" fmla="*/ 0 h 273"/>
                      <a:gd name="T2" fmla="*/ 2 w 846"/>
                      <a:gd name="T3" fmla="*/ 0 h 273"/>
                      <a:gd name="T4" fmla="*/ 2 w 846"/>
                      <a:gd name="T5" fmla="*/ 0 h 273"/>
                      <a:gd name="T6" fmla="*/ 1 w 846"/>
                      <a:gd name="T7" fmla="*/ 0 h 273"/>
                      <a:gd name="T8" fmla="*/ 1 w 846"/>
                      <a:gd name="T9" fmla="*/ 0 h 273"/>
                      <a:gd name="T10" fmla="*/ 1 w 846"/>
                      <a:gd name="T11" fmla="*/ 0 h 273"/>
                      <a:gd name="T12" fmla="*/ 1 w 846"/>
                      <a:gd name="T13" fmla="*/ 0 h 273"/>
                      <a:gd name="T14" fmla="*/ 1 w 846"/>
                      <a:gd name="T15" fmla="*/ 1 h 273"/>
                      <a:gd name="T16" fmla="*/ 1 w 846"/>
                      <a:gd name="T17" fmla="*/ 1 h 273"/>
                      <a:gd name="T18" fmla="*/ 1 w 846"/>
                      <a:gd name="T19" fmla="*/ 1 h 273"/>
                      <a:gd name="T20" fmla="*/ 0 w 846"/>
                      <a:gd name="T21" fmla="*/ 1 h 273"/>
                      <a:gd name="T22" fmla="*/ 0 w 846"/>
                      <a:gd name="T23" fmla="*/ 1 h 273"/>
                      <a:gd name="T24" fmla="*/ 0 w 846"/>
                      <a:gd name="T25" fmla="*/ 1 h 273"/>
                      <a:gd name="T26" fmla="*/ 0 w 846"/>
                      <a:gd name="T27" fmla="*/ 1 h 273"/>
                      <a:gd name="T28" fmla="*/ 0 w 846"/>
                      <a:gd name="T29" fmla="*/ 1 h 273"/>
                      <a:gd name="T30" fmla="*/ 0 w 846"/>
                      <a:gd name="T31" fmla="*/ 0 h 273"/>
                      <a:gd name="T32" fmla="*/ 0 w 846"/>
                      <a:gd name="T33" fmla="*/ 0 h 273"/>
                      <a:gd name="T34" fmla="*/ 0 w 846"/>
                      <a:gd name="T35" fmla="*/ 0 h 273"/>
                      <a:gd name="T36" fmla="*/ 0 w 846"/>
                      <a:gd name="T37" fmla="*/ 1 h 273"/>
                      <a:gd name="T38" fmla="*/ 0 w 846"/>
                      <a:gd name="T39" fmla="*/ 1 h 273"/>
                      <a:gd name="T40" fmla="*/ 0 w 846"/>
                      <a:gd name="T41" fmla="*/ 1 h 273"/>
                      <a:gd name="T42" fmla="*/ 0 w 846"/>
                      <a:gd name="T43" fmla="*/ 1 h 273"/>
                      <a:gd name="T44" fmla="*/ 0 w 846"/>
                      <a:gd name="T45" fmla="*/ 1 h 273"/>
                      <a:gd name="T46" fmla="*/ 1 w 846"/>
                      <a:gd name="T47" fmla="*/ 1 h 273"/>
                      <a:gd name="T48" fmla="*/ 1 w 846"/>
                      <a:gd name="T49" fmla="*/ 1 h 273"/>
                      <a:gd name="T50" fmla="*/ 1 w 846"/>
                      <a:gd name="T51" fmla="*/ 1 h 273"/>
                      <a:gd name="T52" fmla="*/ 1 w 846"/>
                      <a:gd name="T53" fmla="*/ 1 h 273"/>
                      <a:gd name="T54" fmla="*/ 1 w 846"/>
                      <a:gd name="T55" fmla="*/ 0 h 273"/>
                      <a:gd name="T56" fmla="*/ 1 w 846"/>
                      <a:gd name="T57" fmla="*/ 0 h 273"/>
                      <a:gd name="T58" fmla="*/ 1 w 846"/>
                      <a:gd name="T59" fmla="*/ 0 h 273"/>
                      <a:gd name="T60" fmla="*/ 2 w 846"/>
                      <a:gd name="T61" fmla="*/ 0 h 273"/>
                      <a:gd name="T62" fmla="*/ 2 w 846"/>
                      <a:gd name="T63" fmla="*/ 0 h 273"/>
                      <a:gd name="T64" fmla="*/ 2 w 846"/>
                      <a:gd name="T65" fmla="*/ 0 h 273"/>
                      <a:gd name="T66" fmla="*/ 2 w 846"/>
                      <a:gd name="T67" fmla="*/ 0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6"/>
                      <a:gd name="T103" fmla="*/ 0 h 273"/>
                      <a:gd name="T104" fmla="*/ 846 w 846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6" h="273">
                        <a:moveTo>
                          <a:pt x="842" y="0"/>
                        </a:moveTo>
                        <a:lnTo>
                          <a:pt x="842" y="0"/>
                        </a:lnTo>
                        <a:lnTo>
                          <a:pt x="809" y="23"/>
                        </a:lnTo>
                        <a:lnTo>
                          <a:pt x="774" y="45"/>
                        </a:lnTo>
                        <a:lnTo>
                          <a:pt x="741" y="67"/>
                        </a:lnTo>
                        <a:lnTo>
                          <a:pt x="706" y="87"/>
                        </a:lnTo>
                        <a:lnTo>
                          <a:pt x="673" y="107"/>
                        </a:lnTo>
                        <a:lnTo>
                          <a:pt x="640" y="124"/>
                        </a:lnTo>
                        <a:lnTo>
                          <a:pt x="606" y="141"/>
                        </a:lnTo>
                        <a:lnTo>
                          <a:pt x="574" y="158"/>
                        </a:lnTo>
                        <a:lnTo>
                          <a:pt x="542" y="172"/>
                        </a:lnTo>
                        <a:lnTo>
                          <a:pt x="510" y="186"/>
                        </a:lnTo>
                        <a:lnTo>
                          <a:pt x="478" y="200"/>
                        </a:lnTo>
                        <a:lnTo>
                          <a:pt x="447" y="211"/>
                        </a:lnTo>
                        <a:lnTo>
                          <a:pt x="416" y="222"/>
                        </a:lnTo>
                        <a:lnTo>
                          <a:pt x="386" y="231"/>
                        </a:lnTo>
                        <a:lnTo>
                          <a:pt x="356" y="239"/>
                        </a:lnTo>
                        <a:lnTo>
                          <a:pt x="328" y="246"/>
                        </a:lnTo>
                        <a:lnTo>
                          <a:pt x="299" y="252"/>
                        </a:lnTo>
                        <a:lnTo>
                          <a:pt x="273" y="257"/>
                        </a:lnTo>
                        <a:lnTo>
                          <a:pt x="246" y="260"/>
                        </a:lnTo>
                        <a:lnTo>
                          <a:pt x="221" y="262"/>
                        </a:lnTo>
                        <a:lnTo>
                          <a:pt x="196" y="262"/>
                        </a:lnTo>
                        <a:lnTo>
                          <a:pt x="173" y="262"/>
                        </a:lnTo>
                        <a:lnTo>
                          <a:pt x="150" y="262"/>
                        </a:lnTo>
                        <a:lnTo>
                          <a:pt x="128" y="259"/>
                        </a:lnTo>
                        <a:lnTo>
                          <a:pt x="109" y="256"/>
                        </a:lnTo>
                        <a:lnTo>
                          <a:pt x="91" y="251"/>
                        </a:lnTo>
                        <a:lnTo>
                          <a:pt x="73" y="243"/>
                        </a:lnTo>
                        <a:lnTo>
                          <a:pt x="57" y="236"/>
                        </a:lnTo>
                        <a:lnTo>
                          <a:pt x="43" y="227"/>
                        </a:lnTo>
                        <a:lnTo>
                          <a:pt x="30" y="217"/>
                        </a:lnTo>
                        <a:lnTo>
                          <a:pt x="18" y="206"/>
                        </a:lnTo>
                        <a:lnTo>
                          <a:pt x="8" y="193"/>
                        </a:lnTo>
                        <a:lnTo>
                          <a:pt x="0" y="198"/>
                        </a:lnTo>
                        <a:lnTo>
                          <a:pt x="11" y="212"/>
                        </a:lnTo>
                        <a:lnTo>
                          <a:pt x="24" y="224"/>
                        </a:lnTo>
                        <a:lnTo>
                          <a:pt x="39" y="235"/>
                        </a:lnTo>
                        <a:lnTo>
                          <a:pt x="53" y="245"/>
                        </a:lnTo>
                        <a:lnTo>
                          <a:pt x="71" y="252"/>
                        </a:lnTo>
                        <a:lnTo>
                          <a:pt x="89" y="259"/>
                        </a:lnTo>
                        <a:lnTo>
                          <a:pt x="107" y="264"/>
                        </a:lnTo>
                        <a:lnTo>
                          <a:pt x="128" y="267"/>
                        </a:lnTo>
                        <a:lnTo>
                          <a:pt x="150" y="271"/>
                        </a:lnTo>
                        <a:lnTo>
                          <a:pt x="173" y="273"/>
                        </a:lnTo>
                        <a:lnTo>
                          <a:pt x="196" y="273"/>
                        </a:lnTo>
                        <a:lnTo>
                          <a:pt x="221" y="271"/>
                        </a:lnTo>
                        <a:lnTo>
                          <a:pt x="246" y="269"/>
                        </a:lnTo>
                        <a:lnTo>
                          <a:pt x="273" y="265"/>
                        </a:lnTo>
                        <a:lnTo>
                          <a:pt x="302" y="260"/>
                        </a:lnTo>
                        <a:lnTo>
                          <a:pt x="330" y="254"/>
                        </a:lnTo>
                        <a:lnTo>
                          <a:pt x="358" y="248"/>
                        </a:lnTo>
                        <a:lnTo>
                          <a:pt x="388" y="239"/>
                        </a:lnTo>
                        <a:lnTo>
                          <a:pt x="418" y="230"/>
                        </a:lnTo>
                        <a:lnTo>
                          <a:pt x="449" y="219"/>
                        </a:lnTo>
                        <a:lnTo>
                          <a:pt x="480" y="208"/>
                        </a:lnTo>
                        <a:lnTo>
                          <a:pt x="512" y="194"/>
                        </a:lnTo>
                        <a:lnTo>
                          <a:pt x="544" y="181"/>
                        </a:lnTo>
                        <a:lnTo>
                          <a:pt x="578" y="166"/>
                        </a:lnTo>
                        <a:lnTo>
                          <a:pt x="610" y="150"/>
                        </a:lnTo>
                        <a:lnTo>
                          <a:pt x="644" y="133"/>
                        </a:lnTo>
                        <a:lnTo>
                          <a:pt x="677" y="115"/>
                        </a:lnTo>
                        <a:lnTo>
                          <a:pt x="711" y="95"/>
                        </a:lnTo>
                        <a:lnTo>
                          <a:pt x="745" y="75"/>
                        </a:lnTo>
                        <a:lnTo>
                          <a:pt x="778" y="53"/>
                        </a:lnTo>
                        <a:lnTo>
                          <a:pt x="813" y="32"/>
                        </a:lnTo>
                        <a:lnTo>
                          <a:pt x="846" y="9"/>
                        </a:lnTo>
                        <a:lnTo>
                          <a:pt x="8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2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785" y="491"/>
                    <a:ext cx="16" cy="38"/>
                  </a:xfrm>
                  <a:custGeom>
                    <a:avLst/>
                    <a:gdLst>
                      <a:gd name="T0" fmla="*/ 0 w 332"/>
                      <a:gd name="T1" fmla="*/ 0 h 802"/>
                      <a:gd name="T2" fmla="*/ 0 w 332"/>
                      <a:gd name="T3" fmla="*/ 0 h 802"/>
                      <a:gd name="T4" fmla="*/ 0 w 332"/>
                      <a:gd name="T5" fmla="*/ 0 h 802"/>
                      <a:gd name="T6" fmla="*/ 0 w 332"/>
                      <a:gd name="T7" fmla="*/ 0 h 802"/>
                      <a:gd name="T8" fmla="*/ 0 w 332"/>
                      <a:gd name="T9" fmla="*/ 0 h 802"/>
                      <a:gd name="T10" fmla="*/ 0 w 332"/>
                      <a:gd name="T11" fmla="*/ 0 h 802"/>
                      <a:gd name="T12" fmla="*/ 0 w 332"/>
                      <a:gd name="T13" fmla="*/ 0 h 802"/>
                      <a:gd name="T14" fmla="*/ 0 w 332"/>
                      <a:gd name="T15" fmla="*/ 0 h 802"/>
                      <a:gd name="T16" fmla="*/ 0 w 332"/>
                      <a:gd name="T17" fmla="*/ 0 h 802"/>
                      <a:gd name="T18" fmla="*/ 1 w 332"/>
                      <a:gd name="T19" fmla="*/ 1 h 802"/>
                      <a:gd name="T20" fmla="*/ 1 w 332"/>
                      <a:gd name="T21" fmla="*/ 1 h 802"/>
                      <a:gd name="T22" fmla="*/ 1 w 332"/>
                      <a:gd name="T23" fmla="*/ 1 h 802"/>
                      <a:gd name="T24" fmla="*/ 1 w 332"/>
                      <a:gd name="T25" fmla="*/ 1 h 802"/>
                      <a:gd name="T26" fmla="*/ 1 w 332"/>
                      <a:gd name="T27" fmla="*/ 1 h 802"/>
                      <a:gd name="T28" fmla="*/ 1 w 332"/>
                      <a:gd name="T29" fmla="*/ 1 h 802"/>
                      <a:gd name="T30" fmla="*/ 1 w 332"/>
                      <a:gd name="T31" fmla="*/ 1 h 802"/>
                      <a:gd name="T32" fmla="*/ 1 w 332"/>
                      <a:gd name="T33" fmla="*/ 2 h 802"/>
                      <a:gd name="T34" fmla="*/ 1 w 332"/>
                      <a:gd name="T35" fmla="*/ 2 h 802"/>
                      <a:gd name="T36" fmla="*/ 1 w 332"/>
                      <a:gd name="T37" fmla="*/ 2 h 802"/>
                      <a:gd name="T38" fmla="*/ 1 w 332"/>
                      <a:gd name="T39" fmla="*/ 2 h 802"/>
                      <a:gd name="T40" fmla="*/ 1 w 332"/>
                      <a:gd name="T41" fmla="*/ 1 h 802"/>
                      <a:gd name="T42" fmla="*/ 1 w 332"/>
                      <a:gd name="T43" fmla="*/ 1 h 802"/>
                      <a:gd name="T44" fmla="*/ 1 w 332"/>
                      <a:gd name="T45" fmla="*/ 1 h 802"/>
                      <a:gd name="T46" fmla="*/ 1 w 332"/>
                      <a:gd name="T47" fmla="*/ 1 h 802"/>
                      <a:gd name="T48" fmla="*/ 1 w 332"/>
                      <a:gd name="T49" fmla="*/ 1 h 802"/>
                      <a:gd name="T50" fmla="*/ 1 w 332"/>
                      <a:gd name="T51" fmla="*/ 1 h 802"/>
                      <a:gd name="T52" fmla="*/ 1 w 332"/>
                      <a:gd name="T53" fmla="*/ 1 h 802"/>
                      <a:gd name="T54" fmla="*/ 0 w 332"/>
                      <a:gd name="T55" fmla="*/ 0 h 802"/>
                      <a:gd name="T56" fmla="*/ 0 w 332"/>
                      <a:gd name="T57" fmla="*/ 0 h 802"/>
                      <a:gd name="T58" fmla="*/ 0 w 332"/>
                      <a:gd name="T59" fmla="*/ 0 h 802"/>
                      <a:gd name="T60" fmla="*/ 0 w 332"/>
                      <a:gd name="T61" fmla="*/ 0 h 802"/>
                      <a:gd name="T62" fmla="*/ 0 w 332"/>
                      <a:gd name="T63" fmla="*/ 0 h 802"/>
                      <a:gd name="T64" fmla="*/ 0 w 332"/>
                      <a:gd name="T65" fmla="*/ 0 h 802"/>
                      <a:gd name="T66" fmla="*/ 0 w 332"/>
                      <a:gd name="T67" fmla="*/ 0 h 802"/>
                      <a:gd name="T68" fmla="*/ 0 w 332"/>
                      <a:gd name="T69" fmla="*/ 0 h 802"/>
                      <a:gd name="T70" fmla="*/ 0 w 332"/>
                      <a:gd name="T71" fmla="*/ 0 h 802"/>
                      <a:gd name="T72" fmla="*/ 0 w 332"/>
                      <a:gd name="T73" fmla="*/ 0 h 8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2"/>
                      <a:gd name="T113" fmla="*/ 332 w 332"/>
                      <a:gd name="T114" fmla="*/ 802 h 8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2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32" y="13"/>
                        </a:lnTo>
                        <a:lnTo>
                          <a:pt x="63" y="26"/>
                        </a:lnTo>
                        <a:lnTo>
                          <a:pt x="95" y="45"/>
                        </a:lnTo>
                        <a:lnTo>
                          <a:pt x="124" y="71"/>
                        </a:lnTo>
                        <a:lnTo>
                          <a:pt x="152" y="104"/>
                        </a:lnTo>
                        <a:lnTo>
                          <a:pt x="178" y="143"/>
                        </a:lnTo>
                        <a:lnTo>
                          <a:pt x="203" y="189"/>
                        </a:lnTo>
                        <a:lnTo>
                          <a:pt x="226" y="240"/>
                        </a:lnTo>
                        <a:lnTo>
                          <a:pt x="248" y="296"/>
                        </a:lnTo>
                        <a:lnTo>
                          <a:pt x="267" y="358"/>
                        </a:lnTo>
                        <a:lnTo>
                          <a:pt x="283" y="424"/>
                        </a:lnTo>
                        <a:lnTo>
                          <a:pt x="296" y="492"/>
                        </a:lnTo>
                        <a:lnTo>
                          <a:pt x="308" y="566"/>
                        </a:lnTo>
                        <a:lnTo>
                          <a:pt x="316" y="642"/>
                        </a:lnTo>
                        <a:lnTo>
                          <a:pt x="320" y="721"/>
                        </a:lnTo>
                        <a:lnTo>
                          <a:pt x="321" y="802"/>
                        </a:lnTo>
                        <a:lnTo>
                          <a:pt x="332" y="802"/>
                        </a:lnTo>
                        <a:lnTo>
                          <a:pt x="329" y="721"/>
                        </a:lnTo>
                        <a:lnTo>
                          <a:pt x="324" y="642"/>
                        </a:lnTo>
                        <a:lnTo>
                          <a:pt x="316" y="566"/>
                        </a:lnTo>
                        <a:lnTo>
                          <a:pt x="305" y="492"/>
                        </a:lnTo>
                        <a:lnTo>
                          <a:pt x="291" y="421"/>
                        </a:lnTo>
                        <a:lnTo>
                          <a:pt x="275" y="356"/>
                        </a:lnTo>
                        <a:lnTo>
                          <a:pt x="257" y="294"/>
                        </a:lnTo>
                        <a:lnTo>
                          <a:pt x="235" y="238"/>
                        </a:lnTo>
                        <a:lnTo>
                          <a:pt x="212" y="185"/>
                        </a:lnTo>
                        <a:lnTo>
                          <a:pt x="187" y="139"/>
                        </a:lnTo>
                        <a:lnTo>
                          <a:pt x="158" y="98"/>
                        </a:lnTo>
                        <a:lnTo>
                          <a:pt x="130" y="64"/>
                        </a:lnTo>
                        <a:lnTo>
                          <a:pt x="99" y="36"/>
                        </a:lnTo>
                        <a:lnTo>
                          <a:pt x="68" y="18"/>
                        </a:lnTo>
                        <a:lnTo>
                          <a:pt x="34" y="5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3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770" y="491"/>
                    <a:ext cx="15" cy="38"/>
                  </a:xfrm>
                  <a:custGeom>
                    <a:avLst/>
                    <a:gdLst>
                      <a:gd name="T0" fmla="*/ 0 w 332"/>
                      <a:gd name="T1" fmla="*/ 2 h 802"/>
                      <a:gd name="T2" fmla="*/ 0 w 332"/>
                      <a:gd name="T3" fmla="*/ 2 h 802"/>
                      <a:gd name="T4" fmla="*/ 0 w 332"/>
                      <a:gd name="T5" fmla="*/ 2 h 802"/>
                      <a:gd name="T6" fmla="*/ 0 w 332"/>
                      <a:gd name="T7" fmla="*/ 1 h 802"/>
                      <a:gd name="T8" fmla="*/ 0 w 332"/>
                      <a:gd name="T9" fmla="*/ 1 h 802"/>
                      <a:gd name="T10" fmla="*/ 0 w 332"/>
                      <a:gd name="T11" fmla="*/ 1 h 802"/>
                      <a:gd name="T12" fmla="*/ 0 w 332"/>
                      <a:gd name="T13" fmla="*/ 1 h 802"/>
                      <a:gd name="T14" fmla="*/ 0 w 332"/>
                      <a:gd name="T15" fmla="*/ 1 h 802"/>
                      <a:gd name="T16" fmla="*/ 0 w 332"/>
                      <a:gd name="T17" fmla="*/ 1 h 802"/>
                      <a:gd name="T18" fmla="*/ 0 w 332"/>
                      <a:gd name="T19" fmla="*/ 1 h 802"/>
                      <a:gd name="T20" fmla="*/ 0 w 332"/>
                      <a:gd name="T21" fmla="*/ 0 h 802"/>
                      <a:gd name="T22" fmla="*/ 0 w 332"/>
                      <a:gd name="T23" fmla="*/ 0 h 802"/>
                      <a:gd name="T24" fmla="*/ 0 w 332"/>
                      <a:gd name="T25" fmla="*/ 0 h 802"/>
                      <a:gd name="T26" fmla="*/ 0 w 332"/>
                      <a:gd name="T27" fmla="*/ 0 h 802"/>
                      <a:gd name="T28" fmla="*/ 0 w 332"/>
                      <a:gd name="T29" fmla="*/ 0 h 802"/>
                      <a:gd name="T30" fmla="*/ 1 w 332"/>
                      <a:gd name="T31" fmla="*/ 0 h 802"/>
                      <a:gd name="T32" fmla="*/ 1 w 332"/>
                      <a:gd name="T33" fmla="*/ 0 h 802"/>
                      <a:gd name="T34" fmla="*/ 1 w 332"/>
                      <a:gd name="T35" fmla="*/ 0 h 802"/>
                      <a:gd name="T36" fmla="*/ 1 w 332"/>
                      <a:gd name="T37" fmla="*/ 0 h 802"/>
                      <a:gd name="T38" fmla="*/ 1 w 332"/>
                      <a:gd name="T39" fmla="*/ 0 h 802"/>
                      <a:gd name="T40" fmla="*/ 1 w 332"/>
                      <a:gd name="T41" fmla="*/ 0 h 802"/>
                      <a:gd name="T42" fmla="*/ 0 w 332"/>
                      <a:gd name="T43" fmla="*/ 0 h 802"/>
                      <a:gd name="T44" fmla="*/ 0 w 332"/>
                      <a:gd name="T45" fmla="*/ 0 h 802"/>
                      <a:gd name="T46" fmla="*/ 0 w 332"/>
                      <a:gd name="T47" fmla="*/ 0 h 802"/>
                      <a:gd name="T48" fmla="*/ 0 w 332"/>
                      <a:gd name="T49" fmla="*/ 0 h 802"/>
                      <a:gd name="T50" fmla="*/ 0 w 332"/>
                      <a:gd name="T51" fmla="*/ 0 h 802"/>
                      <a:gd name="T52" fmla="*/ 0 w 332"/>
                      <a:gd name="T53" fmla="*/ 1 h 802"/>
                      <a:gd name="T54" fmla="*/ 0 w 332"/>
                      <a:gd name="T55" fmla="*/ 1 h 802"/>
                      <a:gd name="T56" fmla="*/ 0 w 332"/>
                      <a:gd name="T57" fmla="*/ 1 h 802"/>
                      <a:gd name="T58" fmla="*/ 0 w 332"/>
                      <a:gd name="T59" fmla="*/ 1 h 802"/>
                      <a:gd name="T60" fmla="*/ 0 w 332"/>
                      <a:gd name="T61" fmla="*/ 1 h 802"/>
                      <a:gd name="T62" fmla="*/ 0 w 332"/>
                      <a:gd name="T63" fmla="*/ 1 h 802"/>
                      <a:gd name="T64" fmla="*/ 0 w 332"/>
                      <a:gd name="T65" fmla="*/ 1 h 802"/>
                      <a:gd name="T66" fmla="*/ 0 w 332"/>
                      <a:gd name="T67" fmla="*/ 2 h 802"/>
                      <a:gd name="T68" fmla="*/ 0 w 332"/>
                      <a:gd name="T69" fmla="*/ 2 h 802"/>
                      <a:gd name="T70" fmla="*/ 0 w 332"/>
                      <a:gd name="T71" fmla="*/ 2 h 802"/>
                      <a:gd name="T72" fmla="*/ 0 w 332"/>
                      <a:gd name="T73" fmla="*/ 2 h 8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2"/>
                      <a:gd name="T113" fmla="*/ 332 w 332"/>
                      <a:gd name="T114" fmla="*/ 802 h 8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2">
                        <a:moveTo>
                          <a:pt x="10" y="802"/>
                        </a:moveTo>
                        <a:lnTo>
                          <a:pt x="10" y="802"/>
                        </a:lnTo>
                        <a:lnTo>
                          <a:pt x="11" y="721"/>
                        </a:lnTo>
                        <a:lnTo>
                          <a:pt x="16" y="642"/>
                        </a:lnTo>
                        <a:lnTo>
                          <a:pt x="24" y="566"/>
                        </a:lnTo>
                        <a:lnTo>
                          <a:pt x="35" y="492"/>
                        </a:lnTo>
                        <a:lnTo>
                          <a:pt x="49" y="424"/>
                        </a:lnTo>
                        <a:lnTo>
                          <a:pt x="65" y="358"/>
                        </a:lnTo>
                        <a:lnTo>
                          <a:pt x="83" y="296"/>
                        </a:lnTo>
                        <a:lnTo>
                          <a:pt x="105" y="240"/>
                        </a:lnTo>
                        <a:lnTo>
                          <a:pt x="128" y="189"/>
                        </a:lnTo>
                        <a:lnTo>
                          <a:pt x="153" y="143"/>
                        </a:lnTo>
                        <a:lnTo>
                          <a:pt x="179" y="104"/>
                        </a:lnTo>
                        <a:lnTo>
                          <a:pt x="208" y="71"/>
                        </a:lnTo>
                        <a:lnTo>
                          <a:pt x="237" y="45"/>
                        </a:lnTo>
                        <a:lnTo>
                          <a:pt x="268" y="26"/>
                        </a:lnTo>
                        <a:lnTo>
                          <a:pt x="299" y="13"/>
                        </a:lnTo>
                        <a:lnTo>
                          <a:pt x="332" y="10"/>
                        </a:lnTo>
                        <a:lnTo>
                          <a:pt x="332" y="0"/>
                        </a:lnTo>
                        <a:lnTo>
                          <a:pt x="297" y="5"/>
                        </a:lnTo>
                        <a:lnTo>
                          <a:pt x="264" y="18"/>
                        </a:lnTo>
                        <a:lnTo>
                          <a:pt x="233" y="36"/>
                        </a:lnTo>
                        <a:lnTo>
                          <a:pt x="201" y="64"/>
                        </a:lnTo>
                        <a:lnTo>
                          <a:pt x="173" y="98"/>
                        </a:lnTo>
                        <a:lnTo>
                          <a:pt x="145" y="139"/>
                        </a:lnTo>
                        <a:lnTo>
                          <a:pt x="120" y="185"/>
                        </a:lnTo>
                        <a:lnTo>
                          <a:pt x="97" y="238"/>
                        </a:lnTo>
                        <a:lnTo>
                          <a:pt x="75" y="294"/>
                        </a:lnTo>
                        <a:lnTo>
                          <a:pt x="56" y="356"/>
                        </a:lnTo>
                        <a:lnTo>
                          <a:pt x="41" y="421"/>
                        </a:lnTo>
                        <a:lnTo>
                          <a:pt x="27" y="492"/>
                        </a:lnTo>
                        <a:lnTo>
                          <a:pt x="16" y="566"/>
                        </a:lnTo>
                        <a:lnTo>
                          <a:pt x="7" y="642"/>
                        </a:lnTo>
                        <a:lnTo>
                          <a:pt x="3" y="721"/>
                        </a:lnTo>
                        <a:lnTo>
                          <a:pt x="0" y="802"/>
                        </a:lnTo>
                        <a:lnTo>
                          <a:pt x="10" y="8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4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770" y="529"/>
                    <a:ext cx="15" cy="38"/>
                  </a:xfrm>
                  <a:custGeom>
                    <a:avLst/>
                    <a:gdLst>
                      <a:gd name="T0" fmla="*/ 1 w 332"/>
                      <a:gd name="T1" fmla="*/ 2 h 804"/>
                      <a:gd name="T2" fmla="*/ 1 w 332"/>
                      <a:gd name="T3" fmla="*/ 2 h 804"/>
                      <a:gd name="T4" fmla="*/ 1 w 332"/>
                      <a:gd name="T5" fmla="*/ 2 h 804"/>
                      <a:gd name="T6" fmla="*/ 1 w 332"/>
                      <a:gd name="T7" fmla="*/ 2 h 804"/>
                      <a:gd name="T8" fmla="*/ 0 w 332"/>
                      <a:gd name="T9" fmla="*/ 2 h 804"/>
                      <a:gd name="T10" fmla="*/ 0 w 332"/>
                      <a:gd name="T11" fmla="*/ 2 h 804"/>
                      <a:gd name="T12" fmla="*/ 0 w 332"/>
                      <a:gd name="T13" fmla="*/ 2 h 804"/>
                      <a:gd name="T14" fmla="*/ 0 w 332"/>
                      <a:gd name="T15" fmla="*/ 1 h 804"/>
                      <a:gd name="T16" fmla="*/ 0 w 332"/>
                      <a:gd name="T17" fmla="*/ 1 h 804"/>
                      <a:gd name="T18" fmla="*/ 0 w 332"/>
                      <a:gd name="T19" fmla="*/ 1 h 804"/>
                      <a:gd name="T20" fmla="*/ 0 w 332"/>
                      <a:gd name="T21" fmla="*/ 1 h 804"/>
                      <a:gd name="T22" fmla="*/ 0 w 332"/>
                      <a:gd name="T23" fmla="*/ 1 h 804"/>
                      <a:gd name="T24" fmla="*/ 0 w 332"/>
                      <a:gd name="T25" fmla="*/ 1 h 804"/>
                      <a:gd name="T26" fmla="*/ 0 w 332"/>
                      <a:gd name="T27" fmla="*/ 1 h 804"/>
                      <a:gd name="T28" fmla="*/ 0 w 332"/>
                      <a:gd name="T29" fmla="*/ 1 h 804"/>
                      <a:gd name="T30" fmla="*/ 0 w 332"/>
                      <a:gd name="T31" fmla="*/ 0 h 804"/>
                      <a:gd name="T32" fmla="*/ 0 w 332"/>
                      <a:gd name="T33" fmla="*/ 0 h 804"/>
                      <a:gd name="T34" fmla="*/ 0 w 332"/>
                      <a:gd name="T35" fmla="*/ 0 h 804"/>
                      <a:gd name="T36" fmla="*/ 0 w 332"/>
                      <a:gd name="T37" fmla="*/ 0 h 804"/>
                      <a:gd name="T38" fmla="*/ 0 w 332"/>
                      <a:gd name="T39" fmla="*/ 0 h 804"/>
                      <a:gd name="T40" fmla="*/ 0 w 332"/>
                      <a:gd name="T41" fmla="*/ 0 h 804"/>
                      <a:gd name="T42" fmla="*/ 0 w 332"/>
                      <a:gd name="T43" fmla="*/ 1 h 804"/>
                      <a:gd name="T44" fmla="*/ 0 w 332"/>
                      <a:gd name="T45" fmla="*/ 1 h 804"/>
                      <a:gd name="T46" fmla="*/ 0 w 332"/>
                      <a:gd name="T47" fmla="*/ 1 h 804"/>
                      <a:gd name="T48" fmla="*/ 0 w 332"/>
                      <a:gd name="T49" fmla="*/ 1 h 804"/>
                      <a:gd name="T50" fmla="*/ 0 w 332"/>
                      <a:gd name="T51" fmla="*/ 1 h 804"/>
                      <a:gd name="T52" fmla="*/ 0 w 332"/>
                      <a:gd name="T53" fmla="*/ 1 h 804"/>
                      <a:gd name="T54" fmla="*/ 0 w 332"/>
                      <a:gd name="T55" fmla="*/ 1 h 804"/>
                      <a:gd name="T56" fmla="*/ 0 w 332"/>
                      <a:gd name="T57" fmla="*/ 1 h 804"/>
                      <a:gd name="T58" fmla="*/ 0 w 332"/>
                      <a:gd name="T59" fmla="*/ 2 h 804"/>
                      <a:gd name="T60" fmla="*/ 0 w 332"/>
                      <a:gd name="T61" fmla="*/ 2 h 804"/>
                      <a:gd name="T62" fmla="*/ 0 w 332"/>
                      <a:gd name="T63" fmla="*/ 2 h 804"/>
                      <a:gd name="T64" fmla="*/ 1 w 332"/>
                      <a:gd name="T65" fmla="*/ 2 h 804"/>
                      <a:gd name="T66" fmla="*/ 1 w 332"/>
                      <a:gd name="T67" fmla="*/ 2 h 804"/>
                      <a:gd name="T68" fmla="*/ 1 w 332"/>
                      <a:gd name="T69" fmla="*/ 2 h 804"/>
                      <a:gd name="T70" fmla="*/ 1 w 332"/>
                      <a:gd name="T71" fmla="*/ 2 h 804"/>
                      <a:gd name="T72" fmla="*/ 1 w 332"/>
                      <a:gd name="T73" fmla="*/ 2 h 80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4"/>
                      <a:gd name="T113" fmla="*/ 332 w 332"/>
                      <a:gd name="T114" fmla="*/ 804 h 80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4">
                        <a:moveTo>
                          <a:pt x="332" y="794"/>
                        </a:moveTo>
                        <a:lnTo>
                          <a:pt x="332" y="794"/>
                        </a:lnTo>
                        <a:lnTo>
                          <a:pt x="299" y="791"/>
                        </a:lnTo>
                        <a:lnTo>
                          <a:pt x="268" y="778"/>
                        </a:lnTo>
                        <a:lnTo>
                          <a:pt x="237" y="759"/>
                        </a:lnTo>
                        <a:lnTo>
                          <a:pt x="208" y="733"/>
                        </a:lnTo>
                        <a:lnTo>
                          <a:pt x="180" y="701"/>
                        </a:lnTo>
                        <a:lnTo>
                          <a:pt x="153" y="660"/>
                        </a:lnTo>
                        <a:lnTo>
                          <a:pt x="128" y="614"/>
                        </a:lnTo>
                        <a:lnTo>
                          <a:pt x="105" y="564"/>
                        </a:lnTo>
                        <a:lnTo>
                          <a:pt x="83" y="507"/>
                        </a:lnTo>
                        <a:lnTo>
                          <a:pt x="65" y="445"/>
                        </a:lnTo>
                        <a:lnTo>
                          <a:pt x="49" y="379"/>
                        </a:lnTo>
                        <a:lnTo>
                          <a:pt x="35" y="312"/>
                        </a:lnTo>
                        <a:lnTo>
                          <a:pt x="24" y="237"/>
                        </a:lnTo>
                        <a:lnTo>
                          <a:pt x="16" y="161"/>
                        </a:lnTo>
                        <a:lnTo>
                          <a:pt x="11" y="8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" y="82"/>
                        </a:lnTo>
                        <a:lnTo>
                          <a:pt x="7" y="161"/>
                        </a:lnTo>
                        <a:lnTo>
                          <a:pt x="16" y="237"/>
                        </a:lnTo>
                        <a:lnTo>
                          <a:pt x="27" y="312"/>
                        </a:lnTo>
                        <a:lnTo>
                          <a:pt x="41" y="381"/>
                        </a:lnTo>
                        <a:lnTo>
                          <a:pt x="56" y="447"/>
                        </a:lnTo>
                        <a:lnTo>
                          <a:pt x="75" y="509"/>
                        </a:lnTo>
                        <a:lnTo>
                          <a:pt x="97" y="566"/>
                        </a:lnTo>
                        <a:lnTo>
                          <a:pt x="120" y="618"/>
                        </a:lnTo>
                        <a:lnTo>
                          <a:pt x="145" y="664"/>
                        </a:lnTo>
                        <a:lnTo>
                          <a:pt x="172" y="705"/>
                        </a:lnTo>
                        <a:lnTo>
                          <a:pt x="201" y="740"/>
                        </a:lnTo>
                        <a:lnTo>
                          <a:pt x="233" y="768"/>
                        </a:lnTo>
                        <a:lnTo>
                          <a:pt x="264" y="786"/>
                        </a:lnTo>
                        <a:lnTo>
                          <a:pt x="297" y="799"/>
                        </a:lnTo>
                        <a:lnTo>
                          <a:pt x="332" y="804"/>
                        </a:lnTo>
                        <a:lnTo>
                          <a:pt x="332" y="7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5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785" y="529"/>
                    <a:ext cx="16" cy="38"/>
                  </a:xfrm>
                  <a:custGeom>
                    <a:avLst/>
                    <a:gdLst>
                      <a:gd name="T0" fmla="*/ 1 w 332"/>
                      <a:gd name="T1" fmla="*/ 0 h 804"/>
                      <a:gd name="T2" fmla="*/ 1 w 332"/>
                      <a:gd name="T3" fmla="*/ 0 h 804"/>
                      <a:gd name="T4" fmla="*/ 1 w 332"/>
                      <a:gd name="T5" fmla="*/ 0 h 804"/>
                      <a:gd name="T6" fmla="*/ 1 w 332"/>
                      <a:gd name="T7" fmla="*/ 0 h 804"/>
                      <a:gd name="T8" fmla="*/ 1 w 332"/>
                      <a:gd name="T9" fmla="*/ 1 h 804"/>
                      <a:gd name="T10" fmla="*/ 1 w 332"/>
                      <a:gd name="T11" fmla="*/ 1 h 804"/>
                      <a:gd name="T12" fmla="*/ 1 w 332"/>
                      <a:gd name="T13" fmla="*/ 1 h 804"/>
                      <a:gd name="T14" fmla="*/ 1 w 332"/>
                      <a:gd name="T15" fmla="*/ 1 h 804"/>
                      <a:gd name="T16" fmla="*/ 1 w 332"/>
                      <a:gd name="T17" fmla="*/ 1 h 804"/>
                      <a:gd name="T18" fmla="*/ 1 w 332"/>
                      <a:gd name="T19" fmla="*/ 1 h 804"/>
                      <a:gd name="T20" fmla="*/ 0 w 332"/>
                      <a:gd name="T21" fmla="*/ 1 h 804"/>
                      <a:gd name="T22" fmla="*/ 0 w 332"/>
                      <a:gd name="T23" fmla="*/ 1 h 804"/>
                      <a:gd name="T24" fmla="*/ 0 w 332"/>
                      <a:gd name="T25" fmla="*/ 2 h 804"/>
                      <a:gd name="T26" fmla="*/ 0 w 332"/>
                      <a:gd name="T27" fmla="*/ 2 h 804"/>
                      <a:gd name="T28" fmla="*/ 0 w 332"/>
                      <a:gd name="T29" fmla="*/ 2 h 804"/>
                      <a:gd name="T30" fmla="*/ 0 w 332"/>
                      <a:gd name="T31" fmla="*/ 2 h 804"/>
                      <a:gd name="T32" fmla="*/ 0 w 332"/>
                      <a:gd name="T33" fmla="*/ 2 h 804"/>
                      <a:gd name="T34" fmla="*/ 0 w 332"/>
                      <a:gd name="T35" fmla="*/ 2 h 804"/>
                      <a:gd name="T36" fmla="*/ 0 w 332"/>
                      <a:gd name="T37" fmla="*/ 2 h 804"/>
                      <a:gd name="T38" fmla="*/ 0 w 332"/>
                      <a:gd name="T39" fmla="*/ 2 h 804"/>
                      <a:gd name="T40" fmla="*/ 0 w 332"/>
                      <a:gd name="T41" fmla="*/ 2 h 804"/>
                      <a:gd name="T42" fmla="*/ 0 w 332"/>
                      <a:gd name="T43" fmla="*/ 2 h 804"/>
                      <a:gd name="T44" fmla="*/ 0 w 332"/>
                      <a:gd name="T45" fmla="*/ 2 h 804"/>
                      <a:gd name="T46" fmla="*/ 0 w 332"/>
                      <a:gd name="T47" fmla="*/ 2 h 804"/>
                      <a:gd name="T48" fmla="*/ 0 w 332"/>
                      <a:gd name="T49" fmla="*/ 1 h 804"/>
                      <a:gd name="T50" fmla="*/ 0 w 332"/>
                      <a:gd name="T51" fmla="*/ 1 h 804"/>
                      <a:gd name="T52" fmla="*/ 1 w 332"/>
                      <a:gd name="T53" fmla="*/ 1 h 804"/>
                      <a:gd name="T54" fmla="*/ 1 w 332"/>
                      <a:gd name="T55" fmla="*/ 1 h 804"/>
                      <a:gd name="T56" fmla="*/ 1 w 332"/>
                      <a:gd name="T57" fmla="*/ 1 h 804"/>
                      <a:gd name="T58" fmla="*/ 1 w 332"/>
                      <a:gd name="T59" fmla="*/ 1 h 804"/>
                      <a:gd name="T60" fmla="*/ 1 w 332"/>
                      <a:gd name="T61" fmla="*/ 1 h 804"/>
                      <a:gd name="T62" fmla="*/ 1 w 332"/>
                      <a:gd name="T63" fmla="*/ 1 h 804"/>
                      <a:gd name="T64" fmla="*/ 1 w 332"/>
                      <a:gd name="T65" fmla="*/ 0 h 804"/>
                      <a:gd name="T66" fmla="*/ 1 w 332"/>
                      <a:gd name="T67" fmla="*/ 0 h 804"/>
                      <a:gd name="T68" fmla="*/ 1 w 332"/>
                      <a:gd name="T69" fmla="*/ 0 h 804"/>
                      <a:gd name="T70" fmla="*/ 1 w 332"/>
                      <a:gd name="T71" fmla="*/ 0 h 804"/>
                      <a:gd name="T72" fmla="*/ 1 w 332"/>
                      <a:gd name="T73" fmla="*/ 0 h 80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2"/>
                      <a:gd name="T112" fmla="*/ 0 h 804"/>
                      <a:gd name="T113" fmla="*/ 332 w 332"/>
                      <a:gd name="T114" fmla="*/ 804 h 80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2" h="804">
                        <a:moveTo>
                          <a:pt x="321" y="0"/>
                        </a:moveTo>
                        <a:lnTo>
                          <a:pt x="321" y="0"/>
                        </a:lnTo>
                        <a:lnTo>
                          <a:pt x="320" y="82"/>
                        </a:lnTo>
                        <a:lnTo>
                          <a:pt x="316" y="161"/>
                        </a:lnTo>
                        <a:lnTo>
                          <a:pt x="308" y="237"/>
                        </a:lnTo>
                        <a:lnTo>
                          <a:pt x="296" y="312"/>
                        </a:lnTo>
                        <a:lnTo>
                          <a:pt x="283" y="379"/>
                        </a:lnTo>
                        <a:lnTo>
                          <a:pt x="267" y="445"/>
                        </a:lnTo>
                        <a:lnTo>
                          <a:pt x="248" y="507"/>
                        </a:lnTo>
                        <a:lnTo>
                          <a:pt x="226" y="564"/>
                        </a:lnTo>
                        <a:lnTo>
                          <a:pt x="203" y="614"/>
                        </a:lnTo>
                        <a:lnTo>
                          <a:pt x="178" y="660"/>
                        </a:lnTo>
                        <a:lnTo>
                          <a:pt x="151" y="701"/>
                        </a:lnTo>
                        <a:lnTo>
                          <a:pt x="124" y="733"/>
                        </a:lnTo>
                        <a:lnTo>
                          <a:pt x="95" y="759"/>
                        </a:lnTo>
                        <a:lnTo>
                          <a:pt x="63" y="778"/>
                        </a:lnTo>
                        <a:lnTo>
                          <a:pt x="32" y="791"/>
                        </a:lnTo>
                        <a:lnTo>
                          <a:pt x="0" y="794"/>
                        </a:lnTo>
                        <a:lnTo>
                          <a:pt x="0" y="804"/>
                        </a:lnTo>
                        <a:lnTo>
                          <a:pt x="34" y="799"/>
                        </a:lnTo>
                        <a:lnTo>
                          <a:pt x="68" y="786"/>
                        </a:lnTo>
                        <a:lnTo>
                          <a:pt x="99" y="768"/>
                        </a:lnTo>
                        <a:lnTo>
                          <a:pt x="130" y="740"/>
                        </a:lnTo>
                        <a:lnTo>
                          <a:pt x="159" y="705"/>
                        </a:lnTo>
                        <a:lnTo>
                          <a:pt x="187" y="664"/>
                        </a:lnTo>
                        <a:lnTo>
                          <a:pt x="212" y="618"/>
                        </a:lnTo>
                        <a:lnTo>
                          <a:pt x="235" y="566"/>
                        </a:lnTo>
                        <a:lnTo>
                          <a:pt x="257" y="509"/>
                        </a:lnTo>
                        <a:lnTo>
                          <a:pt x="275" y="447"/>
                        </a:lnTo>
                        <a:lnTo>
                          <a:pt x="291" y="381"/>
                        </a:lnTo>
                        <a:lnTo>
                          <a:pt x="305" y="312"/>
                        </a:lnTo>
                        <a:lnTo>
                          <a:pt x="316" y="237"/>
                        </a:lnTo>
                        <a:lnTo>
                          <a:pt x="324" y="161"/>
                        </a:lnTo>
                        <a:lnTo>
                          <a:pt x="329" y="82"/>
                        </a:lnTo>
                        <a:lnTo>
                          <a:pt x="332" y="0"/>
                        </a:lnTo>
                        <a:lnTo>
                          <a:pt x="3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6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751" y="507"/>
                    <a:ext cx="24" cy="35"/>
                  </a:xfrm>
                  <a:custGeom>
                    <a:avLst/>
                    <a:gdLst>
                      <a:gd name="T0" fmla="*/ 0 w 498"/>
                      <a:gd name="T1" fmla="*/ 0 h 733"/>
                      <a:gd name="T2" fmla="*/ 0 w 498"/>
                      <a:gd name="T3" fmla="*/ 0 h 733"/>
                      <a:gd name="T4" fmla="*/ 0 w 498"/>
                      <a:gd name="T5" fmla="*/ 0 h 733"/>
                      <a:gd name="T6" fmla="*/ 0 w 498"/>
                      <a:gd name="T7" fmla="*/ 0 h 733"/>
                      <a:gd name="T8" fmla="*/ 0 w 498"/>
                      <a:gd name="T9" fmla="*/ 0 h 733"/>
                      <a:gd name="T10" fmla="*/ 0 w 498"/>
                      <a:gd name="T11" fmla="*/ 0 h 733"/>
                      <a:gd name="T12" fmla="*/ 0 w 498"/>
                      <a:gd name="T13" fmla="*/ 0 h 733"/>
                      <a:gd name="T14" fmla="*/ 0 w 498"/>
                      <a:gd name="T15" fmla="*/ 1 h 733"/>
                      <a:gd name="T16" fmla="*/ 0 w 498"/>
                      <a:gd name="T17" fmla="*/ 1 h 733"/>
                      <a:gd name="T18" fmla="*/ 0 w 498"/>
                      <a:gd name="T19" fmla="*/ 1 h 733"/>
                      <a:gd name="T20" fmla="*/ 0 w 498"/>
                      <a:gd name="T21" fmla="*/ 1 h 733"/>
                      <a:gd name="T22" fmla="*/ 0 w 498"/>
                      <a:gd name="T23" fmla="*/ 1 h 733"/>
                      <a:gd name="T24" fmla="*/ 0 w 498"/>
                      <a:gd name="T25" fmla="*/ 1 h 733"/>
                      <a:gd name="T26" fmla="*/ 1 w 498"/>
                      <a:gd name="T27" fmla="*/ 1 h 733"/>
                      <a:gd name="T28" fmla="*/ 1 w 498"/>
                      <a:gd name="T29" fmla="*/ 1 h 733"/>
                      <a:gd name="T30" fmla="*/ 1 w 498"/>
                      <a:gd name="T31" fmla="*/ 1 h 733"/>
                      <a:gd name="T32" fmla="*/ 1 w 498"/>
                      <a:gd name="T33" fmla="*/ 2 h 733"/>
                      <a:gd name="T34" fmla="*/ 1 w 498"/>
                      <a:gd name="T35" fmla="*/ 2 h 733"/>
                      <a:gd name="T36" fmla="*/ 1 w 498"/>
                      <a:gd name="T37" fmla="*/ 2 h 733"/>
                      <a:gd name="T38" fmla="*/ 1 w 498"/>
                      <a:gd name="T39" fmla="*/ 2 h 733"/>
                      <a:gd name="T40" fmla="*/ 1 w 498"/>
                      <a:gd name="T41" fmla="*/ 1 h 733"/>
                      <a:gd name="T42" fmla="*/ 1 w 498"/>
                      <a:gd name="T43" fmla="*/ 1 h 733"/>
                      <a:gd name="T44" fmla="*/ 1 w 498"/>
                      <a:gd name="T45" fmla="*/ 1 h 733"/>
                      <a:gd name="T46" fmla="*/ 0 w 498"/>
                      <a:gd name="T47" fmla="*/ 1 h 733"/>
                      <a:gd name="T48" fmla="*/ 0 w 498"/>
                      <a:gd name="T49" fmla="*/ 1 h 733"/>
                      <a:gd name="T50" fmla="*/ 0 w 498"/>
                      <a:gd name="T51" fmla="*/ 1 h 733"/>
                      <a:gd name="T52" fmla="*/ 0 w 498"/>
                      <a:gd name="T53" fmla="*/ 1 h 733"/>
                      <a:gd name="T54" fmla="*/ 0 w 498"/>
                      <a:gd name="T55" fmla="*/ 1 h 733"/>
                      <a:gd name="T56" fmla="*/ 0 w 498"/>
                      <a:gd name="T57" fmla="*/ 1 h 733"/>
                      <a:gd name="T58" fmla="*/ 0 w 498"/>
                      <a:gd name="T59" fmla="*/ 0 h 733"/>
                      <a:gd name="T60" fmla="*/ 0 w 498"/>
                      <a:gd name="T61" fmla="*/ 0 h 733"/>
                      <a:gd name="T62" fmla="*/ 0 w 498"/>
                      <a:gd name="T63" fmla="*/ 0 h 733"/>
                      <a:gd name="T64" fmla="*/ 0 w 498"/>
                      <a:gd name="T65" fmla="*/ 0 h 733"/>
                      <a:gd name="T66" fmla="*/ 0 w 498"/>
                      <a:gd name="T67" fmla="*/ 0 h 733"/>
                      <a:gd name="T68" fmla="*/ 0 w 498"/>
                      <a:gd name="T69" fmla="*/ 0 h 733"/>
                      <a:gd name="T70" fmla="*/ 0 w 498"/>
                      <a:gd name="T71" fmla="*/ 0 h 733"/>
                      <a:gd name="T72" fmla="*/ 0 w 498"/>
                      <a:gd name="T73" fmla="*/ 0 h 73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3"/>
                      <a:gd name="T113" fmla="*/ 498 w 498"/>
                      <a:gd name="T114" fmla="*/ 733 h 73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3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11" y="30"/>
                        </a:lnTo>
                        <a:lnTo>
                          <a:pt x="3" y="65"/>
                        </a:lnTo>
                        <a:lnTo>
                          <a:pt x="0" y="102"/>
                        </a:lnTo>
                        <a:lnTo>
                          <a:pt x="5" y="142"/>
                        </a:lnTo>
                        <a:lnTo>
                          <a:pt x="17" y="186"/>
                        </a:lnTo>
                        <a:lnTo>
                          <a:pt x="33" y="231"/>
                        </a:lnTo>
                        <a:lnTo>
                          <a:pt x="56" y="279"/>
                        </a:lnTo>
                        <a:lnTo>
                          <a:pt x="86" y="328"/>
                        </a:lnTo>
                        <a:lnTo>
                          <a:pt x="120" y="378"/>
                        </a:lnTo>
                        <a:lnTo>
                          <a:pt x="160" y="429"/>
                        </a:lnTo>
                        <a:lnTo>
                          <a:pt x="205" y="480"/>
                        </a:lnTo>
                        <a:lnTo>
                          <a:pt x="254" y="532"/>
                        </a:lnTo>
                        <a:lnTo>
                          <a:pt x="307" y="583"/>
                        </a:lnTo>
                        <a:lnTo>
                          <a:pt x="365" y="633"/>
                        </a:lnTo>
                        <a:lnTo>
                          <a:pt x="427" y="684"/>
                        </a:lnTo>
                        <a:lnTo>
                          <a:pt x="494" y="733"/>
                        </a:lnTo>
                        <a:lnTo>
                          <a:pt x="498" y="724"/>
                        </a:lnTo>
                        <a:lnTo>
                          <a:pt x="433" y="677"/>
                        </a:lnTo>
                        <a:lnTo>
                          <a:pt x="372" y="627"/>
                        </a:lnTo>
                        <a:lnTo>
                          <a:pt x="313" y="577"/>
                        </a:lnTo>
                        <a:lnTo>
                          <a:pt x="260" y="526"/>
                        </a:lnTo>
                        <a:lnTo>
                          <a:pt x="211" y="474"/>
                        </a:lnTo>
                        <a:lnTo>
                          <a:pt x="166" y="423"/>
                        </a:lnTo>
                        <a:lnTo>
                          <a:pt x="128" y="374"/>
                        </a:lnTo>
                        <a:lnTo>
                          <a:pt x="94" y="323"/>
                        </a:lnTo>
                        <a:lnTo>
                          <a:pt x="65" y="274"/>
                        </a:lnTo>
                        <a:lnTo>
                          <a:pt x="42" y="228"/>
                        </a:lnTo>
                        <a:lnTo>
                          <a:pt x="25" y="184"/>
                        </a:lnTo>
                        <a:lnTo>
                          <a:pt x="14" y="142"/>
                        </a:lnTo>
                        <a:lnTo>
                          <a:pt x="10" y="102"/>
                        </a:lnTo>
                        <a:lnTo>
                          <a:pt x="11" y="65"/>
                        </a:lnTo>
                        <a:lnTo>
                          <a:pt x="20" y="32"/>
                        </a:lnTo>
                        <a:lnTo>
                          <a:pt x="35" y="4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7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753" y="503"/>
                    <a:ext cx="40" cy="13"/>
                  </a:xfrm>
                  <a:custGeom>
                    <a:avLst/>
                    <a:gdLst>
                      <a:gd name="T0" fmla="*/ 2 w 847"/>
                      <a:gd name="T1" fmla="*/ 1 h 273"/>
                      <a:gd name="T2" fmla="*/ 2 w 847"/>
                      <a:gd name="T3" fmla="*/ 0 h 273"/>
                      <a:gd name="T4" fmla="*/ 2 w 847"/>
                      <a:gd name="T5" fmla="*/ 0 h 273"/>
                      <a:gd name="T6" fmla="*/ 1 w 847"/>
                      <a:gd name="T7" fmla="*/ 0 h 273"/>
                      <a:gd name="T8" fmla="*/ 1 w 847"/>
                      <a:gd name="T9" fmla="*/ 0 h 273"/>
                      <a:gd name="T10" fmla="*/ 1 w 847"/>
                      <a:gd name="T11" fmla="*/ 0 h 273"/>
                      <a:gd name="T12" fmla="*/ 1 w 847"/>
                      <a:gd name="T13" fmla="*/ 0 h 273"/>
                      <a:gd name="T14" fmla="*/ 1 w 847"/>
                      <a:gd name="T15" fmla="*/ 0 h 273"/>
                      <a:gd name="T16" fmla="*/ 1 w 847"/>
                      <a:gd name="T17" fmla="*/ 0 h 273"/>
                      <a:gd name="T18" fmla="*/ 1 w 847"/>
                      <a:gd name="T19" fmla="*/ 0 h 273"/>
                      <a:gd name="T20" fmla="*/ 0 w 847"/>
                      <a:gd name="T21" fmla="*/ 0 h 273"/>
                      <a:gd name="T22" fmla="*/ 0 w 847"/>
                      <a:gd name="T23" fmla="*/ 0 h 273"/>
                      <a:gd name="T24" fmla="*/ 0 w 847"/>
                      <a:gd name="T25" fmla="*/ 0 h 273"/>
                      <a:gd name="T26" fmla="*/ 0 w 847"/>
                      <a:gd name="T27" fmla="*/ 0 h 273"/>
                      <a:gd name="T28" fmla="*/ 0 w 847"/>
                      <a:gd name="T29" fmla="*/ 0 h 273"/>
                      <a:gd name="T30" fmla="*/ 0 w 847"/>
                      <a:gd name="T31" fmla="*/ 0 h 273"/>
                      <a:gd name="T32" fmla="*/ 0 w 847"/>
                      <a:gd name="T33" fmla="*/ 0 h 273"/>
                      <a:gd name="T34" fmla="*/ 0 w 847"/>
                      <a:gd name="T35" fmla="*/ 0 h 273"/>
                      <a:gd name="T36" fmla="*/ 0 w 847"/>
                      <a:gd name="T37" fmla="*/ 0 h 273"/>
                      <a:gd name="T38" fmla="*/ 0 w 847"/>
                      <a:gd name="T39" fmla="*/ 0 h 273"/>
                      <a:gd name="T40" fmla="*/ 0 w 847"/>
                      <a:gd name="T41" fmla="*/ 0 h 273"/>
                      <a:gd name="T42" fmla="*/ 0 w 847"/>
                      <a:gd name="T43" fmla="*/ 0 h 273"/>
                      <a:gd name="T44" fmla="*/ 0 w 847"/>
                      <a:gd name="T45" fmla="*/ 0 h 273"/>
                      <a:gd name="T46" fmla="*/ 1 w 847"/>
                      <a:gd name="T47" fmla="*/ 0 h 273"/>
                      <a:gd name="T48" fmla="*/ 1 w 847"/>
                      <a:gd name="T49" fmla="*/ 0 h 273"/>
                      <a:gd name="T50" fmla="*/ 1 w 847"/>
                      <a:gd name="T51" fmla="*/ 0 h 273"/>
                      <a:gd name="T52" fmla="*/ 1 w 847"/>
                      <a:gd name="T53" fmla="*/ 0 h 273"/>
                      <a:gd name="T54" fmla="*/ 1 w 847"/>
                      <a:gd name="T55" fmla="*/ 0 h 273"/>
                      <a:gd name="T56" fmla="*/ 1 w 847"/>
                      <a:gd name="T57" fmla="*/ 0 h 273"/>
                      <a:gd name="T58" fmla="*/ 1 w 847"/>
                      <a:gd name="T59" fmla="*/ 0 h 273"/>
                      <a:gd name="T60" fmla="*/ 2 w 847"/>
                      <a:gd name="T61" fmla="*/ 0 h 273"/>
                      <a:gd name="T62" fmla="*/ 2 w 847"/>
                      <a:gd name="T63" fmla="*/ 0 h 273"/>
                      <a:gd name="T64" fmla="*/ 2 w 847"/>
                      <a:gd name="T65" fmla="*/ 1 h 273"/>
                      <a:gd name="T66" fmla="*/ 2 w 847"/>
                      <a:gd name="T67" fmla="*/ 1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7"/>
                      <a:gd name="T103" fmla="*/ 0 h 273"/>
                      <a:gd name="T104" fmla="*/ 847 w 847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7" h="273">
                        <a:moveTo>
                          <a:pt x="847" y="265"/>
                        </a:moveTo>
                        <a:lnTo>
                          <a:pt x="847" y="265"/>
                        </a:lnTo>
                        <a:lnTo>
                          <a:pt x="813" y="242"/>
                        </a:lnTo>
                        <a:lnTo>
                          <a:pt x="779" y="219"/>
                        </a:lnTo>
                        <a:lnTo>
                          <a:pt x="745" y="198"/>
                        </a:lnTo>
                        <a:lnTo>
                          <a:pt x="711" y="178"/>
                        </a:lnTo>
                        <a:lnTo>
                          <a:pt x="677" y="158"/>
                        </a:lnTo>
                        <a:lnTo>
                          <a:pt x="644" y="141"/>
                        </a:lnTo>
                        <a:lnTo>
                          <a:pt x="611" y="123"/>
                        </a:lnTo>
                        <a:lnTo>
                          <a:pt x="578" y="107"/>
                        </a:lnTo>
                        <a:lnTo>
                          <a:pt x="545" y="92"/>
                        </a:lnTo>
                        <a:lnTo>
                          <a:pt x="513" y="78"/>
                        </a:lnTo>
                        <a:lnTo>
                          <a:pt x="480" y="65"/>
                        </a:lnTo>
                        <a:lnTo>
                          <a:pt x="449" y="54"/>
                        </a:lnTo>
                        <a:lnTo>
                          <a:pt x="419" y="42"/>
                        </a:lnTo>
                        <a:lnTo>
                          <a:pt x="388" y="33"/>
                        </a:lnTo>
                        <a:lnTo>
                          <a:pt x="358" y="25"/>
                        </a:lnTo>
                        <a:lnTo>
                          <a:pt x="330" y="18"/>
                        </a:lnTo>
                        <a:lnTo>
                          <a:pt x="302" y="12"/>
                        </a:lnTo>
                        <a:lnTo>
                          <a:pt x="274" y="7"/>
                        </a:lnTo>
                        <a:lnTo>
                          <a:pt x="246" y="4"/>
                        </a:lnTo>
                        <a:lnTo>
                          <a:pt x="221" y="2"/>
                        </a:lnTo>
                        <a:lnTo>
                          <a:pt x="196" y="0"/>
                        </a:lnTo>
                        <a:lnTo>
                          <a:pt x="173" y="0"/>
                        </a:lnTo>
                        <a:lnTo>
                          <a:pt x="150" y="2"/>
                        </a:lnTo>
                        <a:lnTo>
                          <a:pt x="129" y="5"/>
                        </a:lnTo>
                        <a:lnTo>
                          <a:pt x="108" y="8"/>
                        </a:lnTo>
                        <a:lnTo>
                          <a:pt x="89" y="13"/>
                        </a:lnTo>
                        <a:lnTo>
                          <a:pt x="71" y="21"/>
                        </a:lnTo>
                        <a:lnTo>
                          <a:pt x="53" y="28"/>
                        </a:lnTo>
                        <a:lnTo>
                          <a:pt x="39" y="37"/>
                        </a:lnTo>
                        <a:lnTo>
                          <a:pt x="24" y="49"/>
                        </a:lnTo>
                        <a:lnTo>
                          <a:pt x="12" y="60"/>
                        </a:lnTo>
                        <a:lnTo>
                          <a:pt x="0" y="75"/>
                        </a:lnTo>
                        <a:lnTo>
                          <a:pt x="8" y="79"/>
                        </a:lnTo>
                        <a:lnTo>
                          <a:pt x="18" y="66"/>
                        </a:lnTo>
                        <a:lnTo>
                          <a:pt x="30" y="55"/>
                        </a:lnTo>
                        <a:lnTo>
                          <a:pt x="43" y="46"/>
                        </a:lnTo>
                        <a:lnTo>
                          <a:pt x="58" y="36"/>
                        </a:lnTo>
                        <a:lnTo>
                          <a:pt x="73" y="29"/>
                        </a:lnTo>
                        <a:lnTo>
                          <a:pt x="91" y="22"/>
                        </a:lnTo>
                        <a:lnTo>
                          <a:pt x="110" y="16"/>
                        </a:lnTo>
                        <a:lnTo>
                          <a:pt x="129" y="13"/>
                        </a:lnTo>
                        <a:lnTo>
                          <a:pt x="150" y="10"/>
                        </a:lnTo>
                        <a:lnTo>
                          <a:pt x="173" y="10"/>
                        </a:lnTo>
                        <a:lnTo>
                          <a:pt x="196" y="10"/>
                        </a:lnTo>
                        <a:lnTo>
                          <a:pt x="221" y="10"/>
                        </a:lnTo>
                        <a:lnTo>
                          <a:pt x="246" y="12"/>
                        </a:lnTo>
                        <a:lnTo>
                          <a:pt x="274" y="15"/>
                        </a:lnTo>
                        <a:lnTo>
                          <a:pt x="300" y="21"/>
                        </a:lnTo>
                        <a:lnTo>
                          <a:pt x="328" y="27"/>
                        </a:lnTo>
                        <a:lnTo>
                          <a:pt x="356" y="33"/>
                        </a:lnTo>
                        <a:lnTo>
                          <a:pt x="386" y="41"/>
                        </a:lnTo>
                        <a:lnTo>
                          <a:pt x="417" y="51"/>
                        </a:lnTo>
                        <a:lnTo>
                          <a:pt x="447" y="62"/>
                        </a:lnTo>
                        <a:lnTo>
                          <a:pt x="478" y="74"/>
                        </a:lnTo>
                        <a:lnTo>
                          <a:pt x="510" y="86"/>
                        </a:lnTo>
                        <a:lnTo>
                          <a:pt x="541" y="100"/>
                        </a:lnTo>
                        <a:lnTo>
                          <a:pt x="574" y="116"/>
                        </a:lnTo>
                        <a:lnTo>
                          <a:pt x="607" y="131"/>
                        </a:lnTo>
                        <a:lnTo>
                          <a:pt x="640" y="149"/>
                        </a:lnTo>
                        <a:lnTo>
                          <a:pt x="673" y="167"/>
                        </a:lnTo>
                        <a:lnTo>
                          <a:pt x="707" y="187"/>
                        </a:lnTo>
                        <a:lnTo>
                          <a:pt x="741" y="206"/>
                        </a:lnTo>
                        <a:lnTo>
                          <a:pt x="775" y="227"/>
                        </a:lnTo>
                        <a:lnTo>
                          <a:pt x="809" y="250"/>
                        </a:lnTo>
                        <a:lnTo>
                          <a:pt x="842" y="273"/>
                        </a:lnTo>
                        <a:lnTo>
                          <a:pt x="847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8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793" y="516"/>
                    <a:ext cx="24" cy="35"/>
                  </a:xfrm>
                  <a:custGeom>
                    <a:avLst/>
                    <a:gdLst>
                      <a:gd name="T0" fmla="*/ 1 w 498"/>
                      <a:gd name="T1" fmla="*/ 2 h 732"/>
                      <a:gd name="T2" fmla="*/ 1 w 498"/>
                      <a:gd name="T3" fmla="*/ 2 h 732"/>
                      <a:gd name="T4" fmla="*/ 1 w 498"/>
                      <a:gd name="T5" fmla="*/ 2 h 732"/>
                      <a:gd name="T6" fmla="*/ 1 w 498"/>
                      <a:gd name="T7" fmla="*/ 2 h 732"/>
                      <a:gd name="T8" fmla="*/ 1 w 498"/>
                      <a:gd name="T9" fmla="*/ 1 h 732"/>
                      <a:gd name="T10" fmla="*/ 1 w 498"/>
                      <a:gd name="T11" fmla="*/ 1 h 732"/>
                      <a:gd name="T12" fmla="*/ 1 w 498"/>
                      <a:gd name="T13" fmla="*/ 1 h 732"/>
                      <a:gd name="T14" fmla="*/ 1 w 498"/>
                      <a:gd name="T15" fmla="*/ 1 h 732"/>
                      <a:gd name="T16" fmla="*/ 1 w 498"/>
                      <a:gd name="T17" fmla="*/ 1 h 732"/>
                      <a:gd name="T18" fmla="*/ 1 w 498"/>
                      <a:gd name="T19" fmla="*/ 1 h 732"/>
                      <a:gd name="T20" fmla="*/ 1 w 498"/>
                      <a:gd name="T21" fmla="*/ 1 h 732"/>
                      <a:gd name="T22" fmla="*/ 1 w 498"/>
                      <a:gd name="T23" fmla="*/ 1 h 732"/>
                      <a:gd name="T24" fmla="*/ 1 w 498"/>
                      <a:gd name="T25" fmla="*/ 1 h 732"/>
                      <a:gd name="T26" fmla="*/ 1 w 498"/>
                      <a:gd name="T27" fmla="*/ 0 h 732"/>
                      <a:gd name="T28" fmla="*/ 0 w 498"/>
                      <a:gd name="T29" fmla="*/ 0 h 732"/>
                      <a:gd name="T30" fmla="*/ 0 w 498"/>
                      <a:gd name="T31" fmla="*/ 0 h 732"/>
                      <a:gd name="T32" fmla="*/ 0 w 498"/>
                      <a:gd name="T33" fmla="*/ 0 h 732"/>
                      <a:gd name="T34" fmla="*/ 0 w 498"/>
                      <a:gd name="T35" fmla="*/ 0 h 732"/>
                      <a:gd name="T36" fmla="*/ 0 w 498"/>
                      <a:gd name="T37" fmla="*/ 0 h 732"/>
                      <a:gd name="T38" fmla="*/ 0 w 498"/>
                      <a:gd name="T39" fmla="*/ 0 h 732"/>
                      <a:gd name="T40" fmla="*/ 0 w 498"/>
                      <a:gd name="T41" fmla="*/ 0 h 732"/>
                      <a:gd name="T42" fmla="*/ 0 w 498"/>
                      <a:gd name="T43" fmla="*/ 0 h 732"/>
                      <a:gd name="T44" fmla="*/ 1 w 498"/>
                      <a:gd name="T45" fmla="*/ 0 h 732"/>
                      <a:gd name="T46" fmla="*/ 1 w 498"/>
                      <a:gd name="T47" fmla="*/ 1 h 732"/>
                      <a:gd name="T48" fmla="*/ 1 w 498"/>
                      <a:gd name="T49" fmla="*/ 1 h 732"/>
                      <a:gd name="T50" fmla="*/ 1 w 498"/>
                      <a:gd name="T51" fmla="*/ 1 h 732"/>
                      <a:gd name="T52" fmla="*/ 1 w 498"/>
                      <a:gd name="T53" fmla="*/ 1 h 732"/>
                      <a:gd name="T54" fmla="*/ 1 w 498"/>
                      <a:gd name="T55" fmla="*/ 1 h 732"/>
                      <a:gd name="T56" fmla="*/ 1 w 498"/>
                      <a:gd name="T57" fmla="*/ 1 h 732"/>
                      <a:gd name="T58" fmla="*/ 1 w 498"/>
                      <a:gd name="T59" fmla="*/ 1 h 732"/>
                      <a:gd name="T60" fmla="*/ 1 w 498"/>
                      <a:gd name="T61" fmla="*/ 1 h 732"/>
                      <a:gd name="T62" fmla="*/ 1 w 498"/>
                      <a:gd name="T63" fmla="*/ 1 h 732"/>
                      <a:gd name="T64" fmla="*/ 1 w 498"/>
                      <a:gd name="T65" fmla="*/ 2 h 732"/>
                      <a:gd name="T66" fmla="*/ 1 w 498"/>
                      <a:gd name="T67" fmla="*/ 2 h 732"/>
                      <a:gd name="T68" fmla="*/ 1 w 498"/>
                      <a:gd name="T69" fmla="*/ 2 h 732"/>
                      <a:gd name="T70" fmla="*/ 1 w 498"/>
                      <a:gd name="T71" fmla="*/ 2 h 732"/>
                      <a:gd name="T72" fmla="*/ 1 w 498"/>
                      <a:gd name="T73" fmla="*/ 2 h 73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98"/>
                      <a:gd name="T112" fmla="*/ 0 h 732"/>
                      <a:gd name="T113" fmla="*/ 498 w 498"/>
                      <a:gd name="T114" fmla="*/ 732 h 73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98" h="732">
                        <a:moveTo>
                          <a:pt x="471" y="732"/>
                        </a:moveTo>
                        <a:lnTo>
                          <a:pt x="471" y="732"/>
                        </a:lnTo>
                        <a:lnTo>
                          <a:pt x="487" y="701"/>
                        </a:lnTo>
                        <a:lnTo>
                          <a:pt x="496" y="667"/>
                        </a:lnTo>
                        <a:lnTo>
                          <a:pt x="498" y="629"/>
                        </a:lnTo>
                        <a:lnTo>
                          <a:pt x="493" y="590"/>
                        </a:lnTo>
                        <a:lnTo>
                          <a:pt x="483" y="546"/>
                        </a:lnTo>
                        <a:lnTo>
                          <a:pt x="465" y="500"/>
                        </a:lnTo>
                        <a:lnTo>
                          <a:pt x="442" y="453"/>
                        </a:lnTo>
                        <a:lnTo>
                          <a:pt x="414" y="404"/>
                        </a:lnTo>
                        <a:lnTo>
                          <a:pt x="379" y="355"/>
                        </a:lnTo>
                        <a:lnTo>
                          <a:pt x="339" y="303"/>
                        </a:lnTo>
                        <a:lnTo>
                          <a:pt x="295" y="251"/>
                        </a:lnTo>
                        <a:lnTo>
                          <a:pt x="246" y="200"/>
                        </a:lnTo>
                        <a:lnTo>
                          <a:pt x="191" y="149"/>
                        </a:lnTo>
                        <a:lnTo>
                          <a:pt x="134" y="99"/>
                        </a:lnTo>
                        <a:lnTo>
                          <a:pt x="71" y="49"/>
                        </a:lnTo>
                        <a:lnTo>
                          <a:pt x="5" y="0"/>
                        </a:lnTo>
                        <a:lnTo>
                          <a:pt x="0" y="8"/>
                        </a:lnTo>
                        <a:lnTo>
                          <a:pt x="65" y="55"/>
                        </a:lnTo>
                        <a:lnTo>
                          <a:pt x="128" y="105"/>
                        </a:lnTo>
                        <a:lnTo>
                          <a:pt x="185" y="155"/>
                        </a:lnTo>
                        <a:lnTo>
                          <a:pt x="239" y="206"/>
                        </a:lnTo>
                        <a:lnTo>
                          <a:pt x="288" y="258"/>
                        </a:lnTo>
                        <a:lnTo>
                          <a:pt x="332" y="309"/>
                        </a:lnTo>
                        <a:lnTo>
                          <a:pt x="371" y="359"/>
                        </a:lnTo>
                        <a:lnTo>
                          <a:pt x="405" y="408"/>
                        </a:lnTo>
                        <a:lnTo>
                          <a:pt x="433" y="457"/>
                        </a:lnTo>
                        <a:lnTo>
                          <a:pt x="456" y="504"/>
                        </a:lnTo>
                        <a:lnTo>
                          <a:pt x="474" y="548"/>
                        </a:lnTo>
                        <a:lnTo>
                          <a:pt x="485" y="590"/>
                        </a:lnTo>
                        <a:lnTo>
                          <a:pt x="490" y="629"/>
                        </a:lnTo>
                        <a:lnTo>
                          <a:pt x="488" y="667"/>
                        </a:lnTo>
                        <a:lnTo>
                          <a:pt x="478" y="699"/>
                        </a:lnTo>
                        <a:lnTo>
                          <a:pt x="463" y="727"/>
                        </a:lnTo>
                        <a:lnTo>
                          <a:pt x="471" y="7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9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775" y="541"/>
                    <a:ext cx="40" cy="13"/>
                  </a:xfrm>
                  <a:custGeom>
                    <a:avLst/>
                    <a:gdLst>
                      <a:gd name="T0" fmla="*/ 0 w 846"/>
                      <a:gd name="T1" fmla="*/ 0 h 273"/>
                      <a:gd name="T2" fmla="*/ 0 w 846"/>
                      <a:gd name="T3" fmla="*/ 0 h 273"/>
                      <a:gd name="T4" fmla="*/ 0 w 846"/>
                      <a:gd name="T5" fmla="*/ 0 h 273"/>
                      <a:gd name="T6" fmla="*/ 0 w 846"/>
                      <a:gd name="T7" fmla="*/ 0 h 273"/>
                      <a:gd name="T8" fmla="*/ 1 w 846"/>
                      <a:gd name="T9" fmla="*/ 0 h 273"/>
                      <a:gd name="T10" fmla="*/ 1 w 846"/>
                      <a:gd name="T11" fmla="*/ 0 h 273"/>
                      <a:gd name="T12" fmla="*/ 1 w 846"/>
                      <a:gd name="T13" fmla="*/ 0 h 273"/>
                      <a:gd name="T14" fmla="*/ 1 w 846"/>
                      <a:gd name="T15" fmla="*/ 1 h 273"/>
                      <a:gd name="T16" fmla="*/ 1 w 846"/>
                      <a:gd name="T17" fmla="*/ 1 h 273"/>
                      <a:gd name="T18" fmla="*/ 1 w 846"/>
                      <a:gd name="T19" fmla="*/ 1 h 273"/>
                      <a:gd name="T20" fmla="*/ 1 w 846"/>
                      <a:gd name="T21" fmla="*/ 1 h 273"/>
                      <a:gd name="T22" fmla="*/ 2 w 846"/>
                      <a:gd name="T23" fmla="*/ 1 h 273"/>
                      <a:gd name="T24" fmla="*/ 2 w 846"/>
                      <a:gd name="T25" fmla="*/ 1 h 273"/>
                      <a:gd name="T26" fmla="*/ 2 w 846"/>
                      <a:gd name="T27" fmla="*/ 1 h 273"/>
                      <a:gd name="T28" fmla="*/ 2 w 846"/>
                      <a:gd name="T29" fmla="*/ 1 h 273"/>
                      <a:gd name="T30" fmla="*/ 2 w 846"/>
                      <a:gd name="T31" fmla="*/ 1 h 273"/>
                      <a:gd name="T32" fmla="*/ 2 w 846"/>
                      <a:gd name="T33" fmla="*/ 0 h 273"/>
                      <a:gd name="T34" fmla="*/ 2 w 846"/>
                      <a:gd name="T35" fmla="*/ 0 h 273"/>
                      <a:gd name="T36" fmla="*/ 2 w 846"/>
                      <a:gd name="T37" fmla="*/ 1 h 273"/>
                      <a:gd name="T38" fmla="*/ 2 w 846"/>
                      <a:gd name="T39" fmla="*/ 1 h 273"/>
                      <a:gd name="T40" fmla="*/ 2 w 846"/>
                      <a:gd name="T41" fmla="*/ 1 h 273"/>
                      <a:gd name="T42" fmla="*/ 2 w 846"/>
                      <a:gd name="T43" fmla="*/ 1 h 273"/>
                      <a:gd name="T44" fmla="*/ 1 w 846"/>
                      <a:gd name="T45" fmla="*/ 1 h 273"/>
                      <a:gd name="T46" fmla="*/ 1 w 846"/>
                      <a:gd name="T47" fmla="*/ 1 h 273"/>
                      <a:gd name="T48" fmla="*/ 1 w 846"/>
                      <a:gd name="T49" fmla="*/ 1 h 273"/>
                      <a:gd name="T50" fmla="*/ 1 w 846"/>
                      <a:gd name="T51" fmla="*/ 1 h 273"/>
                      <a:gd name="T52" fmla="*/ 1 w 846"/>
                      <a:gd name="T53" fmla="*/ 1 h 273"/>
                      <a:gd name="T54" fmla="*/ 1 w 846"/>
                      <a:gd name="T55" fmla="*/ 0 h 273"/>
                      <a:gd name="T56" fmla="*/ 1 w 846"/>
                      <a:gd name="T57" fmla="*/ 0 h 273"/>
                      <a:gd name="T58" fmla="*/ 1 w 846"/>
                      <a:gd name="T59" fmla="*/ 0 h 273"/>
                      <a:gd name="T60" fmla="*/ 0 w 846"/>
                      <a:gd name="T61" fmla="*/ 0 h 273"/>
                      <a:gd name="T62" fmla="*/ 0 w 846"/>
                      <a:gd name="T63" fmla="*/ 0 h 273"/>
                      <a:gd name="T64" fmla="*/ 0 w 846"/>
                      <a:gd name="T65" fmla="*/ 0 h 273"/>
                      <a:gd name="T66" fmla="*/ 0 w 846"/>
                      <a:gd name="T67" fmla="*/ 0 h 27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46"/>
                      <a:gd name="T103" fmla="*/ 0 h 273"/>
                      <a:gd name="T104" fmla="*/ 846 w 846"/>
                      <a:gd name="T105" fmla="*/ 273 h 27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46" h="273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33" y="32"/>
                        </a:lnTo>
                        <a:lnTo>
                          <a:pt x="67" y="53"/>
                        </a:lnTo>
                        <a:lnTo>
                          <a:pt x="101" y="75"/>
                        </a:lnTo>
                        <a:lnTo>
                          <a:pt x="135" y="95"/>
                        </a:lnTo>
                        <a:lnTo>
                          <a:pt x="169" y="115"/>
                        </a:lnTo>
                        <a:lnTo>
                          <a:pt x="202" y="133"/>
                        </a:lnTo>
                        <a:lnTo>
                          <a:pt x="236" y="150"/>
                        </a:lnTo>
                        <a:lnTo>
                          <a:pt x="268" y="166"/>
                        </a:lnTo>
                        <a:lnTo>
                          <a:pt x="302" y="181"/>
                        </a:lnTo>
                        <a:lnTo>
                          <a:pt x="335" y="194"/>
                        </a:lnTo>
                        <a:lnTo>
                          <a:pt x="366" y="208"/>
                        </a:lnTo>
                        <a:lnTo>
                          <a:pt x="397" y="219"/>
                        </a:lnTo>
                        <a:lnTo>
                          <a:pt x="429" y="230"/>
                        </a:lnTo>
                        <a:lnTo>
                          <a:pt x="459" y="239"/>
                        </a:lnTo>
                        <a:lnTo>
                          <a:pt x="488" y="248"/>
                        </a:lnTo>
                        <a:lnTo>
                          <a:pt x="517" y="254"/>
                        </a:lnTo>
                        <a:lnTo>
                          <a:pt x="545" y="260"/>
                        </a:lnTo>
                        <a:lnTo>
                          <a:pt x="574" y="265"/>
                        </a:lnTo>
                        <a:lnTo>
                          <a:pt x="600" y="269"/>
                        </a:lnTo>
                        <a:lnTo>
                          <a:pt x="626" y="271"/>
                        </a:lnTo>
                        <a:lnTo>
                          <a:pt x="650" y="273"/>
                        </a:lnTo>
                        <a:lnTo>
                          <a:pt x="674" y="273"/>
                        </a:lnTo>
                        <a:lnTo>
                          <a:pt x="696" y="271"/>
                        </a:lnTo>
                        <a:lnTo>
                          <a:pt x="718" y="267"/>
                        </a:lnTo>
                        <a:lnTo>
                          <a:pt x="739" y="264"/>
                        </a:lnTo>
                        <a:lnTo>
                          <a:pt x="758" y="259"/>
                        </a:lnTo>
                        <a:lnTo>
                          <a:pt x="775" y="252"/>
                        </a:lnTo>
                        <a:lnTo>
                          <a:pt x="793" y="245"/>
                        </a:lnTo>
                        <a:lnTo>
                          <a:pt x="807" y="235"/>
                        </a:lnTo>
                        <a:lnTo>
                          <a:pt x="822" y="224"/>
                        </a:lnTo>
                        <a:lnTo>
                          <a:pt x="835" y="212"/>
                        </a:lnTo>
                        <a:lnTo>
                          <a:pt x="846" y="198"/>
                        </a:lnTo>
                        <a:lnTo>
                          <a:pt x="838" y="193"/>
                        </a:lnTo>
                        <a:lnTo>
                          <a:pt x="828" y="206"/>
                        </a:lnTo>
                        <a:lnTo>
                          <a:pt x="816" y="217"/>
                        </a:lnTo>
                        <a:lnTo>
                          <a:pt x="803" y="227"/>
                        </a:lnTo>
                        <a:lnTo>
                          <a:pt x="789" y="236"/>
                        </a:lnTo>
                        <a:lnTo>
                          <a:pt x="773" y="243"/>
                        </a:lnTo>
                        <a:lnTo>
                          <a:pt x="756" y="251"/>
                        </a:lnTo>
                        <a:lnTo>
                          <a:pt x="736" y="256"/>
                        </a:lnTo>
                        <a:lnTo>
                          <a:pt x="718" y="259"/>
                        </a:lnTo>
                        <a:lnTo>
                          <a:pt x="696" y="262"/>
                        </a:lnTo>
                        <a:lnTo>
                          <a:pt x="674" y="262"/>
                        </a:lnTo>
                        <a:lnTo>
                          <a:pt x="650" y="262"/>
                        </a:lnTo>
                        <a:lnTo>
                          <a:pt x="626" y="262"/>
                        </a:lnTo>
                        <a:lnTo>
                          <a:pt x="600" y="260"/>
                        </a:lnTo>
                        <a:lnTo>
                          <a:pt x="574" y="257"/>
                        </a:lnTo>
                        <a:lnTo>
                          <a:pt x="548" y="252"/>
                        </a:lnTo>
                        <a:lnTo>
                          <a:pt x="519" y="246"/>
                        </a:lnTo>
                        <a:lnTo>
                          <a:pt x="490" y="239"/>
                        </a:lnTo>
                        <a:lnTo>
                          <a:pt x="461" y="231"/>
                        </a:lnTo>
                        <a:lnTo>
                          <a:pt x="431" y="222"/>
                        </a:lnTo>
                        <a:lnTo>
                          <a:pt x="399" y="211"/>
                        </a:lnTo>
                        <a:lnTo>
                          <a:pt x="368" y="200"/>
                        </a:lnTo>
                        <a:lnTo>
                          <a:pt x="337" y="186"/>
                        </a:lnTo>
                        <a:lnTo>
                          <a:pt x="304" y="172"/>
                        </a:lnTo>
                        <a:lnTo>
                          <a:pt x="272" y="158"/>
                        </a:lnTo>
                        <a:lnTo>
                          <a:pt x="240" y="141"/>
                        </a:lnTo>
                        <a:lnTo>
                          <a:pt x="206" y="124"/>
                        </a:lnTo>
                        <a:lnTo>
                          <a:pt x="173" y="107"/>
                        </a:lnTo>
                        <a:lnTo>
                          <a:pt x="140" y="87"/>
                        </a:lnTo>
                        <a:lnTo>
                          <a:pt x="105" y="67"/>
                        </a:lnTo>
                        <a:lnTo>
                          <a:pt x="72" y="45"/>
                        </a:lnTo>
                        <a:lnTo>
                          <a:pt x="37" y="23"/>
                        </a:lnTo>
                        <a:lnTo>
                          <a:pt x="4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0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752" y="519"/>
                    <a:ext cx="6" cy="6"/>
                  </a:xfrm>
                  <a:custGeom>
                    <a:avLst/>
                    <a:gdLst>
                      <a:gd name="T0" fmla="*/ 0 w 134"/>
                      <a:gd name="T1" fmla="*/ 0 h 135"/>
                      <a:gd name="T2" fmla="*/ 0 w 134"/>
                      <a:gd name="T3" fmla="*/ 0 h 135"/>
                      <a:gd name="T4" fmla="*/ 0 w 134"/>
                      <a:gd name="T5" fmla="*/ 0 h 135"/>
                      <a:gd name="T6" fmla="*/ 0 w 134"/>
                      <a:gd name="T7" fmla="*/ 0 h 135"/>
                      <a:gd name="T8" fmla="*/ 0 w 134"/>
                      <a:gd name="T9" fmla="*/ 0 h 135"/>
                      <a:gd name="T10" fmla="*/ 0 w 134"/>
                      <a:gd name="T11" fmla="*/ 0 h 135"/>
                      <a:gd name="T12" fmla="*/ 0 w 134"/>
                      <a:gd name="T13" fmla="*/ 0 h 135"/>
                      <a:gd name="T14" fmla="*/ 0 w 134"/>
                      <a:gd name="T15" fmla="*/ 0 h 135"/>
                      <a:gd name="T16" fmla="*/ 0 w 134"/>
                      <a:gd name="T17" fmla="*/ 0 h 135"/>
                      <a:gd name="T18" fmla="*/ 0 w 134"/>
                      <a:gd name="T19" fmla="*/ 0 h 135"/>
                      <a:gd name="T20" fmla="*/ 0 w 134"/>
                      <a:gd name="T21" fmla="*/ 0 h 135"/>
                      <a:gd name="T22" fmla="*/ 0 w 134"/>
                      <a:gd name="T23" fmla="*/ 0 h 135"/>
                      <a:gd name="T24" fmla="*/ 0 w 134"/>
                      <a:gd name="T25" fmla="*/ 0 h 135"/>
                      <a:gd name="T26" fmla="*/ 0 w 134"/>
                      <a:gd name="T27" fmla="*/ 0 h 135"/>
                      <a:gd name="T28" fmla="*/ 0 w 134"/>
                      <a:gd name="T29" fmla="*/ 0 h 135"/>
                      <a:gd name="T30" fmla="*/ 0 w 134"/>
                      <a:gd name="T31" fmla="*/ 0 h 135"/>
                      <a:gd name="T32" fmla="*/ 0 w 134"/>
                      <a:gd name="T33" fmla="*/ 0 h 135"/>
                      <a:gd name="T34" fmla="*/ 0 w 134"/>
                      <a:gd name="T35" fmla="*/ 0 h 135"/>
                      <a:gd name="T36" fmla="*/ 0 w 134"/>
                      <a:gd name="T37" fmla="*/ 0 h 135"/>
                      <a:gd name="T38" fmla="*/ 0 w 134"/>
                      <a:gd name="T39" fmla="*/ 0 h 135"/>
                      <a:gd name="T40" fmla="*/ 0 w 134"/>
                      <a:gd name="T41" fmla="*/ 0 h 135"/>
                      <a:gd name="T42" fmla="*/ 0 w 134"/>
                      <a:gd name="T43" fmla="*/ 0 h 135"/>
                      <a:gd name="T44" fmla="*/ 0 w 134"/>
                      <a:gd name="T45" fmla="*/ 0 h 135"/>
                      <a:gd name="T46" fmla="*/ 0 w 134"/>
                      <a:gd name="T47" fmla="*/ 0 h 135"/>
                      <a:gd name="T48" fmla="*/ 0 w 134"/>
                      <a:gd name="T49" fmla="*/ 0 h 135"/>
                      <a:gd name="T50" fmla="*/ 0 w 134"/>
                      <a:gd name="T51" fmla="*/ 0 h 135"/>
                      <a:gd name="T52" fmla="*/ 0 w 134"/>
                      <a:gd name="T53" fmla="*/ 0 h 135"/>
                      <a:gd name="T54" fmla="*/ 0 w 134"/>
                      <a:gd name="T55" fmla="*/ 0 h 135"/>
                      <a:gd name="T56" fmla="*/ 0 w 134"/>
                      <a:gd name="T57" fmla="*/ 0 h 135"/>
                      <a:gd name="T58" fmla="*/ 0 w 134"/>
                      <a:gd name="T59" fmla="*/ 0 h 135"/>
                      <a:gd name="T60" fmla="*/ 0 w 134"/>
                      <a:gd name="T61" fmla="*/ 0 h 135"/>
                      <a:gd name="T62" fmla="*/ 0 w 134"/>
                      <a:gd name="T63" fmla="*/ 0 h 135"/>
                      <a:gd name="T64" fmla="*/ 0 w 134"/>
                      <a:gd name="T65" fmla="*/ 0 h 1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4"/>
                      <a:gd name="T100" fmla="*/ 0 h 135"/>
                      <a:gd name="T101" fmla="*/ 134 w 134"/>
                      <a:gd name="T102" fmla="*/ 135 h 1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4" h="135">
                        <a:moveTo>
                          <a:pt x="66" y="135"/>
                        </a:moveTo>
                        <a:lnTo>
                          <a:pt x="80" y="134"/>
                        </a:lnTo>
                        <a:lnTo>
                          <a:pt x="92" y="130"/>
                        </a:lnTo>
                        <a:lnTo>
                          <a:pt x="104" y="124"/>
                        </a:lnTo>
                        <a:lnTo>
                          <a:pt x="114" y="115"/>
                        </a:lnTo>
                        <a:lnTo>
                          <a:pt x="123" y="105"/>
                        </a:lnTo>
                        <a:lnTo>
                          <a:pt x="129" y="93"/>
                        </a:lnTo>
                        <a:lnTo>
                          <a:pt x="133" y="81"/>
                        </a:lnTo>
                        <a:lnTo>
                          <a:pt x="134" y="67"/>
                        </a:lnTo>
                        <a:lnTo>
                          <a:pt x="133" y="54"/>
                        </a:lnTo>
                        <a:lnTo>
                          <a:pt x="129" y="41"/>
                        </a:lnTo>
                        <a:lnTo>
                          <a:pt x="123" y="30"/>
                        </a:lnTo>
                        <a:lnTo>
                          <a:pt x="114" y="20"/>
                        </a:lnTo>
                        <a:lnTo>
                          <a:pt x="104" y="12"/>
                        </a:lnTo>
                        <a:lnTo>
                          <a:pt x="92" y="6"/>
                        </a:lnTo>
                        <a:lnTo>
                          <a:pt x="80" y="1"/>
                        </a:lnTo>
                        <a:lnTo>
                          <a:pt x="66" y="0"/>
                        </a:lnTo>
                        <a:lnTo>
                          <a:pt x="53" y="1"/>
                        </a:lnTo>
                        <a:lnTo>
                          <a:pt x="40" y="6"/>
                        </a:lnTo>
                        <a:lnTo>
                          <a:pt x="29" y="12"/>
                        </a:lnTo>
                        <a:lnTo>
                          <a:pt x="19" y="20"/>
                        </a:lnTo>
                        <a:lnTo>
                          <a:pt x="11" y="30"/>
                        </a:lnTo>
                        <a:lnTo>
                          <a:pt x="5" y="41"/>
                        </a:lnTo>
                        <a:lnTo>
                          <a:pt x="1" y="54"/>
                        </a:lnTo>
                        <a:lnTo>
                          <a:pt x="0" y="67"/>
                        </a:lnTo>
                        <a:lnTo>
                          <a:pt x="1" y="81"/>
                        </a:lnTo>
                        <a:lnTo>
                          <a:pt x="5" y="93"/>
                        </a:lnTo>
                        <a:lnTo>
                          <a:pt x="11" y="105"/>
                        </a:lnTo>
                        <a:lnTo>
                          <a:pt x="19" y="115"/>
                        </a:lnTo>
                        <a:lnTo>
                          <a:pt x="29" y="124"/>
                        </a:lnTo>
                        <a:lnTo>
                          <a:pt x="40" y="130"/>
                        </a:lnTo>
                        <a:lnTo>
                          <a:pt x="53" y="134"/>
                        </a:lnTo>
                        <a:lnTo>
                          <a:pt x="66" y="135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1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788" y="539"/>
                    <a:ext cx="8" cy="8"/>
                  </a:xfrm>
                  <a:custGeom>
                    <a:avLst/>
                    <a:gdLst>
                      <a:gd name="T0" fmla="*/ 0 w 163"/>
                      <a:gd name="T1" fmla="*/ 0 h 164"/>
                      <a:gd name="T2" fmla="*/ 0 w 163"/>
                      <a:gd name="T3" fmla="*/ 0 h 164"/>
                      <a:gd name="T4" fmla="*/ 0 w 163"/>
                      <a:gd name="T5" fmla="*/ 0 h 164"/>
                      <a:gd name="T6" fmla="*/ 0 w 163"/>
                      <a:gd name="T7" fmla="*/ 0 h 164"/>
                      <a:gd name="T8" fmla="*/ 0 w 163"/>
                      <a:gd name="T9" fmla="*/ 0 h 164"/>
                      <a:gd name="T10" fmla="*/ 0 w 163"/>
                      <a:gd name="T11" fmla="*/ 0 h 164"/>
                      <a:gd name="T12" fmla="*/ 0 w 163"/>
                      <a:gd name="T13" fmla="*/ 0 h 164"/>
                      <a:gd name="T14" fmla="*/ 0 w 163"/>
                      <a:gd name="T15" fmla="*/ 0 h 164"/>
                      <a:gd name="T16" fmla="*/ 0 w 163"/>
                      <a:gd name="T17" fmla="*/ 0 h 164"/>
                      <a:gd name="T18" fmla="*/ 0 w 163"/>
                      <a:gd name="T19" fmla="*/ 0 h 164"/>
                      <a:gd name="T20" fmla="*/ 0 w 163"/>
                      <a:gd name="T21" fmla="*/ 0 h 164"/>
                      <a:gd name="T22" fmla="*/ 0 w 163"/>
                      <a:gd name="T23" fmla="*/ 0 h 164"/>
                      <a:gd name="T24" fmla="*/ 0 w 163"/>
                      <a:gd name="T25" fmla="*/ 0 h 164"/>
                      <a:gd name="T26" fmla="*/ 0 w 163"/>
                      <a:gd name="T27" fmla="*/ 0 h 164"/>
                      <a:gd name="T28" fmla="*/ 0 w 163"/>
                      <a:gd name="T29" fmla="*/ 0 h 164"/>
                      <a:gd name="T30" fmla="*/ 0 w 163"/>
                      <a:gd name="T31" fmla="*/ 0 h 164"/>
                      <a:gd name="T32" fmla="*/ 0 w 163"/>
                      <a:gd name="T33" fmla="*/ 0 h 164"/>
                      <a:gd name="T34" fmla="*/ 0 w 163"/>
                      <a:gd name="T35" fmla="*/ 0 h 164"/>
                      <a:gd name="T36" fmla="*/ 0 w 163"/>
                      <a:gd name="T37" fmla="*/ 0 h 164"/>
                      <a:gd name="T38" fmla="*/ 0 w 163"/>
                      <a:gd name="T39" fmla="*/ 0 h 164"/>
                      <a:gd name="T40" fmla="*/ 0 w 163"/>
                      <a:gd name="T41" fmla="*/ 0 h 164"/>
                      <a:gd name="T42" fmla="*/ 0 w 163"/>
                      <a:gd name="T43" fmla="*/ 0 h 164"/>
                      <a:gd name="T44" fmla="*/ 0 w 163"/>
                      <a:gd name="T45" fmla="*/ 0 h 164"/>
                      <a:gd name="T46" fmla="*/ 0 w 163"/>
                      <a:gd name="T47" fmla="*/ 0 h 164"/>
                      <a:gd name="T48" fmla="*/ 0 w 163"/>
                      <a:gd name="T49" fmla="*/ 0 h 164"/>
                      <a:gd name="T50" fmla="*/ 0 w 163"/>
                      <a:gd name="T51" fmla="*/ 0 h 164"/>
                      <a:gd name="T52" fmla="*/ 0 w 163"/>
                      <a:gd name="T53" fmla="*/ 0 h 164"/>
                      <a:gd name="T54" fmla="*/ 0 w 163"/>
                      <a:gd name="T55" fmla="*/ 0 h 164"/>
                      <a:gd name="T56" fmla="*/ 0 w 163"/>
                      <a:gd name="T57" fmla="*/ 0 h 164"/>
                      <a:gd name="T58" fmla="*/ 0 w 163"/>
                      <a:gd name="T59" fmla="*/ 0 h 164"/>
                      <a:gd name="T60" fmla="*/ 0 w 163"/>
                      <a:gd name="T61" fmla="*/ 0 h 164"/>
                      <a:gd name="T62" fmla="*/ 0 w 163"/>
                      <a:gd name="T63" fmla="*/ 0 h 164"/>
                      <a:gd name="T64" fmla="*/ 0 w 163"/>
                      <a:gd name="T65" fmla="*/ 0 h 1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63"/>
                      <a:gd name="T100" fmla="*/ 0 h 164"/>
                      <a:gd name="T101" fmla="*/ 163 w 163"/>
                      <a:gd name="T102" fmla="*/ 164 h 1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63" h="164">
                        <a:moveTo>
                          <a:pt x="82" y="164"/>
                        </a:moveTo>
                        <a:lnTo>
                          <a:pt x="98" y="162"/>
                        </a:lnTo>
                        <a:lnTo>
                          <a:pt x="113" y="158"/>
                        </a:lnTo>
                        <a:lnTo>
                          <a:pt x="128" y="151"/>
                        </a:lnTo>
                        <a:lnTo>
                          <a:pt x="139" y="140"/>
                        </a:lnTo>
                        <a:lnTo>
                          <a:pt x="149" y="129"/>
                        </a:lnTo>
                        <a:lnTo>
                          <a:pt x="157" y="114"/>
                        </a:lnTo>
                        <a:lnTo>
                          <a:pt x="161" y="100"/>
                        </a:lnTo>
                        <a:lnTo>
                          <a:pt x="163" y="83"/>
                        </a:lnTo>
                        <a:lnTo>
                          <a:pt x="161" y="66"/>
                        </a:lnTo>
                        <a:lnTo>
                          <a:pt x="157" y="51"/>
                        </a:lnTo>
                        <a:lnTo>
                          <a:pt x="149" y="37"/>
                        </a:lnTo>
                        <a:lnTo>
                          <a:pt x="139" y="24"/>
                        </a:lnTo>
                        <a:lnTo>
                          <a:pt x="128" y="14"/>
                        </a:lnTo>
                        <a:lnTo>
                          <a:pt x="113" y="7"/>
                        </a:lnTo>
                        <a:lnTo>
                          <a:pt x="98" y="3"/>
                        </a:lnTo>
                        <a:lnTo>
                          <a:pt x="82" y="0"/>
                        </a:lnTo>
                        <a:lnTo>
                          <a:pt x="65" y="3"/>
                        </a:lnTo>
                        <a:lnTo>
                          <a:pt x="50" y="7"/>
                        </a:lnTo>
                        <a:lnTo>
                          <a:pt x="36" y="14"/>
                        </a:lnTo>
                        <a:lnTo>
                          <a:pt x="24" y="24"/>
                        </a:lnTo>
                        <a:lnTo>
                          <a:pt x="14" y="37"/>
                        </a:lnTo>
                        <a:lnTo>
                          <a:pt x="6" y="51"/>
                        </a:lnTo>
                        <a:lnTo>
                          <a:pt x="2" y="66"/>
                        </a:lnTo>
                        <a:lnTo>
                          <a:pt x="0" y="83"/>
                        </a:lnTo>
                        <a:lnTo>
                          <a:pt x="2" y="100"/>
                        </a:lnTo>
                        <a:lnTo>
                          <a:pt x="6" y="114"/>
                        </a:lnTo>
                        <a:lnTo>
                          <a:pt x="14" y="129"/>
                        </a:lnTo>
                        <a:lnTo>
                          <a:pt x="24" y="140"/>
                        </a:lnTo>
                        <a:lnTo>
                          <a:pt x="36" y="151"/>
                        </a:lnTo>
                        <a:lnTo>
                          <a:pt x="50" y="158"/>
                        </a:lnTo>
                        <a:lnTo>
                          <a:pt x="65" y="162"/>
                        </a:lnTo>
                        <a:lnTo>
                          <a:pt x="82" y="164"/>
                        </a:lnTo>
                        <a:close/>
                      </a:path>
                    </a:pathLst>
                  </a:custGeom>
                  <a:solidFill>
                    <a:srgbClr val="028C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2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796" y="506"/>
                    <a:ext cx="6" cy="6"/>
                  </a:xfrm>
                  <a:custGeom>
                    <a:avLst/>
                    <a:gdLst>
                      <a:gd name="T0" fmla="*/ 0 w 125"/>
                      <a:gd name="T1" fmla="*/ 0 h 124"/>
                      <a:gd name="T2" fmla="*/ 0 w 125"/>
                      <a:gd name="T3" fmla="*/ 0 h 124"/>
                      <a:gd name="T4" fmla="*/ 0 w 125"/>
                      <a:gd name="T5" fmla="*/ 0 h 124"/>
                      <a:gd name="T6" fmla="*/ 0 w 125"/>
                      <a:gd name="T7" fmla="*/ 0 h 124"/>
                      <a:gd name="T8" fmla="*/ 0 w 125"/>
                      <a:gd name="T9" fmla="*/ 0 h 124"/>
                      <a:gd name="T10" fmla="*/ 0 w 125"/>
                      <a:gd name="T11" fmla="*/ 0 h 124"/>
                      <a:gd name="T12" fmla="*/ 0 w 125"/>
                      <a:gd name="T13" fmla="*/ 0 h 124"/>
                      <a:gd name="T14" fmla="*/ 0 w 125"/>
                      <a:gd name="T15" fmla="*/ 0 h 124"/>
                      <a:gd name="T16" fmla="*/ 0 w 125"/>
                      <a:gd name="T17" fmla="*/ 0 h 124"/>
                      <a:gd name="T18" fmla="*/ 0 w 125"/>
                      <a:gd name="T19" fmla="*/ 0 h 124"/>
                      <a:gd name="T20" fmla="*/ 0 w 125"/>
                      <a:gd name="T21" fmla="*/ 0 h 124"/>
                      <a:gd name="T22" fmla="*/ 0 w 125"/>
                      <a:gd name="T23" fmla="*/ 0 h 124"/>
                      <a:gd name="T24" fmla="*/ 0 w 125"/>
                      <a:gd name="T25" fmla="*/ 0 h 124"/>
                      <a:gd name="T26" fmla="*/ 0 w 125"/>
                      <a:gd name="T27" fmla="*/ 0 h 124"/>
                      <a:gd name="T28" fmla="*/ 0 w 125"/>
                      <a:gd name="T29" fmla="*/ 0 h 124"/>
                      <a:gd name="T30" fmla="*/ 0 w 125"/>
                      <a:gd name="T31" fmla="*/ 0 h 124"/>
                      <a:gd name="T32" fmla="*/ 0 w 125"/>
                      <a:gd name="T33" fmla="*/ 0 h 124"/>
                      <a:gd name="T34" fmla="*/ 0 w 125"/>
                      <a:gd name="T35" fmla="*/ 0 h 124"/>
                      <a:gd name="T36" fmla="*/ 0 w 125"/>
                      <a:gd name="T37" fmla="*/ 0 h 124"/>
                      <a:gd name="T38" fmla="*/ 0 w 125"/>
                      <a:gd name="T39" fmla="*/ 0 h 124"/>
                      <a:gd name="T40" fmla="*/ 0 w 125"/>
                      <a:gd name="T41" fmla="*/ 0 h 124"/>
                      <a:gd name="T42" fmla="*/ 0 w 125"/>
                      <a:gd name="T43" fmla="*/ 0 h 124"/>
                      <a:gd name="T44" fmla="*/ 0 w 125"/>
                      <a:gd name="T45" fmla="*/ 0 h 124"/>
                      <a:gd name="T46" fmla="*/ 0 w 125"/>
                      <a:gd name="T47" fmla="*/ 0 h 124"/>
                      <a:gd name="T48" fmla="*/ 0 w 125"/>
                      <a:gd name="T49" fmla="*/ 0 h 124"/>
                      <a:gd name="T50" fmla="*/ 0 w 125"/>
                      <a:gd name="T51" fmla="*/ 0 h 124"/>
                      <a:gd name="T52" fmla="*/ 0 w 125"/>
                      <a:gd name="T53" fmla="*/ 0 h 124"/>
                      <a:gd name="T54" fmla="*/ 0 w 125"/>
                      <a:gd name="T55" fmla="*/ 0 h 124"/>
                      <a:gd name="T56" fmla="*/ 0 w 125"/>
                      <a:gd name="T57" fmla="*/ 0 h 124"/>
                      <a:gd name="T58" fmla="*/ 0 w 125"/>
                      <a:gd name="T59" fmla="*/ 0 h 124"/>
                      <a:gd name="T60" fmla="*/ 0 w 125"/>
                      <a:gd name="T61" fmla="*/ 0 h 124"/>
                      <a:gd name="T62" fmla="*/ 0 w 125"/>
                      <a:gd name="T63" fmla="*/ 0 h 124"/>
                      <a:gd name="T64" fmla="*/ 0 w 125"/>
                      <a:gd name="T65" fmla="*/ 0 h 12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5"/>
                      <a:gd name="T100" fmla="*/ 0 h 124"/>
                      <a:gd name="T101" fmla="*/ 125 w 125"/>
                      <a:gd name="T102" fmla="*/ 124 h 12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5" h="124">
                        <a:moveTo>
                          <a:pt x="62" y="124"/>
                        </a:moveTo>
                        <a:lnTo>
                          <a:pt x="75" y="123"/>
                        </a:lnTo>
                        <a:lnTo>
                          <a:pt x="86" y="119"/>
                        </a:lnTo>
                        <a:lnTo>
                          <a:pt x="97" y="113"/>
                        </a:lnTo>
                        <a:lnTo>
                          <a:pt x="106" y="106"/>
                        </a:lnTo>
                        <a:lnTo>
                          <a:pt x="115" y="97"/>
                        </a:lnTo>
                        <a:lnTo>
                          <a:pt x="120" y="86"/>
                        </a:lnTo>
                        <a:lnTo>
                          <a:pt x="124" y="75"/>
                        </a:lnTo>
                        <a:lnTo>
                          <a:pt x="125" y="62"/>
                        </a:lnTo>
                        <a:lnTo>
                          <a:pt x="124" y="50"/>
                        </a:lnTo>
                        <a:lnTo>
                          <a:pt x="120" y="38"/>
                        </a:lnTo>
                        <a:lnTo>
                          <a:pt x="115" y="28"/>
                        </a:lnTo>
                        <a:lnTo>
                          <a:pt x="106" y="18"/>
                        </a:lnTo>
                        <a:lnTo>
                          <a:pt x="97" y="10"/>
                        </a:lnTo>
                        <a:lnTo>
                          <a:pt x="86" y="5"/>
                        </a:lnTo>
                        <a:lnTo>
                          <a:pt x="75" y="1"/>
                        </a:lnTo>
                        <a:lnTo>
                          <a:pt x="62" y="0"/>
                        </a:lnTo>
                        <a:lnTo>
                          <a:pt x="50" y="1"/>
                        </a:lnTo>
                        <a:lnTo>
                          <a:pt x="38" y="5"/>
                        </a:lnTo>
                        <a:lnTo>
                          <a:pt x="28" y="10"/>
                        </a:lnTo>
                        <a:lnTo>
                          <a:pt x="19" y="18"/>
                        </a:lnTo>
                        <a:lnTo>
                          <a:pt x="10" y="28"/>
                        </a:lnTo>
                        <a:lnTo>
                          <a:pt x="5" y="38"/>
                        </a:lnTo>
                        <a:lnTo>
                          <a:pt x="1" y="50"/>
                        </a:lnTo>
                        <a:lnTo>
                          <a:pt x="0" y="62"/>
                        </a:lnTo>
                        <a:lnTo>
                          <a:pt x="1" y="75"/>
                        </a:lnTo>
                        <a:lnTo>
                          <a:pt x="5" y="86"/>
                        </a:lnTo>
                        <a:lnTo>
                          <a:pt x="10" y="97"/>
                        </a:lnTo>
                        <a:lnTo>
                          <a:pt x="19" y="106"/>
                        </a:lnTo>
                        <a:lnTo>
                          <a:pt x="28" y="113"/>
                        </a:lnTo>
                        <a:lnTo>
                          <a:pt x="38" y="119"/>
                        </a:lnTo>
                        <a:lnTo>
                          <a:pt x="50" y="123"/>
                        </a:lnTo>
                        <a:lnTo>
                          <a:pt x="62" y="124"/>
                        </a:lnTo>
                        <a:close/>
                      </a:path>
                    </a:pathLst>
                  </a:custGeom>
                  <a:solidFill>
                    <a:srgbClr val="00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3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813" y="538"/>
                    <a:ext cx="4" cy="4"/>
                  </a:xfrm>
                  <a:custGeom>
                    <a:avLst/>
                    <a:gdLst>
                      <a:gd name="T0" fmla="*/ 0 w 87"/>
                      <a:gd name="T1" fmla="*/ 0 h 87"/>
                      <a:gd name="T2" fmla="*/ 0 w 87"/>
                      <a:gd name="T3" fmla="*/ 0 h 87"/>
                      <a:gd name="T4" fmla="*/ 0 w 87"/>
                      <a:gd name="T5" fmla="*/ 0 h 87"/>
                      <a:gd name="T6" fmla="*/ 0 w 87"/>
                      <a:gd name="T7" fmla="*/ 0 h 87"/>
                      <a:gd name="T8" fmla="*/ 0 w 87"/>
                      <a:gd name="T9" fmla="*/ 0 h 87"/>
                      <a:gd name="T10" fmla="*/ 0 w 87"/>
                      <a:gd name="T11" fmla="*/ 0 h 87"/>
                      <a:gd name="T12" fmla="*/ 0 w 87"/>
                      <a:gd name="T13" fmla="*/ 0 h 87"/>
                      <a:gd name="T14" fmla="*/ 0 w 87"/>
                      <a:gd name="T15" fmla="*/ 0 h 87"/>
                      <a:gd name="T16" fmla="*/ 0 w 87"/>
                      <a:gd name="T17" fmla="*/ 0 h 87"/>
                      <a:gd name="T18" fmla="*/ 0 w 87"/>
                      <a:gd name="T19" fmla="*/ 0 h 87"/>
                      <a:gd name="T20" fmla="*/ 0 w 87"/>
                      <a:gd name="T21" fmla="*/ 0 h 87"/>
                      <a:gd name="T22" fmla="*/ 0 w 87"/>
                      <a:gd name="T23" fmla="*/ 0 h 87"/>
                      <a:gd name="T24" fmla="*/ 0 w 87"/>
                      <a:gd name="T25" fmla="*/ 0 h 87"/>
                      <a:gd name="T26" fmla="*/ 0 w 87"/>
                      <a:gd name="T27" fmla="*/ 0 h 87"/>
                      <a:gd name="T28" fmla="*/ 0 w 87"/>
                      <a:gd name="T29" fmla="*/ 0 h 87"/>
                      <a:gd name="T30" fmla="*/ 0 w 87"/>
                      <a:gd name="T31" fmla="*/ 0 h 87"/>
                      <a:gd name="T32" fmla="*/ 0 w 87"/>
                      <a:gd name="T33" fmla="*/ 0 h 87"/>
                      <a:gd name="T34" fmla="*/ 0 w 87"/>
                      <a:gd name="T35" fmla="*/ 0 h 87"/>
                      <a:gd name="T36" fmla="*/ 0 w 87"/>
                      <a:gd name="T37" fmla="*/ 0 h 87"/>
                      <a:gd name="T38" fmla="*/ 0 w 87"/>
                      <a:gd name="T39" fmla="*/ 0 h 87"/>
                      <a:gd name="T40" fmla="*/ 0 w 87"/>
                      <a:gd name="T41" fmla="*/ 0 h 87"/>
                      <a:gd name="T42" fmla="*/ 0 w 87"/>
                      <a:gd name="T43" fmla="*/ 0 h 87"/>
                      <a:gd name="T44" fmla="*/ 0 w 87"/>
                      <a:gd name="T45" fmla="*/ 0 h 87"/>
                      <a:gd name="T46" fmla="*/ 0 w 87"/>
                      <a:gd name="T47" fmla="*/ 0 h 87"/>
                      <a:gd name="T48" fmla="*/ 0 w 87"/>
                      <a:gd name="T49" fmla="*/ 0 h 87"/>
                      <a:gd name="T50" fmla="*/ 0 w 87"/>
                      <a:gd name="T51" fmla="*/ 0 h 87"/>
                      <a:gd name="T52" fmla="*/ 0 w 87"/>
                      <a:gd name="T53" fmla="*/ 0 h 87"/>
                      <a:gd name="T54" fmla="*/ 0 w 87"/>
                      <a:gd name="T55" fmla="*/ 0 h 87"/>
                      <a:gd name="T56" fmla="*/ 0 w 87"/>
                      <a:gd name="T57" fmla="*/ 0 h 87"/>
                      <a:gd name="T58" fmla="*/ 0 w 87"/>
                      <a:gd name="T59" fmla="*/ 0 h 87"/>
                      <a:gd name="T60" fmla="*/ 0 w 87"/>
                      <a:gd name="T61" fmla="*/ 0 h 87"/>
                      <a:gd name="T62" fmla="*/ 0 w 87"/>
                      <a:gd name="T63" fmla="*/ 0 h 87"/>
                      <a:gd name="T64" fmla="*/ 0 w 87"/>
                      <a:gd name="T65" fmla="*/ 0 h 8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7"/>
                      <a:gd name="T100" fmla="*/ 0 h 87"/>
                      <a:gd name="T101" fmla="*/ 87 w 87"/>
                      <a:gd name="T102" fmla="*/ 87 h 8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7" h="87">
                        <a:moveTo>
                          <a:pt x="43" y="87"/>
                        </a:moveTo>
                        <a:lnTo>
                          <a:pt x="51" y="86"/>
                        </a:lnTo>
                        <a:lnTo>
                          <a:pt x="59" y="84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6" y="51"/>
                        </a:lnTo>
                        <a:lnTo>
                          <a:pt x="87" y="43"/>
                        </a:lnTo>
                        <a:lnTo>
                          <a:pt x="86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59" y="3"/>
                        </a:lnTo>
                        <a:lnTo>
                          <a:pt x="51" y="1"/>
                        </a:lnTo>
                        <a:lnTo>
                          <a:pt x="43" y="0"/>
                        </a:lnTo>
                        <a:lnTo>
                          <a:pt x="34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1" y="34"/>
                        </a:lnTo>
                        <a:lnTo>
                          <a:pt x="0" y="43"/>
                        </a:lnTo>
                        <a:lnTo>
                          <a:pt x="1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79"/>
                        </a:lnTo>
                        <a:lnTo>
                          <a:pt x="26" y="84"/>
                        </a:lnTo>
                        <a:lnTo>
                          <a:pt x="34" y="86"/>
                        </a:lnTo>
                        <a:lnTo>
                          <a:pt x="43" y="87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4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752" y="547"/>
                    <a:ext cx="4" cy="5"/>
                  </a:xfrm>
                  <a:custGeom>
                    <a:avLst/>
                    <a:gdLst>
                      <a:gd name="T0" fmla="*/ 0 w 85"/>
                      <a:gd name="T1" fmla="*/ 0 h 86"/>
                      <a:gd name="T2" fmla="*/ 0 w 85"/>
                      <a:gd name="T3" fmla="*/ 0 h 86"/>
                      <a:gd name="T4" fmla="*/ 0 w 85"/>
                      <a:gd name="T5" fmla="*/ 0 h 86"/>
                      <a:gd name="T6" fmla="*/ 0 w 85"/>
                      <a:gd name="T7" fmla="*/ 0 h 86"/>
                      <a:gd name="T8" fmla="*/ 0 w 85"/>
                      <a:gd name="T9" fmla="*/ 0 h 86"/>
                      <a:gd name="T10" fmla="*/ 0 w 85"/>
                      <a:gd name="T11" fmla="*/ 0 h 86"/>
                      <a:gd name="T12" fmla="*/ 0 w 85"/>
                      <a:gd name="T13" fmla="*/ 0 h 86"/>
                      <a:gd name="T14" fmla="*/ 0 w 85"/>
                      <a:gd name="T15" fmla="*/ 0 h 86"/>
                      <a:gd name="T16" fmla="*/ 0 w 85"/>
                      <a:gd name="T17" fmla="*/ 0 h 86"/>
                      <a:gd name="T18" fmla="*/ 0 w 85"/>
                      <a:gd name="T19" fmla="*/ 0 h 86"/>
                      <a:gd name="T20" fmla="*/ 0 w 85"/>
                      <a:gd name="T21" fmla="*/ 0 h 86"/>
                      <a:gd name="T22" fmla="*/ 0 w 85"/>
                      <a:gd name="T23" fmla="*/ 0 h 86"/>
                      <a:gd name="T24" fmla="*/ 0 w 85"/>
                      <a:gd name="T25" fmla="*/ 0 h 86"/>
                      <a:gd name="T26" fmla="*/ 0 w 85"/>
                      <a:gd name="T27" fmla="*/ 0 h 86"/>
                      <a:gd name="T28" fmla="*/ 0 w 85"/>
                      <a:gd name="T29" fmla="*/ 0 h 86"/>
                      <a:gd name="T30" fmla="*/ 0 w 85"/>
                      <a:gd name="T31" fmla="*/ 0 h 86"/>
                      <a:gd name="T32" fmla="*/ 0 w 85"/>
                      <a:gd name="T33" fmla="*/ 0 h 86"/>
                      <a:gd name="T34" fmla="*/ 0 w 85"/>
                      <a:gd name="T35" fmla="*/ 0 h 86"/>
                      <a:gd name="T36" fmla="*/ 0 w 85"/>
                      <a:gd name="T37" fmla="*/ 0 h 86"/>
                      <a:gd name="T38" fmla="*/ 0 w 85"/>
                      <a:gd name="T39" fmla="*/ 0 h 86"/>
                      <a:gd name="T40" fmla="*/ 0 w 85"/>
                      <a:gd name="T41" fmla="*/ 0 h 86"/>
                      <a:gd name="T42" fmla="*/ 0 w 85"/>
                      <a:gd name="T43" fmla="*/ 0 h 86"/>
                      <a:gd name="T44" fmla="*/ 0 w 85"/>
                      <a:gd name="T45" fmla="*/ 0 h 86"/>
                      <a:gd name="T46" fmla="*/ 0 w 85"/>
                      <a:gd name="T47" fmla="*/ 0 h 86"/>
                      <a:gd name="T48" fmla="*/ 0 w 85"/>
                      <a:gd name="T49" fmla="*/ 0 h 86"/>
                      <a:gd name="T50" fmla="*/ 0 w 85"/>
                      <a:gd name="T51" fmla="*/ 0 h 86"/>
                      <a:gd name="T52" fmla="*/ 0 w 85"/>
                      <a:gd name="T53" fmla="*/ 0 h 86"/>
                      <a:gd name="T54" fmla="*/ 0 w 85"/>
                      <a:gd name="T55" fmla="*/ 0 h 86"/>
                      <a:gd name="T56" fmla="*/ 0 w 85"/>
                      <a:gd name="T57" fmla="*/ 0 h 86"/>
                      <a:gd name="T58" fmla="*/ 0 w 85"/>
                      <a:gd name="T59" fmla="*/ 0 h 86"/>
                      <a:gd name="T60" fmla="*/ 0 w 85"/>
                      <a:gd name="T61" fmla="*/ 0 h 86"/>
                      <a:gd name="T62" fmla="*/ 0 w 85"/>
                      <a:gd name="T63" fmla="*/ 0 h 86"/>
                      <a:gd name="T64" fmla="*/ 0 w 85"/>
                      <a:gd name="T65" fmla="*/ 0 h 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5"/>
                      <a:gd name="T100" fmla="*/ 0 h 86"/>
                      <a:gd name="T101" fmla="*/ 85 w 85"/>
                      <a:gd name="T102" fmla="*/ 86 h 8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5" h="86">
                        <a:moveTo>
                          <a:pt x="43" y="86"/>
                        </a:moveTo>
                        <a:lnTo>
                          <a:pt x="51" y="85"/>
                        </a:lnTo>
                        <a:lnTo>
                          <a:pt x="59" y="83"/>
                        </a:lnTo>
                        <a:lnTo>
                          <a:pt x="67" y="79"/>
                        </a:lnTo>
                        <a:lnTo>
                          <a:pt x="73" y="74"/>
                        </a:lnTo>
                        <a:lnTo>
                          <a:pt x="78" y="68"/>
                        </a:lnTo>
                        <a:lnTo>
                          <a:pt x="82" y="60"/>
                        </a:lnTo>
                        <a:lnTo>
                          <a:pt x="84" y="52"/>
                        </a:lnTo>
                        <a:lnTo>
                          <a:pt x="85" y="44"/>
                        </a:lnTo>
                        <a:lnTo>
                          <a:pt x="84" y="35"/>
                        </a:lnTo>
                        <a:lnTo>
                          <a:pt x="82" y="27"/>
                        </a:lnTo>
                        <a:lnTo>
                          <a:pt x="78" y="20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59" y="3"/>
                        </a:lnTo>
                        <a:lnTo>
                          <a:pt x="51" y="1"/>
                        </a:lnTo>
                        <a:lnTo>
                          <a:pt x="43" y="0"/>
                        </a:lnTo>
                        <a:lnTo>
                          <a:pt x="34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20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3" y="60"/>
                        </a:lnTo>
                        <a:lnTo>
                          <a:pt x="7" y="68"/>
                        </a:lnTo>
                        <a:lnTo>
                          <a:pt x="12" y="74"/>
                        </a:lnTo>
                        <a:lnTo>
                          <a:pt x="19" y="79"/>
                        </a:lnTo>
                        <a:lnTo>
                          <a:pt x="26" y="83"/>
                        </a:lnTo>
                        <a:lnTo>
                          <a:pt x="34" y="85"/>
                        </a:lnTo>
                        <a:lnTo>
                          <a:pt x="43" y="86"/>
                        </a:lnTo>
                        <a:close/>
                      </a:path>
                    </a:pathLst>
                  </a:custGeom>
                  <a:solidFill>
                    <a:srgbClr val="028C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5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775" y="499"/>
                    <a:ext cx="2" cy="1"/>
                  </a:xfrm>
                  <a:custGeom>
                    <a:avLst/>
                    <a:gdLst>
                      <a:gd name="T0" fmla="*/ 0 w 37"/>
                      <a:gd name="T1" fmla="*/ 0 h 37"/>
                      <a:gd name="T2" fmla="*/ 0 w 37"/>
                      <a:gd name="T3" fmla="*/ 0 h 37"/>
                      <a:gd name="T4" fmla="*/ 0 w 37"/>
                      <a:gd name="T5" fmla="*/ 0 h 37"/>
                      <a:gd name="T6" fmla="*/ 0 w 37"/>
                      <a:gd name="T7" fmla="*/ 0 h 37"/>
                      <a:gd name="T8" fmla="*/ 0 w 37"/>
                      <a:gd name="T9" fmla="*/ 0 h 37"/>
                      <a:gd name="T10" fmla="*/ 0 w 37"/>
                      <a:gd name="T11" fmla="*/ 0 h 37"/>
                      <a:gd name="T12" fmla="*/ 0 w 37"/>
                      <a:gd name="T13" fmla="*/ 0 h 37"/>
                      <a:gd name="T14" fmla="*/ 0 w 37"/>
                      <a:gd name="T15" fmla="*/ 0 h 37"/>
                      <a:gd name="T16" fmla="*/ 0 w 37"/>
                      <a:gd name="T17" fmla="*/ 0 h 37"/>
                      <a:gd name="T18" fmla="*/ 0 w 37"/>
                      <a:gd name="T19" fmla="*/ 0 h 37"/>
                      <a:gd name="T20" fmla="*/ 0 w 37"/>
                      <a:gd name="T21" fmla="*/ 0 h 37"/>
                      <a:gd name="T22" fmla="*/ 0 w 37"/>
                      <a:gd name="T23" fmla="*/ 0 h 37"/>
                      <a:gd name="T24" fmla="*/ 0 w 37"/>
                      <a:gd name="T25" fmla="*/ 0 h 37"/>
                      <a:gd name="T26" fmla="*/ 0 w 37"/>
                      <a:gd name="T27" fmla="*/ 0 h 37"/>
                      <a:gd name="T28" fmla="*/ 0 w 37"/>
                      <a:gd name="T29" fmla="*/ 0 h 37"/>
                      <a:gd name="T30" fmla="*/ 0 w 37"/>
                      <a:gd name="T31" fmla="*/ 0 h 37"/>
                      <a:gd name="T32" fmla="*/ 0 w 37"/>
                      <a:gd name="T33" fmla="*/ 0 h 3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37"/>
                      <a:gd name="T53" fmla="*/ 37 w 37"/>
                      <a:gd name="T54" fmla="*/ 37 h 3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37">
                        <a:moveTo>
                          <a:pt x="18" y="37"/>
                        </a:moveTo>
                        <a:lnTo>
                          <a:pt x="26" y="36"/>
                        </a:lnTo>
                        <a:lnTo>
                          <a:pt x="32" y="32"/>
                        </a:lnTo>
                        <a:lnTo>
                          <a:pt x="36" y="26"/>
                        </a:lnTo>
                        <a:lnTo>
                          <a:pt x="37" y="19"/>
                        </a:lnTo>
                        <a:lnTo>
                          <a:pt x="36" y="11"/>
                        </a:lnTo>
                        <a:lnTo>
                          <a:pt x="32" y="5"/>
                        </a:lnTo>
                        <a:lnTo>
                          <a:pt x="26" y="1"/>
                        </a:lnTo>
                        <a:lnTo>
                          <a:pt x="18" y="0"/>
                        </a:lnTo>
                        <a:lnTo>
                          <a:pt x="11" y="1"/>
                        </a:lnTo>
                        <a:lnTo>
                          <a:pt x="5" y="5"/>
                        </a:lnTo>
                        <a:lnTo>
                          <a:pt x="1" y="11"/>
                        </a:lnTo>
                        <a:lnTo>
                          <a:pt x="0" y="19"/>
                        </a:lnTo>
                        <a:lnTo>
                          <a:pt x="1" y="26"/>
                        </a:lnTo>
                        <a:lnTo>
                          <a:pt x="5" y="32"/>
                        </a:lnTo>
                        <a:lnTo>
                          <a:pt x="11" y="36"/>
                        </a:lnTo>
                        <a:lnTo>
                          <a:pt x="18" y="37"/>
                        </a:lnTo>
                        <a:close/>
                      </a:path>
                    </a:pathLst>
                  </a:custGeom>
                  <a:solidFill>
                    <a:srgbClr val="00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6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775" y="518"/>
                    <a:ext cx="18" cy="18"/>
                  </a:xfrm>
                  <a:custGeom>
                    <a:avLst/>
                    <a:gdLst>
                      <a:gd name="T0" fmla="*/ 0 w 377"/>
                      <a:gd name="T1" fmla="*/ 0 h 377"/>
                      <a:gd name="T2" fmla="*/ 0 w 377"/>
                      <a:gd name="T3" fmla="*/ 0 h 377"/>
                      <a:gd name="T4" fmla="*/ 0 w 377"/>
                      <a:gd name="T5" fmla="*/ 0 h 377"/>
                      <a:gd name="T6" fmla="*/ 0 w 377"/>
                      <a:gd name="T7" fmla="*/ 0 h 377"/>
                      <a:gd name="T8" fmla="*/ 0 w 377"/>
                      <a:gd name="T9" fmla="*/ 0 h 377"/>
                      <a:gd name="T10" fmla="*/ 0 w 377"/>
                      <a:gd name="T11" fmla="*/ 0 h 377"/>
                      <a:gd name="T12" fmla="*/ 0 w 377"/>
                      <a:gd name="T13" fmla="*/ 0 h 377"/>
                      <a:gd name="T14" fmla="*/ 0 w 377"/>
                      <a:gd name="T15" fmla="*/ 0 h 377"/>
                      <a:gd name="T16" fmla="*/ 0 w 377"/>
                      <a:gd name="T17" fmla="*/ 0 h 377"/>
                      <a:gd name="T18" fmla="*/ 1 w 377"/>
                      <a:gd name="T19" fmla="*/ 0 h 377"/>
                      <a:gd name="T20" fmla="*/ 1 w 377"/>
                      <a:gd name="T21" fmla="*/ 0 h 377"/>
                      <a:gd name="T22" fmla="*/ 1 w 377"/>
                      <a:gd name="T23" fmla="*/ 0 h 377"/>
                      <a:gd name="T24" fmla="*/ 1 w 377"/>
                      <a:gd name="T25" fmla="*/ 0 h 377"/>
                      <a:gd name="T26" fmla="*/ 1 w 377"/>
                      <a:gd name="T27" fmla="*/ 0 h 377"/>
                      <a:gd name="T28" fmla="*/ 1 w 377"/>
                      <a:gd name="T29" fmla="*/ 0 h 377"/>
                      <a:gd name="T30" fmla="*/ 1 w 377"/>
                      <a:gd name="T31" fmla="*/ 0 h 377"/>
                      <a:gd name="T32" fmla="*/ 1 w 377"/>
                      <a:gd name="T33" fmla="*/ 0 h 377"/>
                      <a:gd name="T34" fmla="*/ 1 w 377"/>
                      <a:gd name="T35" fmla="*/ 1 h 377"/>
                      <a:gd name="T36" fmla="*/ 1 w 377"/>
                      <a:gd name="T37" fmla="*/ 1 h 377"/>
                      <a:gd name="T38" fmla="*/ 1 w 377"/>
                      <a:gd name="T39" fmla="*/ 1 h 377"/>
                      <a:gd name="T40" fmla="*/ 1 w 377"/>
                      <a:gd name="T41" fmla="*/ 1 h 377"/>
                      <a:gd name="T42" fmla="*/ 1 w 377"/>
                      <a:gd name="T43" fmla="*/ 1 h 377"/>
                      <a:gd name="T44" fmla="*/ 1 w 377"/>
                      <a:gd name="T45" fmla="*/ 1 h 377"/>
                      <a:gd name="T46" fmla="*/ 0 w 377"/>
                      <a:gd name="T47" fmla="*/ 1 h 377"/>
                      <a:gd name="T48" fmla="*/ 0 w 377"/>
                      <a:gd name="T49" fmla="*/ 1 h 377"/>
                      <a:gd name="T50" fmla="*/ 0 w 377"/>
                      <a:gd name="T51" fmla="*/ 1 h 377"/>
                      <a:gd name="T52" fmla="*/ 0 w 377"/>
                      <a:gd name="T53" fmla="*/ 1 h 377"/>
                      <a:gd name="T54" fmla="*/ 0 w 377"/>
                      <a:gd name="T55" fmla="*/ 1 h 377"/>
                      <a:gd name="T56" fmla="*/ 0 w 377"/>
                      <a:gd name="T57" fmla="*/ 1 h 377"/>
                      <a:gd name="T58" fmla="*/ 0 w 377"/>
                      <a:gd name="T59" fmla="*/ 1 h 377"/>
                      <a:gd name="T60" fmla="*/ 0 w 377"/>
                      <a:gd name="T61" fmla="*/ 1 h 377"/>
                      <a:gd name="T62" fmla="*/ 0 w 377"/>
                      <a:gd name="T63" fmla="*/ 0 h 37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7"/>
                      <a:gd name="T97" fmla="*/ 0 h 377"/>
                      <a:gd name="T98" fmla="*/ 377 w 377"/>
                      <a:gd name="T99" fmla="*/ 377 h 37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7" h="377">
                        <a:moveTo>
                          <a:pt x="0" y="188"/>
                        </a:moveTo>
                        <a:lnTo>
                          <a:pt x="1" y="168"/>
                        </a:lnTo>
                        <a:lnTo>
                          <a:pt x="4" y="150"/>
                        </a:lnTo>
                        <a:lnTo>
                          <a:pt x="8" y="131"/>
                        </a:lnTo>
                        <a:lnTo>
                          <a:pt x="15" y="115"/>
                        </a:lnTo>
                        <a:lnTo>
                          <a:pt x="23" y="98"/>
                        </a:lnTo>
                        <a:lnTo>
                          <a:pt x="32" y="82"/>
                        </a:lnTo>
                        <a:lnTo>
                          <a:pt x="43" y="68"/>
                        </a:lnTo>
                        <a:lnTo>
                          <a:pt x="55" y="54"/>
                        </a:lnTo>
                        <a:lnTo>
                          <a:pt x="69" y="43"/>
                        </a:lnTo>
                        <a:lnTo>
                          <a:pt x="84" y="32"/>
                        </a:lnTo>
                        <a:lnTo>
                          <a:pt x="99" y="23"/>
                        </a:lnTo>
                        <a:lnTo>
                          <a:pt x="116" y="14"/>
                        </a:lnTo>
                        <a:lnTo>
                          <a:pt x="133" y="8"/>
                        </a:lnTo>
                        <a:lnTo>
                          <a:pt x="151" y="4"/>
                        </a:lnTo>
                        <a:lnTo>
                          <a:pt x="169" y="1"/>
                        </a:lnTo>
                        <a:lnTo>
                          <a:pt x="189" y="0"/>
                        </a:lnTo>
                        <a:lnTo>
                          <a:pt x="208" y="1"/>
                        </a:lnTo>
                        <a:lnTo>
                          <a:pt x="227" y="4"/>
                        </a:lnTo>
                        <a:lnTo>
                          <a:pt x="244" y="8"/>
                        </a:lnTo>
                        <a:lnTo>
                          <a:pt x="262" y="14"/>
                        </a:lnTo>
                        <a:lnTo>
                          <a:pt x="279" y="23"/>
                        </a:lnTo>
                        <a:lnTo>
                          <a:pt x="293" y="32"/>
                        </a:lnTo>
                        <a:lnTo>
                          <a:pt x="308" y="43"/>
                        </a:lnTo>
                        <a:lnTo>
                          <a:pt x="322" y="54"/>
                        </a:lnTo>
                        <a:lnTo>
                          <a:pt x="334" y="68"/>
                        </a:lnTo>
                        <a:lnTo>
                          <a:pt x="345" y="82"/>
                        </a:lnTo>
                        <a:lnTo>
                          <a:pt x="354" y="98"/>
                        </a:lnTo>
                        <a:lnTo>
                          <a:pt x="362" y="115"/>
                        </a:lnTo>
                        <a:lnTo>
                          <a:pt x="369" y="131"/>
                        </a:lnTo>
                        <a:lnTo>
                          <a:pt x="373" y="150"/>
                        </a:lnTo>
                        <a:lnTo>
                          <a:pt x="376" y="168"/>
                        </a:lnTo>
                        <a:lnTo>
                          <a:pt x="377" y="188"/>
                        </a:lnTo>
                        <a:lnTo>
                          <a:pt x="376" y="208"/>
                        </a:lnTo>
                        <a:lnTo>
                          <a:pt x="373" y="225"/>
                        </a:lnTo>
                        <a:lnTo>
                          <a:pt x="369" y="244"/>
                        </a:lnTo>
                        <a:lnTo>
                          <a:pt x="362" y="261"/>
                        </a:lnTo>
                        <a:lnTo>
                          <a:pt x="354" y="277"/>
                        </a:lnTo>
                        <a:lnTo>
                          <a:pt x="345" y="293"/>
                        </a:lnTo>
                        <a:lnTo>
                          <a:pt x="334" y="308"/>
                        </a:lnTo>
                        <a:lnTo>
                          <a:pt x="322" y="321"/>
                        </a:lnTo>
                        <a:lnTo>
                          <a:pt x="308" y="334"/>
                        </a:lnTo>
                        <a:lnTo>
                          <a:pt x="293" y="344"/>
                        </a:lnTo>
                        <a:lnTo>
                          <a:pt x="279" y="354"/>
                        </a:lnTo>
                        <a:lnTo>
                          <a:pt x="262" y="362"/>
                        </a:lnTo>
                        <a:lnTo>
                          <a:pt x="244" y="368"/>
                        </a:lnTo>
                        <a:lnTo>
                          <a:pt x="227" y="372"/>
                        </a:lnTo>
                        <a:lnTo>
                          <a:pt x="208" y="376"/>
                        </a:lnTo>
                        <a:lnTo>
                          <a:pt x="189" y="377"/>
                        </a:lnTo>
                        <a:lnTo>
                          <a:pt x="169" y="376"/>
                        </a:lnTo>
                        <a:lnTo>
                          <a:pt x="151" y="372"/>
                        </a:lnTo>
                        <a:lnTo>
                          <a:pt x="133" y="368"/>
                        </a:lnTo>
                        <a:lnTo>
                          <a:pt x="116" y="362"/>
                        </a:lnTo>
                        <a:lnTo>
                          <a:pt x="99" y="354"/>
                        </a:lnTo>
                        <a:lnTo>
                          <a:pt x="84" y="344"/>
                        </a:lnTo>
                        <a:lnTo>
                          <a:pt x="69" y="334"/>
                        </a:lnTo>
                        <a:lnTo>
                          <a:pt x="55" y="321"/>
                        </a:lnTo>
                        <a:lnTo>
                          <a:pt x="43" y="308"/>
                        </a:lnTo>
                        <a:lnTo>
                          <a:pt x="32" y="293"/>
                        </a:lnTo>
                        <a:lnTo>
                          <a:pt x="23" y="277"/>
                        </a:lnTo>
                        <a:lnTo>
                          <a:pt x="15" y="261"/>
                        </a:lnTo>
                        <a:lnTo>
                          <a:pt x="8" y="244"/>
                        </a:lnTo>
                        <a:lnTo>
                          <a:pt x="4" y="225"/>
                        </a:lnTo>
                        <a:lnTo>
                          <a:pt x="1" y="208"/>
                        </a:lnTo>
                        <a:lnTo>
                          <a:pt x="0" y="188"/>
                        </a:lnTo>
                        <a:close/>
                      </a:path>
                    </a:pathLst>
                  </a:custGeom>
                  <a:solidFill>
                    <a:srgbClr val="FFB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7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776" y="518"/>
                    <a:ext cx="17" cy="18"/>
                  </a:xfrm>
                  <a:custGeom>
                    <a:avLst/>
                    <a:gdLst>
                      <a:gd name="T0" fmla="*/ 0 w 367"/>
                      <a:gd name="T1" fmla="*/ 0 h 365"/>
                      <a:gd name="T2" fmla="*/ 1 w 367"/>
                      <a:gd name="T3" fmla="*/ 0 h 365"/>
                      <a:gd name="T4" fmla="*/ 1 w 367"/>
                      <a:gd name="T5" fmla="*/ 0 h 365"/>
                      <a:gd name="T6" fmla="*/ 1 w 367"/>
                      <a:gd name="T7" fmla="*/ 0 h 365"/>
                      <a:gd name="T8" fmla="*/ 1 w 367"/>
                      <a:gd name="T9" fmla="*/ 0 h 365"/>
                      <a:gd name="T10" fmla="*/ 1 w 367"/>
                      <a:gd name="T11" fmla="*/ 0 h 365"/>
                      <a:gd name="T12" fmla="*/ 1 w 367"/>
                      <a:gd name="T13" fmla="*/ 0 h 365"/>
                      <a:gd name="T14" fmla="*/ 1 w 367"/>
                      <a:gd name="T15" fmla="*/ 0 h 365"/>
                      <a:gd name="T16" fmla="*/ 1 w 367"/>
                      <a:gd name="T17" fmla="*/ 0 h 365"/>
                      <a:gd name="T18" fmla="*/ 1 w 367"/>
                      <a:gd name="T19" fmla="*/ 1 h 365"/>
                      <a:gd name="T20" fmla="*/ 1 w 367"/>
                      <a:gd name="T21" fmla="*/ 1 h 365"/>
                      <a:gd name="T22" fmla="*/ 1 w 367"/>
                      <a:gd name="T23" fmla="*/ 1 h 365"/>
                      <a:gd name="T24" fmla="*/ 1 w 367"/>
                      <a:gd name="T25" fmla="*/ 1 h 365"/>
                      <a:gd name="T26" fmla="*/ 1 w 367"/>
                      <a:gd name="T27" fmla="*/ 1 h 365"/>
                      <a:gd name="T28" fmla="*/ 1 w 367"/>
                      <a:gd name="T29" fmla="*/ 1 h 365"/>
                      <a:gd name="T30" fmla="*/ 0 w 367"/>
                      <a:gd name="T31" fmla="*/ 1 h 365"/>
                      <a:gd name="T32" fmla="*/ 0 w 367"/>
                      <a:gd name="T33" fmla="*/ 1 h 365"/>
                      <a:gd name="T34" fmla="*/ 0 w 367"/>
                      <a:gd name="T35" fmla="*/ 1 h 365"/>
                      <a:gd name="T36" fmla="*/ 0 w 367"/>
                      <a:gd name="T37" fmla="*/ 1 h 365"/>
                      <a:gd name="T38" fmla="*/ 0 w 367"/>
                      <a:gd name="T39" fmla="*/ 1 h 365"/>
                      <a:gd name="T40" fmla="*/ 0 w 367"/>
                      <a:gd name="T41" fmla="*/ 1 h 365"/>
                      <a:gd name="T42" fmla="*/ 0 w 367"/>
                      <a:gd name="T43" fmla="*/ 1 h 365"/>
                      <a:gd name="T44" fmla="*/ 0 w 367"/>
                      <a:gd name="T45" fmla="*/ 1 h 365"/>
                      <a:gd name="T46" fmla="*/ 0 w 367"/>
                      <a:gd name="T47" fmla="*/ 0 h 365"/>
                      <a:gd name="T48" fmla="*/ 0 w 367"/>
                      <a:gd name="T49" fmla="*/ 0 h 365"/>
                      <a:gd name="T50" fmla="*/ 0 w 367"/>
                      <a:gd name="T51" fmla="*/ 0 h 365"/>
                      <a:gd name="T52" fmla="*/ 0 w 367"/>
                      <a:gd name="T53" fmla="*/ 0 h 365"/>
                      <a:gd name="T54" fmla="*/ 0 w 367"/>
                      <a:gd name="T55" fmla="*/ 0 h 365"/>
                      <a:gd name="T56" fmla="*/ 0 w 367"/>
                      <a:gd name="T57" fmla="*/ 0 h 365"/>
                      <a:gd name="T58" fmla="*/ 0 w 367"/>
                      <a:gd name="T59" fmla="*/ 0 h 365"/>
                      <a:gd name="T60" fmla="*/ 0 w 367"/>
                      <a:gd name="T61" fmla="*/ 0 h 365"/>
                      <a:gd name="T62" fmla="*/ 0 w 367"/>
                      <a:gd name="T63" fmla="*/ 0 h 36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67"/>
                      <a:gd name="T97" fmla="*/ 0 h 365"/>
                      <a:gd name="T98" fmla="*/ 367 w 367"/>
                      <a:gd name="T99" fmla="*/ 365 h 36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67" h="365">
                        <a:moveTo>
                          <a:pt x="184" y="0"/>
                        </a:moveTo>
                        <a:lnTo>
                          <a:pt x="203" y="1"/>
                        </a:lnTo>
                        <a:lnTo>
                          <a:pt x="221" y="4"/>
                        </a:lnTo>
                        <a:lnTo>
                          <a:pt x="238" y="8"/>
                        </a:lnTo>
                        <a:lnTo>
                          <a:pt x="255" y="15"/>
                        </a:lnTo>
                        <a:lnTo>
                          <a:pt x="271" y="22"/>
                        </a:lnTo>
                        <a:lnTo>
                          <a:pt x="286" y="31"/>
                        </a:lnTo>
                        <a:lnTo>
                          <a:pt x="300" y="42"/>
                        </a:lnTo>
                        <a:lnTo>
                          <a:pt x="313" y="53"/>
                        </a:lnTo>
                        <a:lnTo>
                          <a:pt x="325" y="67"/>
                        </a:lnTo>
                        <a:lnTo>
                          <a:pt x="335" y="80"/>
                        </a:lnTo>
                        <a:lnTo>
                          <a:pt x="345" y="95"/>
                        </a:lnTo>
                        <a:lnTo>
                          <a:pt x="352" y="112"/>
                        </a:lnTo>
                        <a:lnTo>
                          <a:pt x="358" y="128"/>
                        </a:lnTo>
                        <a:lnTo>
                          <a:pt x="362" y="146"/>
                        </a:lnTo>
                        <a:lnTo>
                          <a:pt x="366" y="164"/>
                        </a:lnTo>
                        <a:lnTo>
                          <a:pt x="367" y="183"/>
                        </a:lnTo>
                        <a:lnTo>
                          <a:pt x="366" y="202"/>
                        </a:lnTo>
                        <a:lnTo>
                          <a:pt x="362" y="219"/>
                        </a:lnTo>
                        <a:lnTo>
                          <a:pt x="358" y="237"/>
                        </a:lnTo>
                        <a:lnTo>
                          <a:pt x="352" y="254"/>
                        </a:lnTo>
                        <a:lnTo>
                          <a:pt x="345" y="270"/>
                        </a:lnTo>
                        <a:lnTo>
                          <a:pt x="335" y="285"/>
                        </a:lnTo>
                        <a:lnTo>
                          <a:pt x="325" y="299"/>
                        </a:lnTo>
                        <a:lnTo>
                          <a:pt x="313" y="312"/>
                        </a:lnTo>
                        <a:lnTo>
                          <a:pt x="300" y="324"/>
                        </a:lnTo>
                        <a:lnTo>
                          <a:pt x="286" y="334"/>
                        </a:lnTo>
                        <a:lnTo>
                          <a:pt x="271" y="343"/>
                        </a:lnTo>
                        <a:lnTo>
                          <a:pt x="255" y="351"/>
                        </a:lnTo>
                        <a:lnTo>
                          <a:pt x="238" y="357"/>
                        </a:lnTo>
                        <a:lnTo>
                          <a:pt x="221" y="361"/>
                        </a:lnTo>
                        <a:lnTo>
                          <a:pt x="203" y="364"/>
                        </a:lnTo>
                        <a:lnTo>
                          <a:pt x="184" y="365"/>
                        </a:lnTo>
                        <a:lnTo>
                          <a:pt x="165" y="364"/>
                        </a:lnTo>
                        <a:lnTo>
                          <a:pt x="147" y="361"/>
                        </a:lnTo>
                        <a:lnTo>
                          <a:pt x="130" y="357"/>
                        </a:lnTo>
                        <a:lnTo>
                          <a:pt x="113" y="351"/>
                        </a:lnTo>
                        <a:lnTo>
                          <a:pt x="96" y="343"/>
                        </a:lnTo>
                        <a:lnTo>
                          <a:pt x="82" y="334"/>
                        </a:lnTo>
                        <a:lnTo>
                          <a:pt x="67" y="324"/>
                        </a:lnTo>
                        <a:lnTo>
                          <a:pt x="55" y="312"/>
                        </a:lnTo>
                        <a:lnTo>
                          <a:pt x="42" y="299"/>
                        </a:lnTo>
                        <a:lnTo>
                          <a:pt x="32" y="285"/>
                        </a:lnTo>
                        <a:lnTo>
                          <a:pt x="22" y="270"/>
                        </a:lnTo>
                        <a:lnTo>
                          <a:pt x="15" y="254"/>
                        </a:lnTo>
                        <a:lnTo>
                          <a:pt x="9" y="237"/>
                        </a:lnTo>
                        <a:lnTo>
                          <a:pt x="4" y="219"/>
                        </a:lnTo>
                        <a:lnTo>
                          <a:pt x="1" y="202"/>
                        </a:lnTo>
                        <a:lnTo>
                          <a:pt x="0" y="183"/>
                        </a:lnTo>
                        <a:lnTo>
                          <a:pt x="1" y="164"/>
                        </a:lnTo>
                        <a:lnTo>
                          <a:pt x="4" y="146"/>
                        </a:lnTo>
                        <a:lnTo>
                          <a:pt x="9" y="128"/>
                        </a:lnTo>
                        <a:lnTo>
                          <a:pt x="15" y="112"/>
                        </a:lnTo>
                        <a:lnTo>
                          <a:pt x="22" y="95"/>
                        </a:lnTo>
                        <a:lnTo>
                          <a:pt x="32" y="80"/>
                        </a:lnTo>
                        <a:lnTo>
                          <a:pt x="42" y="67"/>
                        </a:lnTo>
                        <a:lnTo>
                          <a:pt x="55" y="53"/>
                        </a:lnTo>
                        <a:lnTo>
                          <a:pt x="67" y="42"/>
                        </a:lnTo>
                        <a:lnTo>
                          <a:pt x="82" y="31"/>
                        </a:lnTo>
                        <a:lnTo>
                          <a:pt x="96" y="22"/>
                        </a:lnTo>
                        <a:lnTo>
                          <a:pt x="113" y="15"/>
                        </a:lnTo>
                        <a:lnTo>
                          <a:pt x="130" y="8"/>
                        </a:lnTo>
                        <a:lnTo>
                          <a:pt x="147" y="4"/>
                        </a:lnTo>
                        <a:lnTo>
                          <a:pt x="165" y="1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FFC10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8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776" y="519"/>
                    <a:ext cx="17" cy="16"/>
                  </a:xfrm>
                  <a:custGeom>
                    <a:avLst/>
                    <a:gdLst>
                      <a:gd name="T0" fmla="*/ 0 w 354"/>
                      <a:gd name="T1" fmla="*/ 0 h 355"/>
                      <a:gd name="T2" fmla="*/ 1 w 354"/>
                      <a:gd name="T3" fmla="*/ 0 h 355"/>
                      <a:gd name="T4" fmla="*/ 1 w 354"/>
                      <a:gd name="T5" fmla="*/ 0 h 355"/>
                      <a:gd name="T6" fmla="*/ 1 w 354"/>
                      <a:gd name="T7" fmla="*/ 0 h 355"/>
                      <a:gd name="T8" fmla="*/ 1 w 354"/>
                      <a:gd name="T9" fmla="*/ 0 h 355"/>
                      <a:gd name="T10" fmla="*/ 1 w 354"/>
                      <a:gd name="T11" fmla="*/ 0 h 355"/>
                      <a:gd name="T12" fmla="*/ 1 w 354"/>
                      <a:gd name="T13" fmla="*/ 0 h 355"/>
                      <a:gd name="T14" fmla="*/ 1 w 354"/>
                      <a:gd name="T15" fmla="*/ 0 h 355"/>
                      <a:gd name="T16" fmla="*/ 1 w 354"/>
                      <a:gd name="T17" fmla="*/ 0 h 355"/>
                      <a:gd name="T18" fmla="*/ 1 w 354"/>
                      <a:gd name="T19" fmla="*/ 0 h 355"/>
                      <a:gd name="T20" fmla="*/ 1 w 354"/>
                      <a:gd name="T21" fmla="*/ 1 h 355"/>
                      <a:gd name="T22" fmla="*/ 1 w 354"/>
                      <a:gd name="T23" fmla="*/ 1 h 355"/>
                      <a:gd name="T24" fmla="*/ 1 w 354"/>
                      <a:gd name="T25" fmla="*/ 1 h 355"/>
                      <a:gd name="T26" fmla="*/ 1 w 354"/>
                      <a:gd name="T27" fmla="*/ 1 h 355"/>
                      <a:gd name="T28" fmla="*/ 1 w 354"/>
                      <a:gd name="T29" fmla="*/ 1 h 355"/>
                      <a:gd name="T30" fmla="*/ 0 w 354"/>
                      <a:gd name="T31" fmla="*/ 1 h 355"/>
                      <a:gd name="T32" fmla="*/ 0 w 354"/>
                      <a:gd name="T33" fmla="*/ 1 h 355"/>
                      <a:gd name="T34" fmla="*/ 0 w 354"/>
                      <a:gd name="T35" fmla="*/ 1 h 355"/>
                      <a:gd name="T36" fmla="*/ 0 w 354"/>
                      <a:gd name="T37" fmla="*/ 1 h 355"/>
                      <a:gd name="T38" fmla="*/ 0 w 354"/>
                      <a:gd name="T39" fmla="*/ 1 h 355"/>
                      <a:gd name="T40" fmla="*/ 0 w 354"/>
                      <a:gd name="T41" fmla="*/ 1 h 355"/>
                      <a:gd name="T42" fmla="*/ 0 w 354"/>
                      <a:gd name="T43" fmla="*/ 1 h 355"/>
                      <a:gd name="T44" fmla="*/ 0 w 354"/>
                      <a:gd name="T45" fmla="*/ 0 h 355"/>
                      <a:gd name="T46" fmla="*/ 0 w 354"/>
                      <a:gd name="T47" fmla="*/ 0 h 355"/>
                      <a:gd name="T48" fmla="*/ 0 w 354"/>
                      <a:gd name="T49" fmla="*/ 0 h 355"/>
                      <a:gd name="T50" fmla="*/ 0 w 354"/>
                      <a:gd name="T51" fmla="*/ 0 h 355"/>
                      <a:gd name="T52" fmla="*/ 0 w 354"/>
                      <a:gd name="T53" fmla="*/ 0 h 355"/>
                      <a:gd name="T54" fmla="*/ 0 w 354"/>
                      <a:gd name="T55" fmla="*/ 0 h 355"/>
                      <a:gd name="T56" fmla="*/ 0 w 354"/>
                      <a:gd name="T57" fmla="*/ 0 h 355"/>
                      <a:gd name="T58" fmla="*/ 0 w 354"/>
                      <a:gd name="T59" fmla="*/ 0 h 355"/>
                      <a:gd name="T60" fmla="*/ 0 w 354"/>
                      <a:gd name="T61" fmla="*/ 0 h 355"/>
                      <a:gd name="T62" fmla="*/ 0 w 354"/>
                      <a:gd name="T63" fmla="*/ 0 h 35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54"/>
                      <a:gd name="T97" fmla="*/ 0 h 355"/>
                      <a:gd name="T98" fmla="*/ 354 w 354"/>
                      <a:gd name="T99" fmla="*/ 355 h 35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54" h="355">
                        <a:moveTo>
                          <a:pt x="177" y="0"/>
                        </a:moveTo>
                        <a:lnTo>
                          <a:pt x="195" y="1"/>
                        </a:lnTo>
                        <a:lnTo>
                          <a:pt x="212" y="3"/>
                        </a:lnTo>
                        <a:lnTo>
                          <a:pt x="229" y="9"/>
                        </a:lnTo>
                        <a:lnTo>
                          <a:pt x="246" y="14"/>
                        </a:lnTo>
                        <a:lnTo>
                          <a:pt x="262" y="21"/>
                        </a:lnTo>
                        <a:lnTo>
                          <a:pt x="276" y="31"/>
                        </a:lnTo>
                        <a:lnTo>
                          <a:pt x="290" y="41"/>
                        </a:lnTo>
                        <a:lnTo>
                          <a:pt x="302" y="52"/>
                        </a:lnTo>
                        <a:lnTo>
                          <a:pt x="314" y="65"/>
                        </a:lnTo>
                        <a:lnTo>
                          <a:pt x="324" y="79"/>
                        </a:lnTo>
                        <a:lnTo>
                          <a:pt x="333" y="93"/>
                        </a:lnTo>
                        <a:lnTo>
                          <a:pt x="341" y="109"/>
                        </a:lnTo>
                        <a:lnTo>
                          <a:pt x="346" y="124"/>
                        </a:lnTo>
                        <a:lnTo>
                          <a:pt x="351" y="142"/>
                        </a:lnTo>
                        <a:lnTo>
                          <a:pt x="353" y="160"/>
                        </a:lnTo>
                        <a:lnTo>
                          <a:pt x="354" y="178"/>
                        </a:lnTo>
                        <a:lnTo>
                          <a:pt x="353" y="195"/>
                        </a:lnTo>
                        <a:lnTo>
                          <a:pt x="351" y="213"/>
                        </a:lnTo>
                        <a:lnTo>
                          <a:pt x="346" y="231"/>
                        </a:lnTo>
                        <a:lnTo>
                          <a:pt x="341" y="247"/>
                        </a:lnTo>
                        <a:lnTo>
                          <a:pt x="333" y="262"/>
                        </a:lnTo>
                        <a:lnTo>
                          <a:pt x="324" y="277"/>
                        </a:lnTo>
                        <a:lnTo>
                          <a:pt x="314" y="290"/>
                        </a:lnTo>
                        <a:lnTo>
                          <a:pt x="302" y="303"/>
                        </a:lnTo>
                        <a:lnTo>
                          <a:pt x="290" y="314"/>
                        </a:lnTo>
                        <a:lnTo>
                          <a:pt x="276" y="325"/>
                        </a:lnTo>
                        <a:lnTo>
                          <a:pt x="262" y="334"/>
                        </a:lnTo>
                        <a:lnTo>
                          <a:pt x="246" y="342"/>
                        </a:lnTo>
                        <a:lnTo>
                          <a:pt x="229" y="347"/>
                        </a:lnTo>
                        <a:lnTo>
                          <a:pt x="212" y="352"/>
                        </a:lnTo>
                        <a:lnTo>
                          <a:pt x="195" y="354"/>
                        </a:lnTo>
                        <a:lnTo>
                          <a:pt x="177" y="355"/>
                        </a:lnTo>
                        <a:lnTo>
                          <a:pt x="159" y="354"/>
                        </a:lnTo>
                        <a:lnTo>
                          <a:pt x="142" y="352"/>
                        </a:lnTo>
                        <a:lnTo>
                          <a:pt x="124" y="347"/>
                        </a:lnTo>
                        <a:lnTo>
                          <a:pt x="108" y="342"/>
                        </a:lnTo>
                        <a:lnTo>
                          <a:pt x="92" y="334"/>
                        </a:lnTo>
                        <a:lnTo>
                          <a:pt x="78" y="325"/>
                        </a:lnTo>
                        <a:lnTo>
                          <a:pt x="64" y="314"/>
                        </a:lnTo>
                        <a:lnTo>
                          <a:pt x="52" y="303"/>
                        </a:lnTo>
                        <a:lnTo>
                          <a:pt x="40" y="290"/>
                        </a:lnTo>
                        <a:lnTo>
                          <a:pt x="30" y="277"/>
                        </a:lnTo>
                        <a:lnTo>
                          <a:pt x="20" y="262"/>
                        </a:lnTo>
                        <a:lnTo>
                          <a:pt x="13" y="247"/>
                        </a:lnTo>
                        <a:lnTo>
                          <a:pt x="8" y="231"/>
                        </a:lnTo>
                        <a:lnTo>
                          <a:pt x="3" y="213"/>
                        </a:lnTo>
                        <a:lnTo>
                          <a:pt x="1" y="195"/>
                        </a:lnTo>
                        <a:lnTo>
                          <a:pt x="0" y="178"/>
                        </a:lnTo>
                        <a:lnTo>
                          <a:pt x="1" y="160"/>
                        </a:lnTo>
                        <a:lnTo>
                          <a:pt x="3" y="142"/>
                        </a:lnTo>
                        <a:lnTo>
                          <a:pt x="8" y="124"/>
                        </a:lnTo>
                        <a:lnTo>
                          <a:pt x="13" y="109"/>
                        </a:lnTo>
                        <a:lnTo>
                          <a:pt x="20" y="93"/>
                        </a:lnTo>
                        <a:lnTo>
                          <a:pt x="30" y="79"/>
                        </a:lnTo>
                        <a:lnTo>
                          <a:pt x="40" y="65"/>
                        </a:lnTo>
                        <a:lnTo>
                          <a:pt x="52" y="52"/>
                        </a:lnTo>
                        <a:lnTo>
                          <a:pt x="64" y="41"/>
                        </a:lnTo>
                        <a:lnTo>
                          <a:pt x="78" y="31"/>
                        </a:lnTo>
                        <a:lnTo>
                          <a:pt x="92" y="21"/>
                        </a:lnTo>
                        <a:lnTo>
                          <a:pt x="108" y="14"/>
                        </a:lnTo>
                        <a:lnTo>
                          <a:pt x="124" y="9"/>
                        </a:lnTo>
                        <a:lnTo>
                          <a:pt x="142" y="3"/>
                        </a:lnTo>
                        <a:lnTo>
                          <a:pt x="159" y="1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solidFill>
                    <a:srgbClr val="FFC41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9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776" y="519"/>
                    <a:ext cx="17" cy="16"/>
                  </a:xfrm>
                  <a:custGeom>
                    <a:avLst/>
                    <a:gdLst>
                      <a:gd name="T0" fmla="*/ 0 w 343"/>
                      <a:gd name="T1" fmla="*/ 0 h 345"/>
                      <a:gd name="T2" fmla="*/ 1 w 343"/>
                      <a:gd name="T3" fmla="*/ 0 h 345"/>
                      <a:gd name="T4" fmla="*/ 1 w 343"/>
                      <a:gd name="T5" fmla="*/ 0 h 345"/>
                      <a:gd name="T6" fmla="*/ 1 w 343"/>
                      <a:gd name="T7" fmla="*/ 0 h 345"/>
                      <a:gd name="T8" fmla="*/ 1 w 343"/>
                      <a:gd name="T9" fmla="*/ 0 h 345"/>
                      <a:gd name="T10" fmla="*/ 1 w 343"/>
                      <a:gd name="T11" fmla="*/ 0 h 345"/>
                      <a:gd name="T12" fmla="*/ 1 w 343"/>
                      <a:gd name="T13" fmla="*/ 0 h 345"/>
                      <a:gd name="T14" fmla="*/ 1 w 343"/>
                      <a:gd name="T15" fmla="*/ 0 h 345"/>
                      <a:gd name="T16" fmla="*/ 1 w 343"/>
                      <a:gd name="T17" fmla="*/ 0 h 345"/>
                      <a:gd name="T18" fmla="*/ 1 w 343"/>
                      <a:gd name="T19" fmla="*/ 0 h 345"/>
                      <a:gd name="T20" fmla="*/ 1 w 343"/>
                      <a:gd name="T21" fmla="*/ 1 h 345"/>
                      <a:gd name="T22" fmla="*/ 1 w 343"/>
                      <a:gd name="T23" fmla="*/ 1 h 345"/>
                      <a:gd name="T24" fmla="*/ 1 w 343"/>
                      <a:gd name="T25" fmla="*/ 1 h 345"/>
                      <a:gd name="T26" fmla="*/ 1 w 343"/>
                      <a:gd name="T27" fmla="*/ 1 h 345"/>
                      <a:gd name="T28" fmla="*/ 1 w 343"/>
                      <a:gd name="T29" fmla="*/ 1 h 345"/>
                      <a:gd name="T30" fmla="*/ 0 w 343"/>
                      <a:gd name="T31" fmla="*/ 1 h 345"/>
                      <a:gd name="T32" fmla="*/ 0 w 343"/>
                      <a:gd name="T33" fmla="*/ 1 h 345"/>
                      <a:gd name="T34" fmla="*/ 0 w 343"/>
                      <a:gd name="T35" fmla="*/ 1 h 345"/>
                      <a:gd name="T36" fmla="*/ 0 w 343"/>
                      <a:gd name="T37" fmla="*/ 1 h 345"/>
                      <a:gd name="T38" fmla="*/ 0 w 343"/>
                      <a:gd name="T39" fmla="*/ 1 h 345"/>
                      <a:gd name="T40" fmla="*/ 0 w 343"/>
                      <a:gd name="T41" fmla="*/ 1 h 345"/>
                      <a:gd name="T42" fmla="*/ 0 w 343"/>
                      <a:gd name="T43" fmla="*/ 1 h 345"/>
                      <a:gd name="T44" fmla="*/ 0 w 343"/>
                      <a:gd name="T45" fmla="*/ 0 h 345"/>
                      <a:gd name="T46" fmla="*/ 0 w 343"/>
                      <a:gd name="T47" fmla="*/ 0 h 345"/>
                      <a:gd name="T48" fmla="*/ 0 w 343"/>
                      <a:gd name="T49" fmla="*/ 0 h 345"/>
                      <a:gd name="T50" fmla="*/ 0 w 343"/>
                      <a:gd name="T51" fmla="*/ 0 h 345"/>
                      <a:gd name="T52" fmla="*/ 0 w 343"/>
                      <a:gd name="T53" fmla="*/ 0 h 345"/>
                      <a:gd name="T54" fmla="*/ 0 w 343"/>
                      <a:gd name="T55" fmla="*/ 0 h 345"/>
                      <a:gd name="T56" fmla="*/ 0 w 343"/>
                      <a:gd name="T57" fmla="*/ 0 h 345"/>
                      <a:gd name="T58" fmla="*/ 0 w 343"/>
                      <a:gd name="T59" fmla="*/ 0 h 345"/>
                      <a:gd name="T60" fmla="*/ 0 w 343"/>
                      <a:gd name="T61" fmla="*/ 0 h 345"/>
                      <a:gd name="T62" fmla="*/ 0 w 343"/>
                      <a:gd name="T63" fmla="*/ 0 h 34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3"/>
                      <a:gd name="T97" fmla="*/ 0 h 345"/>
                      <a:gd name="T98" fmla="*/ 343 w 343"/>
                      <a:gd name="T99" fmla="*/ 345 h 34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3" h="345">
                        <a:moveTo>
                          <a:pt x="172" y="0"/>
                        </a:moveTo>
                        <a:lnTo>
                          <a:pt x="190" y="2"/>
                        </a:lnTo>
                        <a:lnTo>
                          <a:pt x="206" y="4"/>
                        </a:lnTo>
                        <a:lnTo>
                          <a:pt x="223" y="8"/>
                        </a:lnTo>
                        <a:lnTo>
                          <a:pt x="239" y="14"/>
                        </a:lnTo>
                        <a:lnTo>
                          <a:pt x="253" y="21"/>
                        </a:lnTo>
                        <a:lnTo>
                          <a:pt x="268" y="30"/>
                        </a:lnTo>
                        <a:lnTo>
                          <a:pt x="281" y="40"/>
                        </a:lnTo>
                        <a:lnTo>
                          <a:pt x="293" y="51"/>
                        </a:lnTo>
                        <a:lnTo>
                          <a:pt x="305" y="63"/>
                        </a:lnTo>
                        <a:lnTo>
                          <a:pt x="314" y="77"/>
                        </a:lnTo>
                        <a:lnTo>
                          <a:pt x="322" y="90"/>
                        </a:lnTo>
                        <a:lnTo>
                          <a:pt x="330" y="106"/>
                        </a:lnTo>
                        <a:lnTo>
                          <a:pt x="336" y="122"/>
                        </a:lnTo>
                        <a:lnTo>
                          <a:pt x="340" y="138"/>
                        </a:lnTo>
                        <a:lnTo>
                          <a:pt x="342" y="155"/>
                        </a:lnTo>
                        <a:lnTo>
                          <a:pt x="343" y="173"/>
                        </a:lnTo>
                        <a:lnTo>
                          <a:pt x="342" y="190"/>
                        </a:lnTo>
                        <a:lnTo>
                          <a:pt x="340" y="207"/>
                        </a:lnTo>
                        <a:lnTo>
                          <a:pt x="336" y="224"/>
                        </a:lnTo>
                        <a:lnTo>
                          <a:pt x="330" y="240"/>
                        </a:lnTo>
                        <a:lnTo>
                          <a:pt x="322" y="255"/>
                        </a:lnTo>
                        <a:lnTo>
                          <a:pt x="314" y="269"/>
                        </a:lnTo>
                        <a:lnTo>
                          <a:pt x="305" y="282"/>
                        </a:lnTo>
                        <a:lnTo>
                          <a:pt x="293" y="295"/>
                        </a:lnTo>
                        <a:lnTo>
                          <a:pt x="281" y="305"/>
                        </a:lnTo>
                        <a:lnTo>
                          <a:pt x="268" y="316"/>
                        </a:lnTo>
                        <a:lnTo>
                          <a:pt x="253" y="324"/>
                        </a:lnTo>
                        <a:lnTo>
                          <a:pt x="239" y="331"/>
                        </a:lnTo>
                        <a:lnTo>
                          <a:pt x="223" y="338"/>
                        </a:lnTo>
                        <a:lnTo>
                          <a:pt x="206" y="342"/>
                        </a:lnTo>
                        <a:lnTo>
                          <a:pt x="190" y="344"/>
                        </a:lnTo>
                        <a:lnTo>
                          <a:pt x="172" y="345"/>
                        </a:lnTo>
                        <a:lnTo>
                          <a:pt x="154" y="344"/>
                        </a:lnTo>
                        <a:lnTo>
                          <a:pt x="138" y="342"/>
                        </a:lnTo>
                        <a:lnTo>
                          <a:pt x="121" y="338"/>
                        </a:lnTo>
                        <a:lnTo>
                          <a:pt x="105" y="331"/>
                        </a:lnTo>
                        <a:lnTo>
                          <a:pt x="90" y="324"/>
                        </a:lnTo>
                        <a:lnTo>
                          <a:pt x="76" y="316"/>
                        </a:lnTo>
                        <a:lnTo>
                          <a:pt x="62" y="305"/>
                        </a:lnTo>
                        <a:lnTo>
                          <a:pt x="50" y="295"/>
                        </a:lnTo>
                        <a:lnTo>
                          <a:pt x="39" y="282"/>
                        </a:lnTo>
                        <a:lnTo>
                          <a:pt x="29" y="269"/>
                        </a:lnTo>
                        <a:lnTo>
                          <a:pt x="21" y="255"/>
                        </a:lnTo>
                        <a:lnTo>
                          <a:pt x="13" y="240"/>
                        </a:lnTo>
                        <a:lnTo>
                          <a:pt x="7" y="224"/>
                        </a:lnTo>
                        <a:lnTo>
                          <a:pt x="3" y="207"/>
                        </a:lnTo>
                        <a:lnTo>
                          <a:pt x="1" y="190"/>
                        </a:lnTo>
                        <a:lnTo>
                          <a:pt x="0" y="173"/>
                        </a:lnTo>
                        <a:lnTo>
                          <a:pt x="1" y="155"/>
                        </a:lnTo>
                        <a:lnTo>
                          <a:pt x="3" y="138"/>
                        </a:lnTo>
                        <a:lnTo>
                          <a:pt x="7" y="122"/>
                        </a:lnTo>
                        <a:lnTo>
                          <a:pt x="13" y="106"/>
                        </a:lnTo>
                        <a:lnTo>
                          <a:pt x="21" y="90"/>
                        </a:lnTo>
                        <a:lnTo>
                          <a:pt x="29" y="77"/>
                        </a:lnTo>
                        <a:lnTo>
                          <a:pt x="39" y="63"/>
                        </a:lnTo>
                        <a:lnTo>
                          <a:pt x="50" y="51"/>
                        </a:lnTo>
                        <a:lnTo>
                          <a:pt x="62" y="40"/>
                        </a:lnTo>
                        <a:lnTo>
                          <a:pt x="76" y="30"/>
                        </a:lnTo>
                        <a:lnTo>
                          <a:pt x="90" y="21"/>
                        </a:lnTo>
                        <a:lnTo>
                          <a:pt x="105" y="14"/>
                        </a:lnTo>
                        <a:lnTo>
                          <a:pt x="121" y="8"/>
                        </a:lnTo>
                        <a:lnTo>
                          <a:pt x="138" y="4"/>
                        </a:lnTo>
                        <a:lnTo>
                          <a:pt x="154" y="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solidFill>
                    <a:srgbClr val="FFC61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0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776" y="519"/>
                    <a:ext cx="16" cy="16"/>
                  </a:xfrm>
                  <a:custGeom>
                    <a:avLst/>
                    <a:gdLst>
                      <a:gd name="T0" fmla="*/ 0 w 333"/>
                      <a:gd name="T1" fmla="*/ 0 h 333"/>
                      <a:gd name="T2" fmla="*/ 0 w 333"/>
                      <a:gd name="T3" fmla="*/ 0 h 333"/>
                      <a:gd name="T4" fmla="*/ 1 w 333"/>
                      <a:gd name="T5" fmla="*/ 0 h 333"/>
                      <a:gd name="T6" fmla="*/ 1 w 333"/>
                      <a:gd name="T7" fmla="*/ 0 h 333"/>
                      <a:gd name="T8" fmla="*/ 1 w 333"/>
                      <a:gd name="T9" fmla="*/ 0 h 333"/>
                      <a:gd name="T10" fmla="*/ 1 w 333"/>
                      <a:gd name="T11" fmla="*/ 0 h 333"/>
                      <a:gd name="T12" fmla="*/ 1 w 333"/>
                      <a:gd name="T13" fmla="*/ 0 h 333"/>
                      <a:gd name="T14" fmla="*/ 1 w 333"/>
                      <a:gd name="T15" fmla="*/ 0 h 333"/>
                      <a:gd name="T16" fmla="*/ 1 w 333"/>
                      <a:gd name="T17" fmla="*/ 0 h 333"/>
                      <a:gd name="T18" fmla="*/ 1 w 333"/>
                      <a:gd name="T19" fmla="*/ 0 h 333"/>
                      <a:gd name="T20" fmla="*/ 1 w 333"/>
                      <a:gd name="T21" fmla="*/ 1 h 333"/>
                      <a:gd name="T22" fmla="*/ 1 w 333"/>
                      <a:gd name="T23" fmla="*/ 1 h 333"/>
                      <a:gd name="T24" fmla="*/ 1 w 333"/>
                      <a:gd name="T25" fmla="*/ 1 h 333"/>
                      <a:gd name="T26" fmla="*/ 1 w 333"/>
                      <a:gd name="T27" fmla="*/ 1 h 333"/>
                      <a:gd name="T28" fmla="*/ 1 w 333"/>
                      <a:gd name="T29" fmla="*/ 1 h 333"/>
                      <a:gd name="T30" fmla="*/ 0 w 333"/>
                      <a:gd name="T31" fmla="*/ 1 h 333"/>
                      <a:gd name="T32" fmla="*/ 0 w 333"/>
                      <a:gd name="T33" fmla="*/ 1 h 333"/>
                      <a:gd name="T34" fmla="*/ 0 w 333"/>
                      <a:gd name="T35" fmla="*/ 1 h 333"/>
                      <a:gd name="T36" fmla="*/ 0 w 333"/>
                      <a:gd name="T37" fmla="*/ 1 h 333"/>
                      <a:gd name="T38" fmla="*/ 0 w 333"/>
                      <a:gd name="T39" fmla="*/ 1 h 333"/>
                      <a:gd name="T40" fmla="*/ 0 w 333"/>
                      <a:gd name="T41" fmla="*/ 1 h 333"/>
                      <a:gd name="T42" fmla="*/ 0 w 333"/>
                      <a:gd name="T43" fmla="*/ 1 h 333"/>
                      <a:gd name="T44" fmla="*/ 0 w 333"/>
                      <a:gd name="T45" fmla="*/ 1 h 333"/>
                      <a:gd name="T46" fmla="*/ 0 w 333"/>
                      <a:gd name="T47" fmla="*/ 1 h 333"/>
                      <a:gd name="T48" fmla="*/ 0 w 333"/>
                      <a:gd name="T49" fmla="*/ 1 h 333"/>
                      <a:gd name="T50" fmla="*/ 0 w 333"/>
                      <a:gd name="T51" fmla="*/ 1 h 333"/>
                      <a:gd name="T52" fmla="*/ 0 w 333"/>
                      <a:gd name="T53" fmla="*/ 1 h 333"/>
                      <a:gd name="T54" fmla="*/ 0 w 333"/>
                      <a:gd name="T55" fmla="*/ 1 h 333"/>
                      <a:gd name="T56" fmla="*/ 0 w 333"/>
                      <a:gd name="T57" fmla="*/ 1 h 333"/>
                      <a:gd name="T58" fmla="*/ 0 w 333"/>
                      <a:gd name="T59" fmla="*/ 0 h 333"/>
                      <a:gd name="T60" fmla="*/ 0 w 333"/>
                      <a:gd name="T61" fmla="*/ 0 h 333"/>
                      <a:gd name="T62" fmla="*/ 0 w 333"/>
                      <a:gd name="T63" fmla="*/ 0 h 333"/>
                      <a:gd name="T64" fmla="*/ 0 w 333"/>
                      <a:gd name="T65" fmla="*/ 0 h 333"/>
                      <a:gd name="T66" fmla="*/ 0 w 333"/>
                      <a:gd name="T67" fmla="*/ 0 h 333"/>
                      <a:gd name="T68" fmla="*/ 0 w 333"/>
                      <a:gd name="T69" fmla="*/ 0 h 333"/>
                      <a:gd name="T70" fmla="*/ 0 w 333"/>
                      <a:gd name="T71" fmla="*/ 0 h 333"/>
                      <a:gd name="T72" fmla="*/ 0 w 333"/>
                      <a:gd name="T73" fmla="*/ 0 h 333"/>
                      <a:gd name="T74" fmla="*/ 0 w 333"/>
                      <a:gd name="T75" fmla="*/ 0 h 333"/>
                      <a:gd name="T76" fmla="*/ 0 w 333"/>
                      <a:gd name="T77" fmla="*/ 0 h 333"/>
                      <a:gd name="T78" fmla="*/ 0 w 333"/>
                      <a:gd name="T79" fmla="*/ 0 h 333"/>
                      <a:gd name="T80" fmla="*/ 0 w 333"/>
                      <a:gd name="T81" fmla="*/ 0 h 333"/>
                      <a:gd name="T82" fmla="*/ 0 w 333"/>
                      <a:gd name="T83" fmla="*/ 0 h 333"/>
                      <a:gd name="T84" fmla="*/ 0 w 333"/>
                      <a:gd name="T85" fmla="*/ 0 h 333"/>
                      <a:gd name="T86" fmla="*/ 0 w 333"/>
                      <a:gd name="T87" fmla="*/ 0 h 333"/>
                      <a:gd name="T88" fmla="*/ 0 w 333"/>
                      <a:gd name="T89" fmla="*/ 0 h 333"/>
                      <a:gd name="T90" fmla="*/ 0 w 333"/>
                      <a:gd name="T91" fmla="*/ 0 h 333"/>
                      <a:gd name="T92" fmla="*/ 0 w 333"/>
                      <a:gd name="T93" fmla="*/ 0 h 333"/>
                      <a:gd name="T94" fmla="*/ 0 w 333"/>
                      <a:gd name="T95" fmla="*/ 0 h 333"/>
                      <a:gd name="T96" fmla="*/ 0 w 333"/>
                      <a:gd name="T97" fmla="*/ 0 h 33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33"/>
                      <a:gd name="T148" fmla="*/ 0 h 333"/>
                      <a:gd name="T149" fmla="*/ 333 w 333"/>
                      <a:gd name="T150" fmla="*/ 333 h 33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33" h="333">
                        <a:moveTo>
                          <a:pt x="167" y="0"/>
                        </a:moveTo>
                        <a:lnTo>
                          <a:pt x="200" y="3"/>
                        </a:lnTo>
                        <a:lnTo>
                          <a:pt x="232" y="12"/>
                        </a:lnTo>
                        <a:lnTo>
                          <a:pt x="260" y="28"/>
                        </a:lnTo>
                        <a:lnTo>
                          <a:pt x="285" y="48"/>
                        </a:lnTo>
                        <a:lnTo>
                          <a:pt x="305" y="73"/>
                        </a:lnTo>
                        <a:lnTo>
                          <a:pt x="320" y="101"/>
                        </a:lnTo>
                        <a:lnTo>
                          <a:pt x="330" y="132"/>
                        </a:lnTo>
                        <a:lnTo>
                          <a:pt x="333" y="166"/>
                        </a:lnTo>
                        <a:lnTo>
                          <a:pt x="330" y="199"/>
                        </a:lnTo>
                        <a:lnTo>
                          <a:pt x="320" y="231"/>
                        </a:lnTo>
                        <a:lnTo>
                          <a:pt x="305" y="260"/>
                        </a:lnTo>
                        <a:lnTo>
                          <a:pt x="285" y="284"/>
                        </a:lnTo>
                        <a:lnTo>
                          <a:pt x="260" y="305"/>
                        </a:lnTo>
                        <a:lnTo>
                          <a:pt x="232" y="320"/>
                        </a:lnTo>
                        <a:lnTo>
                          <a:pt x="200" y="330"/>
                        </a:lnTo>
                        <a:lnTo>
                          <a:pt x="167" y="333"/>
                        </a:lnTo>
                        <a:lnTo>
                          <a:pt x="150" y="332"/>
                        </a:lnTo>
                        <a:lnTo>
                          <a:pt x="134" y="330"/>
                        </a:lnTo>
                        <a:lnTo>
                          <a:pt x="117" y="325"/>
                        </a:lnTo>
                        <a:lnTo>
                          <a:pt x="101" y="320"/>
                        </a:lnTo>
                        <a:lnTo>
                          <a:pt x="87" y="313"/>
                        </a:lnTo>
                        <a:lnTo>
                          <a:pt x="73" y="305"/>
                        </a:lnTo>
                        <a:lnTo>
                          <a:pt x="61" y="295"/>
                        </a:lnTo>
                        <a:lnTo>
                          <a:pt x="49" y="284"/>
                        </a:lnTo>
                        <a:lnTo>
                          <a:pt x="38" y="272"/>
                        </a:lnTo>
                        <a:lnTo>
                          <a:pt x="28" y="260"/>
                        </a:lnTo>
                        <a:lnTo>
                          <a:pt x="20" y="246"/>
                        </a:lnTo>
                        <a:lnTo>
                          <a:pt x="13" y="231"/>
                        </a:lnTo>
                        <a:lnTo>
                          <a:pt x="7" y="216"/>
                        </a:lnTo>
                        <a:lnTo>
                          <a:pt x="3" y="199"/>
                        </a:lnTo>
                        <a:lnTo>
                          <a:pt x="1" y="182"/>
                        </a:lnTo>
                        <a:lnTo>
                          <a:pt x="0" y="166"/>
                        </a:lnTo>
                        <a:lnTo>
                          <a:pt x="1" y="149"/>
                        </a:lnTo>
                        <a:lnTo>
                          <a:pt x="3" y="132"/>
                        </a:lnTo>
                        <a:lnTo>
                          <a:pt x="7" y="117"/>
                        </a:lnTo>
                        <a:lnTo>
                          <a:pt x="13" y="101"/>
                        </a:lnTo>
                        <a:lnTo>
                          <a:pt x="20" y="86"/>
                        </a:lnTo>
                        <a:lnTo>
                          <a:pt x="28" y="73"/>
                        </a:lnTo>
                        <a:lnTo>
                          <a:pt x="38" y="60"/>
                        </a:lnTo>
                        <a:lnTo>
                          <a:pt x="49" y="48"/>
                        </a:lnTo>
                        <a:lnTo>
                          <a:pt x="61" y="37"/>
                        </a:lnTo>
                        <a:lnTo>
                          <a:pt x="73" y="28"/>
                        </a:lnTo>
                        <a:lnTo>
                          <a:pt x="87" y="20"/>
                        </a:lnTo>
                        <a:lnTo>
                          <a:pt x="101" y="12"/>
                        </a:lnTo>
                        <a:lnTo>
                          <a:pt x="117" y="7"/>
                        </a:lnTo>
                        <a:lnTo>
                          <a:pt x="134" y="3"/>
                        </a:lnTo>
                        <a:lnTo>
                          <a:pt x="150" y="1"/>
                        </a:lnTo>
                        <a:lnTo>
                          <a:pt x="167" y="0"/>
                        </a:lnTo>
                        <a:close/>
                      </a:path>
                    </a:pathLst>
                  </a:custGeom>
                  <a:solidFill>
                    <a:srgbClr val="FFC92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1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777" y="519"/>
                    <a:ext cx="15" cy="16"/>
                  </a:xfrm>
                  <a:custGeom>
                    <a:avLst/>
                    <a:gdLst>
                      <a:gd name="T0" fmla="*/ 0 w 323"/>
                      <a:gd name="T1" fmla="*/ 0 h 323"/>
                      <a:gd name="T2" fmla="*/ 0 w 323"/>
                      <a:gd name="T3" fmla="*/ 0 h 323"/>
                      <a:gd name="T4" fmla="*/ 0 w 323"/>
                      <a:gd name="T5" fmla="*/ 0 h 323"/>
                      <a:gd name="T6" fmla="*/ 1 w 323"/>
                      <a:gd name="T7" fmla="*/ 0 h 323"/>
                      <a:gd name="T8" fmla="*/ 1 w 323"/>
                      <a:gd name="T9" fmla="*/ 0 h 323"/>
                      <a:gd name="T10" fmla="*/ 1 w 323"/>
                      <a:gd name="T11" fmla="*/ 0 h 323"/>
                      <a:gd name="T12" fmla="*/ 1 w 323"/>
                      <a:gd name="T13" fmla="*/ 0 h 323"/>
                      <a:gd name="T14" fmla="*/ 1 w 323"/>
                      <a:gd name="T15" fmla="*/ 0 h 323"/>
                      <a:gd name="T16" fmla="*/ 1 w 323"/>
                      <a:gd name="T17" fmla="*/ 0 h 323"/>
                      <a:gd name="T18" fmla="*/ 1 w 323"/>
                      <a:gd name="T19" fmla="*/ 0 h 323"/>
                      <a:gd name="T20" fmla="*/ 1 w 323"/>
                      <a:gd name="T21" fmla="*/ 1 h 323"/>
                      <a:gd name="T22" fmla="*/ 1 w 323"/>
                      <a:gd name="T23" fmla="*/ 1 h 323"/>
                      <a:gd name="T24" fmla="*/ 1 w 323"/>
                      <a:gd name="T25" fmla="*/ 1 h 323"/>
                      <a:gd name="T26" fmla="*/ 1 w 323"/>
                      <a:gd name="T27" fmla="*/ 1 h 323"/>
                      <a:gd name="T28" fmla="*/ 0 w 323"/>
                      <a:gd name="T29" fmla="*/ 1 h 323"/>
                      <a:gd name="T30" fmla="*/ 0 w 323"/>
                      <a:gd name="T31" fmla="*/ 1 h 323"/>
                      <a:gd name="T32" fmla="*/ 0 w 323"/>
                      <a:gd name="T33" fmla="*/ 1 h 323"/>
                      <a:gd name="T34" fmla="*/ 0 w 323"/>
                      <a:gd name="T35" fmla="*/ 1 h 323"/>
                      <a:gd name="T36" fmla="*/ 0 w 323"/>
                      <a:gd name="T37" fmla="*/ 1 h 323"/>
                      <a:gd name="T38" fmla="*/ 0 w 323"/>
                      <a:gd name="T39" fmla="*/ 1 h 323"/>
                      <a:gd name="T40" fmla="*/ 0 w 323"/>
                      <a:gd name="T41" fmla="*/ 1 h 323"/>
                      <a:gd name="T42" fmla="*/ 0 w 323"/>
                      <a:gd name="T43" fmla="*/ 1 h 323"/>
                      <a:gd name="T44" fmla="*/ 0 w 323"/>
                      <a:gd name="T45" fmla="*/ 1 h 323"/>
                      <a:gd name="T46" fmla="*/ 0 w 323"/>
                      <a:gd name="T47" fmla="*/ 0 h 323"/>
                      <a:gd name="T48" fmla="*/ 0 w 323"/>
                      <a:gd name="T49" fmla="*/ 0 h 323"/>
                      <a:gd name="T50" fmla="*/ 0 w 323"/>
                      <a:gd name="T51" fmla="*/ 0 h 323"/>
                      <a:gd name="T52" fmla="*/ 0 w 323"/>
                      <a:gd name="T53" fmla="*/ 0 h 323"/>
                      <a:gd name="T54" fmla="*/ 0 w 323"/>
                      <a:gd name="T55" fmla="*/ 0 h 323"/>
                      <a:gd name="T56" fmla="*/ 0 w 323"/>
                      <a:gd name="T57" fmla="*/ 0 h 323"/>
                      <a:gd name="T58" fmla="*/ 0 w 323"/>
                      <a:gd name="T59" fmla="*/ 0 h 323"/>
                      <a:gd name="T60" fmla="*/ 0 w 323"/>
                      <a:gd name="T61" fmla="*/ 0 h 323"/>
                      <a:gd name="T62" fmla="*/ 0 w 323"/>
                      <a:gd name="T63" fmla="*/ 0 h 323"/>
                      <a:gd name="T64" fmla="*/ 0 w 323"/>
                      <a:gd name="T65" fmla="*/ 0 h 3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23"/>
                      <a:gd name="T100" fmla="*/ 0 h 323"/>
                      <a:gd name="T101" fmla="*/ 323 w 323"/>
                      <a:gd name="T102" fmla="*/ 323 h 3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23" h="323">
                        <a:moveTo>
                          <a:pt x="162" y="0"/>
                        </a:moveTo>
                        <a:lnTo>
                          <a:pt x="194" y="3"/>
                        </a:lnTo>
                        <a:lnTo>
                          <a:pt x="225" y="13"/>
                        </a:lnTo>
                        <a:lnTo>
                          <a:pt x="252" y="27"/>
                        </a:lnTo>
                        <a:lnTo>
                          <a:pt x="276" y="47"/>
                        </a:lnTo>
                        <a:lnTo>
                          <a:pt x="296" y="71"/>
                        </a:lnTo>
                        <a:lnTo>
                          <a:pt x="310" y="98"/>
                        </a:lnTo>
                        <a:lnTo>
                          <a:pt x="320" y="128"/>
                        </a:lnTo>
                        <a:lnTo>
                          <a:pt x="323" y="161"/>
                        </a:lnTo>
                        <a:lnTo>
                          <a:pt x="320" y="193"/>
                        </a:lnTo>
                        <a:lnTo>
                          <a:pt x="310" y="223"/>
                        </a:lnTo>
                        <a:lnTo>
                          <a:pt x="296" y="252"/>
                        </a:lnTo>
                        <a:lnTo>
                          <a:pt x="276" y="276"/>
                        </a:lnTo>
                        <a:lnTo>
                          <a:pt x="252" y="295"/>
                        </a:lnTo>
                        <a:lnTo>
                          <a:pt x="225" y="310"/>
                        </a:lnTo>
                        <a:lnTo>
                          <a:pt x="194" y="319"/>
                        </a:lnTo>
                        <a:lnTo>
                          <a:pt x="162" y="323"/>
                        </a:lnTo>
                        <a:lnTo>
                          <a:pt x="130" y="319"/>
                        </a:lnTo>
                        <a:lnTo>
                          <a:pt x="99" y="310"/>
                        </a:lnTo>
                        <a:lnTo>
                          <a:pt x="71" y="295"/>
                        </a:lnTo>
                        <a:lnTo>
                          <a:pt x="47" y="276"/>
                        </a:lnTo>
                        <a:lnTo>
                          <a:pt x="27" y="252"/>
                        </a:lnTo>
                        <a:lnTo>
                          <a:pt x="13" y="223"/>
                        </a:lnTo>
                        <a:lnTo>
                          <a:pt x="3" y="193"/>
                        </a:lnTo>
                        <a:lnTo>
                          <a:pt x="0" y="161"/>
                        </a:lnTo>
                        <a:lnTo>
                          <a:pt x="3" y="128"/>
                        </a:lnTo>
                        <a:lnTo>
                          <a:pt x="13" y="98"/>
                        </a:lnTo>
                        <a:lnTo>
                          <a:pt x="27" y="71"/>
                        </a:lnTo>
                        <a:lnTo>
                          <a:pt x="47" y="47"/>
                        </a:lnTo>
                        <a:lnTo>
                          <a:pt x="71" y="27"/>
                        </a:lnTo>
                        <a:lnTo>
                          <a:pt x="99" y="13"/>
                        </a:lnTo>
                        <a:lnTo>
                          <a:pt x="130" y="3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solidFill>
                    <a:srgbClr val="FFCC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2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777" y="520"/>
                    <a:ext cx="15" cy="14"/>
                  </a:xfrm>
                  <a:custGeom>
                    <a:avLst/>
                    <a:gdLst>
                      <a:gd name="T0" fmla="*/ 0 w 313"/>
                      <a:gd name="T1" fmla="*/ 0 h 312"/>
                      <a:gd name="T2" fmla="*/ 0 w 313"/>
                      <a:gd name="T3" fmla="*/ 0 h 312"/>
                      <a:gd name="T4" fmla="*/ 0 w 313"/>
                      <a:gd name="T5" fmla="*/ 0 h 312"/>
                      <a:gd name="T6" fmla="*/ 1 w 313"/>
                      <a:gd name="T7" fmla="*/ 0 h 312"/>
                      <a:gd name="T8" fmla="*/ 1 w 313"/>
                      <a:gd name="T9" fmla="*/ 0 h 312"/>
                      <a:gd name="T10" fmla="*/ 1 w 313"/>
                      <a:gd name="T11" fmla="*/ 0 h 312"/>
                      <a:gd name="T12" fmla="*/ 1 w 313"/>
                      <a:gd name="T13" fmla="*/ 0 h 312"/>
                      <a:gd name="T14" fmla="*/ 1 w 313"/>
                      <a:gd name="T15" fmla="*/ 0 h 312"/>
                      <a:gd name="T16" fmla="*/ 1 w 313"/>
                      <a:gd name="T17" fmla="*/ 0 h 312"/>
                      <a:gd name="T18" fmla="*/ 1 w 313"/>
                      <a:gd name="T19" fmla="*/ 0 h 312"/>
                      <a:gd name="T20" fmla="*/ 1 w 313"/>
                      <a:gd name="T21" fmla="*/ 0 h 312"/>
                      <a:gd name="T22" fmla="*/ 1 w 313"/>
                      <a:gd name="T23" fmla="*/ 0 h 312"/>
                      <a:gd name="T24" fmla="*/ 1 w 313"/>
                      <a:gd name="T25" fmla="*/ 1 h 312"/>
                      <a:gd name="T26" fmla="*/ 1 w 313"/>
                      <a:gd name="T27" fmla="*/ 1 h 312"/>
                      <a:gd name="T28" fmla="*/ 0 w 313"/>
                      <a:gd name="T29" fmla="*/ 1 h 312"/>
                      <a:gd name="T30" fmla="*/ 0 w 313"/>
                      <a:gd name="T31" fmla="*/ 1 h 312"/>
                      <a:gd name="T32" fmla="*/ 0 w 313"/>
                      <a:gd name="T33" fmla="*/ 1 h 312"/>
                      <a:gd name="T34" fmla="*/ 0 w 313"/>
                      <a:gd name="T35" fmla="*/ 1 h 312"/>
                      <a:gd name="T36" fmla="*/ 0 w 313"/>
                      <a:gd name="T37" fmla="*/ 1 h 312"/>
                      <a:gd name="T38" fmla="*/ 0 w 313"/>
                      <a:gd name="T39" fmla="*/ 1 h 312"/>
                      <a:gd name="T40" fmla="*/ 0 w 313"/>
                      <a:gd name="T41" fmla="*/ 1 h 312"/>
                      <a:gd name="T42" fmla="*/ 0 w 313"/>
                      <a:gd name="T43" fmla="*/ 0 h 312"/>
                      <a:gd name="T44" fmla="*/ 0 w 313"/>
                      <a:gd name="T45" fmla="*/ 0 h 312"/>
                      <a:gd name="T46" fmla="*/ 0 w 313"/>
                      <a:gd name="T47" fmla="*/ 0 h 312"/>
                      <a:gd name="T48" fmla="*/ 0 w 313"/>
                      <a:gd name="T49" fmla="*/ 0 h 312"/>
                      <a:gd name="T50" fmla="*/ 0 w 313"/>
                      <a:gd name="T51" fmla="*/ 0 h 312"/>
                      <a:gd name="T52" fmla="*/ 0 w 313"/>
                      <a:gd name="T53" fmla="*/ 0 h 312"/>
                      <a:gd name="T54" fmla="*/ 0 w 313"/>
                      <a:gd name="T55" fmla="*/ 0 h 312"/>
                      <a:gd name="T56" fmla="*/ 0 w 313"/>
                      <a:gd name="T57" fmla="*/ 0 h 312"/>
                      <a:gd name="T58" fmla="*/ 0 w 313"/>
                      <a:gd name="T59" fmla="*/ 0 h 312"/>
                      <a:gd name="T60" fmla="*/ 0 w 313"/>
                      <a:gd name="T61" fmla="*/ 0 h 312"/>
                      <a:gd name="T62" fmla="*/ 0 w 313"/>
                      <a:gd name="T63" fmla="*/ 0 h 312"/>
                      <a:gd name="T64" fmla="*/ 0 w 313"/>
                      <a:gd name="T65" fmla="*/ 0 h 3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3"/>
                      <a:gd name="T100" fmla="*/ 0 h 312"/>
                      <a:gd name="T101" fmla="*/ 313 w 313"/>
                      <a:gd name="T102" fmla="*/ 312 h 3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3" h="312">
                        <a:moveTo>
                          <a:pt x="157" y="0"/>
                        </a:moveTo>
                        <a:lnTo>
                          <a:pt x="188" y="3"/>
                        </a:lnTo>
                        <a:lnTo>
                          <a:pt x="218" y="13"/>
                        </a:lnTo>
                        <a:lnTo>
                          <a:pt x="244" y="27"/>
                        </a:lnTo>
                        <a:lnTo>
                          <a:pt x="267" y="46"/>
                        </a:lnTo>
                        <a:lnTo>
                          <a:pt x="285" y="69"/>
                        </a:lnTo>
                        <a:lnTo>
                          <a:pt x="300" y="96"/>
                        </a:lnTo>
                        <a:lnTo>
                          <a:pt x="309" y="125"/>
                        </a:lnTo>
                        <a:lnTo>
                          <a:pt x="313" y="157"/>
                        </a:lnTo>
                        <a:lnTo>
                          <a:pt x="309" y="188"/>
                        </a:lnTo>
                        <a:lnTo>
                          <a:pt x="300" y="217"/>
                        </a:lnTo>
                        <a:lnTo>
                          <a:pt x="285" y="243"/>
                        </a:lnTo>
                        <a:lnTo>
                          <a:pt x="267" y="266"/>
                        </a:lnTo>
                        <a:lnTo>
                          <a:pt x="244" y="285"/>
                        </a:lnTo>
                        <a:lnTo>
                          <a:pt x="218" y="300"/>
                        </a:lnTo>
                        <a:lnTo>
                          <a:pt x="188" y="309"/>
                        </a:lnTo>
                        <a:lnTo>
                          <a:pt x="157" y="312"/>
                        </a:lnTo>
                        <a:lnTo>
                          <a:pt x="126" y="309"/>
                        </a:lnTo>
                        <a:lnTo>
                          <a:pt x="96" y="300"/>
                        </a:lnTo>
                        <a:lnTo>
                          <a:pt x="69" y="285"/>
                        </a:lnTo>
                        <a:lnTo>
                          <a:pt x="46" y="266"/>
                        </a:lnTo>
                        <a:lnTo>
                          <a:pt x="28" y="243"/>
                        </a:lnTo>
                        <a:lnTo>
                          <a:pt x="13" y="217"/>
                        </a:lnTo>
                        <a:lnTo>
                          <a:pt x="4" y="188"/>
                        </a:lnTo>
                        <a:lnTo>
                          <a:pt x="0" y="157"/>
                        </a:lnTo>
                        <a:lnTo>
                          <a:pt x="4" y="125"/>
                        </a:lnTo>
                        <a:lnTo>
                          <a:pt x="13" y="96"/>
                        </a:lnTo>
                        <a:lnTo>
                          <a:pt x="28" y="69"/>
                        </a:lnTo>
                        <a:lnTo>
                          <a:pt x="46" y="46"/>
                        </a:lnTo>
                        <a:lnTo>
                          <a:pt x="69" y="27"/>
                        </a:lnTo>
                        <a:lnTo>
                          <a:pt x="96" y="13"/>
                        </a:lnTo>
                        <a:lnTo>
                          <a:pt x="126" y="3"/>
                        </a:lnTo>
                        <a:lnTo>
                          <a:pt x="157" y="0"/>
                        </a:lnTo>
                        <a:close/>
                      </a:path>
                    </a:pathLst>
                  </a:custGeom>
                  <a:solidFill>
                    <a:srgbClr val="FFCE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3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777" y="520"/>
                    <a:ext cx="15" cy="14"/>
                  </a:xfrm>
                  <a:custGeom>
                    <a:avLst/>
                    <a:gdLst>
                      <a:gd name="T0" fmla="*/ 0 w 300"/>
                      <a:gd name="T1" fmla="*/ 0 h 301"/>
                      <a:gd name="T2" fmla="*/ 0 w 300"/>
                      <a:gd name="T3" fmla="*/ 0 h 301"/>
                      <a:gd name="T4" fmla="*/ 0 w 300"/>
                      <a:gd name="T5" fmla="*/ 0 h 301"/>
                      <a:gd name="T6" fmla="*/ 1 w 300"/>
                      <a:gd name="T7" fmla="*/ 0 h 301"/>
                      <a:gd name="T8" fmla="*/ 1 w 300"/>
                      <a:gd name="T9" fmla="*/ 0 h 301"/>
                      <a:gd name="T10" fmla="*/ 1 w 300"/>
                      <a:gd name="T11" fmla="*/ 0 h 301"/>
                      <a:gd name="T12" fmla="*/ 1 w 300"/>
                      <a:gd name="T13" fmla="*/ 0 h 301"/>
                      <a:gd name="T14" fmla="*/ 1 w 300"/>
                      <a:gd name="T15" fmla="*/ 0 h 301"/>
                      <a:gd name="T16" fmla="*/ 1 w 300"/>
                      <a:gd name="T17" fmla="*/ 0 h 301"/>
                      <a:gd name="T18" fmla="*/ 1 w 300"/>
                      <a:gd name="T19" fmla="*/ 0 h 301"/>
                      <a:gd name="T20" fmla="*/ 1 w 300"/>
                      <a:gd name="T21" fmla="*/ 0 h 301"/>
                      <a:gd name="T22" fmla="*/ 1 w 300"/>
                      <a:gd name="T23" fmla="*/ 1 h 301"/>
                      <a:gd name="T24" fmla="*/ 1 w 300"/>
                      <a:gd name="T25" fmla="*/ 1 h 301"/>
                      <a:gd name="T26" fmla="*/ 1 w 300"/>
                      <a:gd name="T27" fmla="*/ 1 h 301"/>
                      <a:gd name="T28" fmla="*/ 0 w 300"/>
                      <a:gd name="T29" fmla="*/ 1 h 301"/>
                      <a:gd name="T30" fmla="*/ 0 w 300"/>
                      <a:gd name="T31" fmla="*/ 1 h 301"/>
                      <a:gd name="T32" fmla="*/ 0 w 300"/>
                      <a:gd name="T33" fmla="*/ 1 h 301"/>
                      <a:gd name="T34" fmla="*/ 0 w 300"/>
                      <a:gd name="T35" fmla="*/ 1 h 301"/>
                      <a:gd name="T36" fmla="*/ 0 w 300"/>
                      <a:gd name="T37" fmla="*/ 1 h 301"/>
                      <a:gd name="T38" fmla="*/ 0 w 300"/>
                      <a:gd name="T39" fmla="*/ 1 h 301"/>
                      <a:gd name="T40" fmla="*/ 0 w 300"/>
                      <a:gd name="T41" fmla="*/ 1 h 301"/>
                      <a:gd name="T42" fmla="*/ 0 w 300"/>
                      <a:gd name="T43" fmla="*/ 1 h 301"/>
                      <a:gd name="T44" fmla="*/ 0 w 300"/>
                      <a:gd name="T45" fmla="*/ 0 h 301"/>
                      <a:gd name="T46" fmla="*/ 0 w 300"/>
                      <a:gd name="T47" fmla="*/ 0 h 301"/>
                      <a:gd name="T48" fmla="*/ 0 w 300"/>
                      <a:gd name="T49" fmla="*/ 0 h 301"/>
                      <a:gd name="T50" fmla="*/ 0 w 300"/>
                      <a:gd name="T51" fmla="*/ 0 h 301"/>
                      <a:gd name="T52" fmla="*/ 0 w 300"/>
                      <a:gd name="T53" fmla="*/ 0 h 301"/>
                      <a:gd name="T54" fmla="*/ 0 w 300"/>
                      <a:gd name="T55" fmla="*/ 0 h 301"/>
                      <a:gd name="T56" fmla="*/ 0 w 300"/>
                      <a:gd name="T57" fmla="*/ 0 h 301"/>
                      <a:gd name="T58" fmla="*/ 0 w 300"/>
                      <a:gd name="T59" fmla="*/ 0 h 301"/>
                      <a:gd name="T60" fmla="*/ 0 w 300"/>
                      <a:gd name="T61" fmla="*/ 0 h 301"/>
                      <a:gd name="T62" fmla="*/ 0 w 300"/>
                      <a:gd name="T63" fmla="*/ 0 h 301"/>
                      <a:gd name="T64" fmla="*/ 0 w 300"/>
                      <a:gd name="T65" fmla="*/ 0 h 30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0"/>
                      <a:gd name="T100" fmla="*/ 0 h 301"/>
                      <a:gd name="T101" fmla="*/ 300 w 300"/>
                      <a:gd name="T102" fmla="*/ 301 h 30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0" h="301">
                        <a:moveTo>
                          <a:pt x="150" y="0"/>
                        </a:moveTo>
                        <a:lnTo>
                          <a:pt x="180" y="4"/>
                        </a:lnTo>
                        <a:lnTo>
                          <a:pt x="208" y="12"/>
                        </a:lnTo>
                        <a:lnTo>
                          <a:pt x="233" y="26"/>
                        </a:lnTo>
                        <a:lnTo>
                          <a:pt x="256" y="44"/>
                        </a:lnTo>
                        <a:lnTo>
                          <a:pt x="274" y="66"/>
                        </a:lnTo>
                        <a:lnTo>
                          <a:pt x="289" y="92"/>
                        </a:lnTo>
                        <a:lnTo>
                          <a:pt x="297" y="120"/>
                        </a:lnTo>
                        <a:lnTo>
                          <a:pt x="300" y="151"/>
                        </a:lnTo>
                        <a:lnTo>
                          <a:pt x="297" y="181"/>
                        </a:lnTo>
                        <a:lnTo>
                          <a:pt x="289" y="209"/>
                        </a:lnTo>
                        <a:lnTo>
                          <a:pt x="274" y="234"/>
                        </a:lnTo>
                        <a:lnTo>
                          <a:pt x="256" y="257"/>
                        </a:lnTo>
                        <a:lnTo>
                          <a:pt x="233" y="275"/>
                        </a:lnTo>
                        <a:lnTo>
                          <a:pt x="208" y="290"/>
                        </a:lnTo>
                        <a:lnTo>
                          <a:pt x="180" y="298"/>
                        </a:lnTo>
                        <a:lnTo>
                          <a:pt x="150" y="301"/>
                        </a:lnTo>
                        <a:lnTo>
                          <a:pt x="120" y="298"/>
                        </a:lnTo>
                        <a:lnTo>
                          <a:pt x="92" y="290"/>
                        </a:lnTo>
                        <a:lnTo>
                          <a:pt x="65" y="275"/>
                        </a:lnTo>
                        <a:lnTo>
                          <a:pt x="44" y="257"/>
                        </a:lnTo>
                        <a:lnTo>
                          <a:pt x="25" y="234"/>
                        </a:lnTo>
                        <a:lnTo>
                          <a:pt x="11" y="209"/>
                        </a:lnTo>
                        <a:lnTo>
                          <a:pt x="3" y="181"/>
                        </a:lnTo>
                        <a:lnTo>
                          <a:pt x="0" y="151"/>
                        </a:lnTo>
                        <a:lnTo>
                          <a:pt x="3" y="120"/>
                        </a:lnTo>
                        <a:lnTo>
                          <a:pt x="11" y="92"/>
                        </a:lnTo>
                        <a:lnTo>
                          <a:pt x="25" y="66"/>
                        </a:lnTo>
                        <a:lnTo>
                          <a:pt x="44" y="44"/>
                        </a:lnTo>
                        <a:lnTo>
                          <a:pt x="65" y="26"/>
                        </a:lnTo>
                        <a:lnTo>
                          <a:pt x="92" y="12"/>
                        </a:lnTo>
                        <a:lnTo>
                          <a:pt x="120" y="4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FFD14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4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778" y="520"/>
                    <a:ext cx="13" cy="14"/>
                  </a:xfrm>
                  <a:custGeom>
                    <a:avLst/>
                    <a:gdLst>
                      <a:gd name="T0" fmla="*/ 0 w 290"/>
                      <a:gd name="T1" fmla="*/ 0 h 290"/>
                      <a:gd name="T2" fmla="*/ 0 w 290"/>
                      <a:gd name="T3" fmla="*/ 0 h 290"/>
                      <a:gd name="T4" fmla="*/ 0 w 290"/>
                      <a:gd name="T5" fmla="*/ 0 h 290"/>
                      <a:gd name="T6" fmla="*/ 0 w 290"/>
                      <a:gd name="T7" fmla="*/ 0 h 290"/>
                      <a:gd name="T8" fmla="*/ 0 w 290"/>
                      <a:gd name="T9" fmla="*/ 0 h 290"/>
                      <a:gd name="T10" fmla="*/ 1 w 290"/>
                      <a:gd name="T11" fmla="*/ 0 h 290"/>
                      <a:gd name="T12" fmla="*/ 1 w 290"/>
                      <a:gd name="T13" fmla="*/ 0 h 290"/>
                      <a:gd name="T14" fmla="*/ 1 w 290"/>
                      <a:gd name="T15" fmla="*/ 0 h 290"/>
                      <a:gd name="T16" fmla="*/ 1 w 290"/>
                      <a:gd name="T17" fmla="*/ 0 h 290"/>
                      <a:gd name="T18" fmla="*/ 1 w 290"/>
                      <a:gd name="T19" fmla="*/ 0 h 290"/>
                      <a:gd name="T20" fmla="*/ 1 w 290"/>
                      <a:gd name="T21" fmla="*/ 0 h 290"/>
                      <a:gd name="T22" fmla="*/ 1 w 290"/>
                      <a:gd name="T23" fmla="*/ 1 h 290"/>
                      <a:gd name="T24" fmla="*/ 0 w 290"/>
                      <a:gd name="T25" fmla="*/ 1 h 290"/>
                      <a:gd name="T26" fmla="*/ 0 w 290"/>
                      <a:gd name="T27" fmla="*/ 1 h 290"/>
                      <a:gd name="T28" fmla="*/ 0 w 290"/>
                      <a:gd name="T29" fmla="*/ 1 h 290"/>
                      <a:gd name="T30" fmla="*/ 0 w 290"/>
                      <a:gd name="T31" fmla="*/ 1 h 290"/>
                      <a:gd name="T32" fmla="*/ 0 w 290"/>
                      <a:gd name="T33" fmla="*/ 1 h 290"/>
                      <a:gd name="T34" fmla="*/ 0 w 290"/>
                      <a:gd name="T35" fmla="*/ 1 h 290"/>
                      <a:gd name="T36" fmla="*/ 0 w 290"/>
                      <a:gd name="T37" fmla="*/ 1 h 290"/>
                      <a:gd name="T38" fmla="*/ 0 w 290"/>
                      <a:gd name="T39" fmla="*/ 1 h 290"/>
                      <a:gd name="T40" fmla="*/ 0 w 290"/>
                      <a:gd name="T41" fmla="*/ 1 h 290"/>
                      <a:gd name="T42" fmla="*/ 0 w 290"/>
                      <a:gd name="T43" fmla="*/ 1 h 290"/>
                      <a:gd name="T44" fmla="*/ 0 w 290"/>
                      <a:gd name="T45" fmla="*/ 0 h 290"/>
                      <a:gd name="T46" fmla="*/ 0 w 290"/>
                      <a:gd name="T47" fmla="*/ 0 h 290"/>
                      <a:gd name="T48" fmla="*/ 0 w 290"/>
                      <a:gd name="T49" fmla="*/ 0 h 290"/>
                      <a:gd name="T50" fmla="*/ 0 w 290"/>
                      <a:gd name="T51" fmla="*/ 0 h 290"/>
                      <a:gd name="T52" fmla="*/ 0 w 290"/>
                      <a:gd name="T53" fmla="*/ 0 h 290"/>
                      <a:gd name="T54" fmla="*/ 0 w 290"/>
                      <a:gd name="T55" fmla="*/ 0 h 290"/>
                      <a:gd name="T56" fmla="*/ 0 w 290"/>
                      <a:gd name="T57" fmla="*/ 0 h 290"/>
                      <a:gd name="T58" fmla="*/ 0 w 290"/>
                      <a:gd name="T59" fmla="*/ 0 h 290"/>
                      <a:gd name="T60" fmla="*/ 0 w 290"/>
                      <a:gd name="T61" fmla="*/ 0 h 290"/>
                      <a:gd name="T62" fmla="*/ 0 w 290"/>
                      <a:gd name="T63" fmla="*/ 0 h 290"/>
                      <a:gd name="T64" fmla="*/ 0 w 290"/>
                      <a:gd name="T65" fmla="*/ 0 h 2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0"/>
                      <a:gd name="T100" fmla="*/ 0 h 290"/>
                      <a:gd name="T101" fmla="*/ 290 w 290"/>
                      <a:gd name="T102" fmla="*/ 290 h 2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0" h="290">
                        <a:moveTo>
                          <a:pt x="145" y="0"/>
                        </a:moveTo>
                        <a:lnTo>
                          <a:pt x="174" y="3"/>
                        </a:lnTo>
                        <a:lnTo>
                          <a:pt x="201" y="11"/>
                        </a:lnTo>
                        <a:lnTo>
                          <a:pt x="225" y="25"/>
                        </a:lnTo>
                        <a:lnTo>
                          <a:pt x="247" y="42"/>
                        </a:lnTo>
                        <a:lnTo>
                          <a:pt x="265" y="63"/>
                        </a:lnTo>
                        <a:lnTo>
                          <a:pt x="279" y="88"/>
                        </a:lnTo>
                        <a:lnTo>
                          <a:pt x="287" y="116"/>
                        </a:lnTo>
                        <a:lnTo>
                          <a:pt x="290" y="145"/>
                        </a:lnTo>
                        <a:lnTo>
                          <a:pt x="287" y="174"/>
                        </a:lnTo>
                        <a:lnTo>
                          <a:pt x="279" y="201"/>
                        </a:lnTo>
                        <a:lnTo>
                          <a:pt x="265" y="225"/>
                        </a:lnTo>
                        <a:lnTo>
                          <a:pt x="247" y="247"/>
                        </a:lnTo>
                        <a:lnTo>
                          <a:pt x="225" y="265"/>
                        </a:lnTo>
                        <a:lnTo>
                          <a:pt x="201" y="278"/>
                        </a:lnTo>
                        <a:lnTo>
                          <a:pt x="174" y="287"/>
                        </a:lnTo>
                        <a:lnTo>
                          <a:pt x="145" y="290"/>
                        </a:lnTo>
                        <a:lnTo>
                          <a:pt x="116" y="287"/>
                        </a:lnTo>
                        <a:lnTo>
                          <a:pt x="89" y="278"/>
                        </a:lnTo>
                        <a:lnTo>
                          <a:pt x="64" y="265"/>
                        </a:lnTo>
                        <a:lnTo>
                          <a:pt x="43" y="247"/>
                        </a:lnTo>
                        <a:lnTo>
                          <a:pt x="25" y="225"/>
                        </a:lnTo>
                        <a:lnTo>
                          <a:pt x="11" y="201"/>
                        </a:lnTo>
                        <a:lnTo>
                          <a:pt x="3" y="174"/>
                        </a:lnTo>
                        <a:lnTo>
                          <a:pt x="0" y="145"/>
                        </a:lnTo>
                        <a:lnTo>
                          <a:pt x="3" y="116"/>
                        </a:lnTo>
                        <a:lnTo>
                          <a:pt x="11" y="88"/>
                        </a:lnTo>
                        <a:lnTo>
                          <a:pt x="25" y="63"/>
                        </a:lnTo>
                        <a:lnTo>
                          <a:pt x="43" y="42"/>
                        </a:lnTo>
                        <a:lnTo>
                          <a:pt x="64" y="25"/>
                        </a:lnTo>
                        <a:lnTo>
                          <a:pt x="89" y="11"/>
                        </a:lnTo>
                        <a:lnTo>
                          <a:pt x="116" y="3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solidFill>
                    <a:srgbClr val="FFD34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5" name="Freeform 109"/>
                  <p:cNvSpPr>
                    <a:spLocks noChangeAspect="1"/>
                  </p:cNvSpPr>
                  <p:nvPr/>
                </p:nvSpPr>
                <p:spPr bwMode="auto">
                  <a:xfrm>
                    <a:off x="778" y="520"/>
                    <a:ext cx="13" cy="14"/>
                  </a:xfrm>
                  <a:custGeom>
                    <a:avLst/>
                    <a:gdLst>
                      <a:gd name="T0" fmla="*/ 0 w 279"/>
                      <a:gd name="T1" fmla="*/ 0 h 279"/>
                      <a:gd name="T2" fmla="*/ 0 w 279"/>
                      <a:gd name="T3" fmla="*/ 0 h 279"/>
                      <a:gd name="T4" fmla="*/ 0 w 279"/>
                      <a:gd name="T5" fmla="*/ 0 h 279"/>
                      <a:gd name="T6" fmla="*/ 0 w 279"/>
                      <a:gd name="T7" fmla="*/ 0 h 279"/>
                      <a:gd name="T8" fmla="*/ 1 w 279"/>
                      <a:gd name="T9" fmla="*/ 0 h 279"/>
                      <a:gd name="T10" fmla="*/ 1 w 279"/>
                      <a:gd name="T11" fmla="*/ 0 h 279"/>
                      <a:gd name="T12" fmla="*/ 1 w 279"/>
                      <a:gd name="T13" fmla="*/ 0 h 279"/>
                      <a:gd name="T14" fmla="*/ 1 w 279"/>
                      <a:gd name="T15" fmla="*/ 0 h 279"/>
                      <a:gd name="T16" fmla="*/ 1 w 279"/>
                      <a:gd name="T17" fmla="*/ 0 h 279"/>
                      <a:gd name="T18" fmla="*/ 1 w 279"/>
                      <a:gd name="T19" fmla="*/ 0 h 279"/>
                      <a:gd name="T20" fmla="*/ 1 w 279"/>
                      <a:gd name="T21" fmla="*/ 1 h 279"/>
                      <a:gd name="T22" fmla="*/ 1 w 279"/>
                      <a:gd name="T23" fmla="*/ 1 h 279"/>
                      <a:gd name="T24" fmla="*/ 1 w 279"/>
                      <a:gd name="T25" fmla="*/ 1 h 279"/>
                      <a:gd name="T26" fmla="*/ 0 w 279"/>
                      <a:gd name="T27" fmla="*/ 1 h 279"/>
                      <a:gd name="T28" fmla="*/ 0 w 279"/>
                      <a:gd name="T29" fmla="*/ 1 h 279"/>
                      <a:gd name="T30" fmla="*/ 0 w 279"/>
                      <a:gd name="T31" fmla="*/ 1 h 279"/>
                      <a:gd name="T32" fmla="*/ 0 w 279"/>
                      <a:gd name="T33" fmla="*/ 1 h 279"/>
                      <a:gd name="T34" fmla="*/ 0 w 279"/>
                      <a:gd name="T35" fmla="*/ 1 h 279"/>
                      <a:gd name="T36" fmla="*/ 0 w 279"/>
                      <a:gd name="T37" fmla="*/ 1 h 279"/>
                      <a:gd name="T38" fmla="*/ 0 w 279"/>
                      <a:gd name="T39" fmla="*/ 1 h 279"/>
                      <a:gd name="T40" fmla="*/ 0 w 279"/>
                      <a:gd name="T41" fmla="*/ 1 h 279"/>
                      <a:gd name="T42" fmla="*/ 0 w 279"/>
                      <a:gd name="T43" fmla="*/ 1 h 279"/>
                      <a:gd name="T44" fmla="*/ 0 w 279"/>
                      <a:gd name="T45" fmla="*/ 1 h 279"/>
                      <a:gd name="T46" fmla="*/ 0 w 279"/>
                      <a:gd name="T47" fmla="*/ 0 h 279"/>
                      <a:gd name="T48" fmla="*/ 0 w 279"/>
                      <a:gd name="T49" fmla="*/ 0 h 279"/>
                      <a:gd name="T50" fmla="*/ 0 w 279"/>
                      <a:gd name="T51" fmla="*/ 0 h 279"/>
                      <a:gd name="T52" fmla="*/ 0 w 279"/>
                      <a:gd name="T53" fmla="*/ 0 h 279"/>
                      <a:gd name="T54" fmla="*/ 0 w 279"/>
                      <a:gd name="T55" fmla="*/ 0 h 279"/>
                      <a:gd name="T56" fmla="*/ 0 w 279"/>
                      <a:gd name="T57" fmla="*/ 0 h 279"/>
                      <a:gd name="T58" fmla="*/ 0 w 279"/>
                      <a:gd name="T59" fmla="*/ 0 h 279"/>
                      <a:gd name="T60" fmla="*/ 0 w 279"/>
                      <a:gd name="T61" fmla="*/ 0 h 279"/>
                      <a:gd name="T62" fmla="*/ 0 w 279"/>
                      <a:gd name="T63" fmla="*/ 0 h 279"/>
                      <a:gd name="T64" fmla="*/ 0 w 279"/>
                      <a:gd name="T65" fmla="*/ 0 h 2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9"/>
                      <a:gd name="T100" fmla="*/ 0 h 279"/>
                      <a:gd name="T101" fmla="*/ 279 w 279"/>
                      <a:gd name="T102" fmla="*/ 279 h 27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9" h="279">
                        <a:moveTo>
                          <a:pt x="140" y="0"/>
                        </a:moveTo>
                        <a:lnTo>
                          <a:pt x="168" y="3"/>
                        </a:lnTo>
                        <a:lnTo>
                          <a:pt x="194" y="11"/>
                        </a:lnTo>
                        <a:lnTo>
                          <a:pt x="218" y="24"/>
                        </a:lnTo>
                        <a:lnTo>
                          <a:pt x="238" y="41"/>
                        </a:lnTo>
                        <a:lnTo>
                          <a:pt x="255" y="61"/>
                        </a:lnTo>
                        <a:lnTo>
                          <a:pt x="268" y="85"/>
                        </a:lnTo>
                        <a:lnTo>
                          <a:pt x="276" y="112"/>
                        </a:lnTo>
                        <a:lnTo>
                          <a:pt x="279" y="140"/>
                        </a:lnTo>
                        <a:lnTo>
                          <a:pt x="276" y="168"/>
                        </a:lnTo>
                        <a:lnTo>
                          <a:pt x="268" y="194"/>
                        </a:lnTo>
                        <a:lnTo>
                          <a:pt x="255" y="218"/>
                        </a:lnTo>
                        <a:lnTo>
                          <a:pt x="238" y="238"/>
                        </a:lnTo>
                        <a:lnTo>
                          <a:pt x="218" y="255"/>
                        </a:lnTo>
                        <a:lnTo>
                          <a:pt x="194" y="268"/>
                        </a:lnTo>
                        <a:lnTo>
                          <a:pt x="168" y="275"/>
                        </a:lnTo>
                        <a:lnTo>
                          <a:pt x="140" y="279"/>
                        </a:lnTo>
                        <a:lnTo>
                          <a:pt x="112" y="275"/>
                        </a:lnTo>
                        <a:lnTo>
                          <a:pt x="86" y="268"/>
                        </a:lnTo>
                        <a:lnTo>
                          <a:pt x="62" y="255"/>
                        </a:lnTo>
                        <a:lnTo>
                          <a:pt x="41" y="238"/>
                        </a:lnTo>
                        <a:lnTo>
                          <a:pt x="24" y="218"/>
                        </a:lnTo>
                        <a:lnTo>
                          <a:pt x="12" y="194"/>
                        </a:lnTo>
                        <a:lnTo>
                          <a:pt x="3" y="168"/>
                        </a:lnTo>
                        <a:lnTo>
                          <a:pt x="0" y="140"/>
                        </a:lnTo>
                        <a:lnTo>
                          <a:pt x="3" y="112"/>
                        </a:lnTo>
                        <a:lnTo>
                          <a:pt x="12" y="85"/>
                        </a:lnTo>
                        <a:lnTo>
                          <a:pt x="24" y="61"/>
                        </a:lnTo>
                        <a:lnTo>
                          <a:pt x="41" y="41"/>
                        </a:lnTo>
                        <a:lnTo>
                          <a:pt x="62" y="24"/>
                        </a:lnTo>
                        <a:lnTo>
                          <a:pt x="86" y="11"/>
                        </a:lnTo>
                        <a:lnTo>
                          <a:pt x="112" y="3"/>
                        </a:ln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rgbClr val="FFD6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6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778" y="521"/>
                    <a:ext cx="13" cy="12"/>
                  </a:xfrm>
                  <a:custGeom>
                    <a:avLst/>
                    <a:gdLst>
                      <a:gd name="T0" fmla="*/ 0 w 269"/>
                      <a:gd name="T1" fmla="*/ 0 h 268"/>
                      <a:gd name="T2" fmla="*/ 0 w 269"/>
                      <a:gd name="T3" fmla="*/ 0 h 268"/>
                      <a:gd name="T4" fmla="*/ 0 w 269"/>
                      <a:gd name="T5" fmla="*/ 0 h 268"/>
                      <a:gd name="T6" fmla="*/ 0 w 269"/>
                      <a:gd name="T7" fmla="*/ 0 h 268"/>
                      <a:gd name="T8" fmla="*/ 1 w 269"/>
                      <a:gd name="T9" fmla="*/ 0 h 268"/>
                      <a:gd name="T10" fmla="*/ 1 w 269"/>
                      <a:gd name="T11" fmla="*/ 0 h 268"/>
                      <a:gd name="T12" fmla="*/ 1 w 269"/>
                      <a:gd name="T13" fmla="*/ 0 h 268"/>
                      <a:gd name="T14" fmla="*/ 1 w 269"/>
                      <a:gd name="T15" fmla="*/ 0 h 268"/>
                      <a:gd name="T16" fmla="*/ 1 w 269"/>
                      <a:gd name="T17" fmla="*/ 0 h 268"/>
                      <a:gd name="T18" fmla="*/ 1 w 269"/>
                      <a:gd name="T19" fmla="*/ 0 h 268"/>
                      <a:gd name="T20" fmla="*/ 1 w 269"/>
                      <a:gd name="T21" fmla="*/ 0 h 268"/>
                      <a:gd name="T22" fmla="*/ 1 w 269"/>
                      <a:gd name="T23" fmla="*/ 0 h 268"/>
                      <a:gd name="T24" fmla="*/ 1 w 269"/>
                      <a:gd name="T25" fmla="*/ 0 h 268"/>
                      <a:gd name="T26" fmla="*/ 0 w 269"/>
                      <a:gd name="T27" fmla="*/ 0 h 268"/>
                      <a:gd name="T28" fmla="*/ 0 w 269"/>
                      <a:gd name="T29" fmla="*/ 1 h 268"/>
                      <a:gd name="T30" fmla="*/ 0 w 269"/>
                      <a:gd name="T31" fmla="*/ 1 h 268"/>
                      <a:gd name="T32" fmla="*/ 0 w 269"/>
                      <a:gd name="T33" fmla="*/ 1 h 268"/>
                      <a:gd name="T34" fmla="*/ 0 w 269"/>
                      <a:gd name="T35" fmla="*/ 1 h 268"/>
                      <a:gd name="T36" fmla="*/ 0 w 269"/>
                      <a:gd name="T37" fmla="*/ 1 h 268"/>
                      <a:gd name="T38" fmla="*/ 0 w 269"/>
                      <a:gd name="T39" fmla="*/ 0 h 268"/>
                      <a:gd name="T40" fmla="*/ 0 w 269"/>
                      <a:gd name="T41" fmla="*/ 0 h 268"/>
                      <a:gd name="T42" fmla="*/ 0 w 269"/>
                      <a:gd name="T43" fmla="*/ 0 h 268"/>
                      <a:gd name="T44" fmla="*/ 0 w 269"/>
                      <a:gd name="T45" fmla="*/ 0 h 268"/>
                      <a:gd name="T46" fmla="*/ 0 w 269"/>
                      <a:gd name="T47" fmla="*/ 0 h 268"/>
                      <a:gd name="T48" fmla="*/ 0 w 269"/>
                      <a:gd name="T49" fmla="*/ 0 h 268"/>
                      <a:gd name="T50" fmla="*/ 0 w 269"/>
                      <a:gd name="T51" fmla="*/ 0 h 268"/>
                      <a:gd name="T52" fmla="*/ 0 w 269"/>
                      <a:gd name="T53" fmla="*/ 0 h 268"/>
                      <a:gd name="T54" fmla="*/ 0 w 269"/>
                      <a:gd name="T55" fmla="*/ 0 h 268"/>
                      <a:gd name="T56" fmla="*/ 0 w 269"/>
                      <a:gd name="T57" fmla="*/ 0 h 268"/>
                      <a:gd name="T58" fmla="*/ 0 w 269"/>
                      <a:gd name="T59" fmla="*/ 0 h 268"/>
                      <a:gd name="T60" fmla="*/ 0 w 269"/>
                      <a:gd name="T61" fmla="*/ 0 h 268"/>
                      <a:gd name="T62" fmla="*/ 0 w 269"/>
                      <a:gd name="T63" fmla="*/ 0 h 268"/>
                      <a:gd name="T64" fmla="*/ 0 w 269"/>
                      <a:gd name="T65" fmla="*/ 0 h 2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9"/>
                      <a:gd name="T100" fmla="*/ 0 h 268"/>
                      <a:gd name="T101" fmla="*/ 269 w 269"/>
                      <a:gd name="T102" fmla="*/ 268 h 2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9" h="268">
                        <a:moveTo>
                          <a:pt x="135" y="0"/>
                        </a:moveTo>
                        <a:lnTo>
                          <a:pt x="162" y="3"/>
                        </a:lnTo>
                        <a:lnTo>
                          <a:pt x="187" y="11"/>
                        </a:lnTo>
                        <a:lnTo>
                          <a:pt x="210" y="23"/>
                        </a:lnTo>
                        <a:lnTo>
                          <a:pt x="230" y="40"/>
                        </a:lnTo>
                        <a:lnTo>
                          <a:pt x="246" y="60"/>
                        </a:lnTo>
                        <a:lnTo>
                          <a:pt x="258" y="83"/>
                        </a:lnTo>
                        <a:lnTo>
                          <a:pt x="265" y="108"/>
                        </a:lnTo>
                        <a:lnTo>
                          <a:pt x="269" y="135"/>
                        </a:lnTo>
                        <a:lnTo>
                          <a:pt x="265" y="162"/>
                        </a:lnTo>
                        <a:lnTo>
                          <a:pt x="258" y="187"/>
                        </a:lnTo>
                        <a:lnTo>
                          <a:pt x="246" y="210"/>
                        </a:lnTo>
                        <a:lnTo>
                          <a:pt x="230" y="230"/>
                        </a:lnTo>
                        <a:lnTo>
                          <a:pt x="210" y="245"/>
                        </a:lnTo>
                        <a:lnTo>
                          <a:pt x="187" y="258"/>
                        </a:lnTo>
                        <a:lnTo>
                          <a:pt x="162" y="265"/>
                        </a:lnTo>
                        <a:lnTo>
                          <a:pt x="135" y="268"/>
                        </a:lnTo>
                        <a:lnTo>
                          <a:pt x="108" y="265"/>
                        </a:lnTo>
                        <a:lnTo>
                          <a:pt x="83" y="258"/>
                        </a:lnTo>
                        <a:lnTo>
                          <a:pt x="60" y="245"/>
                        </a:lnTo>
                        <a:lnTo>
                          <a:pt x="40" y="230"/>
                        </a:lnTo>
                        <a:lnTo>
                          <a:pt x="23" y="210"/>
                        </a:lnTo>
                        <a:lnTo>
                          <a:pt x="11" y="187"/>
                        </a:lnTo>
                        <a:lnTo>
                          <a:pt x="3" y="162"/>
                        </a:lnTo>
                        <a:lnTo>
                          <a:pt x="0" y="135"/>
                        </a:lnTo>
                        <a:lnTo>
                          <a:pt x="3" y="108"/>
                        </a:lnTo>
                        <a:lnTo>
                          <a:pt x="11" y="83"/>
                        </a:lnTo>
                        <a:lnTo>
                          <a:pt x="23" y="60"/>
                        </a:lnTo>
                        <a:lnTo>
                          <a:pt x="40" y="40"/>
                        </a:lnTo>
                        <a:lnTo>
                          <a:pt x="60" y="23"/>
                        </a:lnTo>
                        <a:lnTo>
                          <a:pt x="83" y="11"/>
                        </a:lnTo>
                        <a:lnTo>
                          <a:pt x="108" y="3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D86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7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778" y="521"/>
                    <a:ext cx="13" cy="12"/>
                  </a:xfrm>
                  <a:custGeom>
                    <a:avLst/>
                    <a:gdLst>
                      <a:gd name="T0" fmla="*/ 0 w 256"/>
                      <a:gd name="T1" fmla="*/ 0 h 257"/>
                      <a:gd name="T2" fmla="*/ 0 w 256"/>
                      <a:gd name="T3" fmla="*/ 0 h 257"/>
                      <a:gd name="T4" fmla="*/ 0 w 256"/>
                      <a:gd name="T5" fmla="*/ 0 h 257"/>
                      <a:gd name="T6" fmla="*/ 1 w 256"/>
                      <a:gd name="T7" fmla="*/ 0 h 257"/>
                      <a:gd name="T8" fmla="*/ 1 w 256"/>
                      <a:gd name="T9" fmla="*/ 0 h 257"/>
                      <a:gd name="T10" fmla="*/ 1 w 256"/>
                      <a:gd name="T11" fmla="*/ 0 h 257"/>
                      <a:gd name="T12" fmla="*/ 1 w 256"/>
                      <a:gd name="T13" fmla="*/ 0 h 257"/>
                      <a:gd name="T14" fmla="*/ 1 w 256"/>
                      <a:gd name="T15" fmla="*/ 0 h 257"/>
                      <a:gd name="T16" fmla="*/ 1 w 256"/>
                      <a:gd name="T17" fmla="*/ 0 h 257"/>
                      <a:gd name="T18" fmla="*/ 1 w 256"/>
                      <a:gd name="T19" fmla="*/ 0 h 257"/>
                      <a:gd name="T20" fmla="*/ 1 w 256"/>
                      <a:gd name="T21" fmla="*/ 0 h 257"/>
                      <a:gd name="T22" fmla="*/ 1 w 256"/>
                      <a:gd name="T23" fmla="*/ 0 h 257"/>
                      <a:gd name="T24" fmla="*/ 1 w 256"/>
                      <a:gd name="T25" fmla="*/ 0 h 257"/>
                      <a:gd name="T26" fmla="*/ 1 w 256"/>
                      <a:gd name="T27" fmla="*/ 1 h 257"/>
                      <a:gd name="T28" fmla="*/ 0 w 256"/>
                      <a:gd name="T29" fmla="*/ 1 h 257"/>
                      <a:gd name="T30" fmla="*/ 0 w 256"/>
                      <a:gd name="T31" fmla="*/ 1 h 257"/>
                      <a:gd name="T32" fmla="*/ 0 w 256"/>
                      <a:gd name="T33" fmla="*/ 1 h 257"/>
                      <a:gd name="T34" fmla="*/ 0 w 256"/>
                      <a:gd name="T35" fmla="*/ 1 h 257"/>
                      <a:gd name="T36" fmla="*/ 0 w 256"/>
                      <a:gd name="T37" fmla="*/ 1 h 257"/>
                      <a:gd name="T38" fmla="*/ 0 w 256"/>
                      <a:gd name="T39" fmla="*/ 1 h 257"/>
                      <a:gd name="T40" fmla="*/ 0 w 256"/>
                      <a:gd name="T41" fmla="*/ 0 h 257"/>
                      <a:gd name="T42" fmla="*/ 0 w 256"/>
                      <a:gd name="T43" fmla="*/ 0 h 257"/>
                      <a:gd name="T44" fmla="*/ 0 w 256"/>
                      <a:gd name="T45" fmla="*/ 0 h 257"/>
                      <a:gd name="T46" fmla="*/ 0 w 256"/>
                      <a:gd name="T47" fmla="*/ 0 h 257"/>
                      <a:gd name="T48" fmla="*/ 0 w 256"/>
                      <a:gd name="T49" fmla="*/ 0 h 257"/>
                      <a:gd name="T50" fmla="*/ 0 w 256"/>
                      <a:gd name="T51" fmla="*/ 0 h 257"/>
                      <a:gd name="T52" fmla="*/ 0 w 256"/>
                      <a:gd name="T53" fmla="*/ 0 h 257"/>
                      <a:gd name="T54" fmla="*/ 0 w 256"/>
                      <a:gd name="T55" fmla="*/ 0 h 257"/>
                      <a:gd name="T56" fmla="*/ 0 w 256"/>
                      <a:gd name="T57" fmla="*/ 0 h 257"/>
                      <a:gd name="T58" fmla="*/ 0 w 256"/>
                      <a:gd name="T59" fmla="*/ 0 h 257"/>
                      <a:gd name="T60" fmla="*/ 0 w 256"/>
                      <a:gd name="T61" fmla="*/ 0 h 257"/>
                      <a:gd name="T62" fmla="*/ 0 w 256"/>
                      <a:gd name="T63" fmla="*/ 0 h 257"/>
                      <a:gd name="T64" fmla="*/ 0 w 256"/>
                      <a:gd name="T65" fmla="*/ 0 h 25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56"/>
                      <a:gd name="T100" fmla="*/ 0 h 257"/>
                      <a:gd name="T101" fmla="*/ 256 w 256"/>
                      <a:gd name="T102" fmla="*/ 257 h 25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56" h="257">
                        <a:moveTo>
                          <a:pt x="128" y="0"/>
                        </a:moveTo>
                        <a:lnTo>
                          <a:pt x="154" y="2"/>
                        </a:lnTo>
                        <a:lnTo>
                          <a:pt x="178" y="11"/>
                        </a:lnTo>
                        <a:lnTo>
                          <a:pt x="200" y="22"/>
                        </a:lnTo>
                        <a:lnTo>
                          <a:pt x="219" y="38"/>
                        </a:lnTo>
                        <a:lnTo>
                          <a:pt x="234" y="57"/>
                        </a:lnTo>
                        <a:lnTo>
                          <a:pt x="246" y="79"/>
                        </a:lnTo>
                        <a:lnTo>
                          <a:pt x="254" y="103"/>
                        </a:lnTo>
                        <a:lnTo>
                          <a:pt x="256" y="129"/>
                        </a:lnTo>
                        <a:lnTo>
                          <a:pt x="254" y="155"/>
                        </a:lnTo>
                        <a:lnTo>
                          <a:pt x="246" y="179"/>
                        </a:lnTo>
                        <a:lnTo>
                          <a:pt x="234" y="201"/>
                        </a:lnTo>
                        <a:lnTo>
                          <a:pt x="219" y="220"/>
                        </a:lnTo>
                        <a:lnTo>
                          <a:pt x="200" y="235"/>
                        </a:lnTo>
                        <a:lnTo>
                          <a:pt x="178" y="247"/>
                        </a:lnTo>
                        <a:lnTo>
                          <a:pt x="154" y="255"/>
                        </a:lnTo>
                        <a:lnTo>
                          <a:pt x="128" y="257"/>
                        </a:lnTo>
                        <a:lnTo>
                          <a:pt x="102" y="255"/>
                        </a:lnTo>
                        <a:lnTo>
                          <a:pt x="78" y="247"/>
                        </a:lnTo>
                        <a:lnTo>
                          <a:pt x="56" y="235"/>
                        </a:lnTo>
                        <a:lnTo>
                          <a:pt x="37" y="220"/>
                        </a:lnTo>
                        <a:lnTo>
                          <a:pt x="22" y="201"/>
                        </a:lnTo>
                        <a:lnTo>
                          <a:pt x="10" y="179"/>
                        </a:lnTo>
                        <a:lnTo>
                          <a:pt x="2" y="155"/>
                        </a:lnTo>
                        <a:lnTo>
                          <a:pt x="0" y="129"/>
                        </a:lnTo>
                        <a:lnTo>
                          <a:pt x="2" y="103"/>
                        </a:lnTo>
                        <a:lnTo>
                          <a:pt x="10" y="79"/>
                        </a:lnTo>
                        <a:lnTo>
                          <a:pt x="22" y="57"/>
                        </a:lnTo>
                        <a:lnTo>
                          <a:pt x="37" y="38"/>
                        </a:lnTo>
                        <a:lnTo>
                          <a:pt x="56" y="22"/>
                        </a:lnTo>
                        <a:lnTo>
                          <a:pt x="78" y="11"/>
                        </a:lnTo>
                        <a:lnTo>
                          <a:pt x="102" y="2"/>
                        </a:lnTo>
                        <a:lnTo>
                          <a:pt x="128" y="0"/>
                        </a:lnTo>
                        <a:close/>
                      </a:path>
                    </a:pathLst>
                  </a:custGeom>
                  <a:solidFill>
                    <a:srgbClr val="FFD8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8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779" y="521"/>
                    <a:ext cx="11" cy="12"/>
                  </a:xfrm>
                  <a:custGeom>
                    <a:avLst/>
                    <a:gdLst>
                      <a:gd name="T0" fmla="*/ 0 w 246"/>
                      <a:gd name="T1" fmla="*/ 0 h 246"/>
                      <a:gd name="T2" fmla="*/ 0 w 246"/>
                      <a:gd name="T3" fmla="*/ 0 h 246"/>
                      <a:gd name="T4" fmla="*/ 0 w 246"/>
                      <a:gd name="T5" fmla="*/ 0 h 246"/>
                      <a:gd name="T6" fmla="*/ 0 w 246"/>
                      <a:gd name="T7" fmla="*/ 0 h 246"/>
                      <a:gd name="T8" fmla="*/ 0 w 246"/>
                      <a:gd name="T9" fmla="*/ 0 h 246"/>
                      <a:gd name="T10" fmla="*/ 0 w 246"/>
                      <a:gd name="T11" fmla="*/ 0 h 246"/>
                      <a:gd name="T12" fmla="*/ 0 w 246"/>
                      <a:gd name="T13" fmla="*/ 0 h 246"/>
                      <a:gd name="T14" fmla="*/ 0 w 246"/>
                      <a:gd name="T15" fmla="*/ 0 h 246"/>
                      <a:gd name="T16" fmla="*/ 0 w 246"/>
                      <a:gd name="T17" fmla="*/ 0 h 246"/>
                      <a:gd name="T18" fmla="*/ 0 w 246"/>
                      <a:gd name="T19" fmla="*/ 0 h 246"/>
                      <a:gd name="T20" fmla="*/ 0 w 246"/>
                      <a:gd name="T21" fmla="*/ 0 h 246"/>
                      <a:gd name="T22" fmla="*/ 0 w 246"/>
                      <a:gd name="T23" fmla="*/ 0 h 246"/>
                      <a:gd name="T24" fmla="*/ 0 w 246"/>
                      <a:gd name="T25" fmla="*/ 0 h 246"/>
                      <a:gd name="T26" fmla="*/ 0 w 246"/>
                      <a:gd name="T27" fmla="*/ 1 h 246"/>
                      <a:gd name="T28" fmla="*/ 0 w 246"/>
                      <a:gd name="T29" fmla="*/ 1 h 246"/>
                      <a:gd name="T30" fmla="*/ 0 w 246"/>
                      <a:gd name="T31" fmla="*/ 1 h 246"/>
                      <a:gd name="T32" fmla="*/ 0 w 246"/>
                      <a:gd name="T33" fmla="*/ 1 h 246"/>
                      <a:gd name="T34" fmla="*/ 0 w 246"/>
                      <a:gd name="T35" fmla="*/ 1 h 246"/>
                      <a:gd name="T36" fmla="*/ 0 w 246"/>
                      <a:gd name="T37" fmla="*/ 1 h 246"/>
                      <a:gd name="T38" fmla="*/ 0 w 246"/>
                      <a:gd name="T39" fmla="*/ 1 h 246"/>
                      <a:gd name="T40" fmla="*/ 0 w 246"/>
                      <a:gd name="T41" fmla="*/ 0 h 246"/>
                      <a:gd name="T42" fmla="*/ 0 w 246"/>
                      <a:gd name="T43" fmla="*/ 0 h 246"/>
                      <a:gd name="T44" fmla="*/ 0 w 246"/>
                      <a:gd name="T45" fmla="*/ 0 h 246"/>
                      <a:gd name="T46" fmla="*/ 0 w 246"/>
                      <a:gd name="T47" fmla="*/ 0 h 246"/>
                      <a:gd name="T48" fmla="*/ 0 w 246"/>
                      <a:gd name="T49" fmla="*/ 0 h 246"/>
                      <a:gd name="T50" fmla="*/ 0 w 246"/>
                      <a:gd name="T51" fmla="*/ 0 h 246"/>
                      <a:gd name="T52" fmla="*/ 0 w 246"/>
                      <a:gd name="T53" fmla="*/ 0 h 246"/>
                      <a:gd name="T54" fmla="*/ 0 w 246"/>
                      <a:gd name="T55" fmla="*/ 0 h 246"/>
                      <a:gd name="T56" fmla="*/ 0 w 246"/>
                      <a:gd name="T57" fmla="*/ 0 h 246"/>
                      <a:gd name="T58" fmla="*/ 0 w 246"/>
                      <a:gd name="T59" fmla="*/ 0 h 246"/>
                      <a:gd name="T60" fmla="*/ 0 w 246"/>
                      <a:gd name="T61" fmla="*/ 0 h 246"/>
                      <a:gd name="T62" fmla="*/ 0 w 246"/>
                      <a:gd name="T63" fmla="*/ 0 h 246"/>
                      <a:gd name="T64" fmla="*/ 0 w 246"/>
                      <a:gd name="T65" fmla="*/ 0 h 24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46"/>
                      <a:gd name="T100" fmla="*/ 0 h 246"/>
                      <a:gd name="T101" fmla="*/ 246 w 246"/>
                      <a:gd name="T102" fmla="*/ 246 h 24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46" h="246">
                        <a:moveTo>
                          <a:pt x="123" y="0"/>
                        </a:moveTo>
                        <a:lnTo>
                          <a:pt x="148" y="2"/>
                        </a:lnTo>
                        <a:lnTo>
                          <a:pt x="171" y="9"/>
                        </a:lnTo>
                        <a:lnTo>
                          <a:pt x="192" y="20"/>
                        </a:lnTo>
                        <a:lnTo>
                          <a:pt x="210" y="36"/>
                        </a:lnTo>
                        <a:lnTo>
                          <a:pt x="225" y="54"/>
                        </a:lnTo>
                        <a:lnTo>
                          <a:pt x="237" y="75"/>
                        </a:lnTo>
                        <a:lnTo>
                          <a:pt x="244" y="98"/>
                        </a:lnTo>
                        <a:lnTo>
                          <a:pt x="246" y="123"/>
                        </a:lnTo>
                        <a:lnTo>
                          <a:pt x="244" y="148"/>
                        </a:lnTo>
                        <a:lnTo>
                          <a:pt x="237" y="171"/>
                        </a:lnTo>
                        <a:lnTo>
                          <a:pt x="225" y="192"/>
                        </a:lnTo>
                        <a:lnTo>
                          <a:pt x="210" y="209"/>
                        </a:lnTo>
                        <a:lnTo>
                          <a:pt x="192" y="225"/>
                        </a:lnTo>
                        <a:lnTo>
                          <a:pt x="171" y="237"/>
                        </a:lnTo>
                        <a:lnTo>
                          <a:pt x="148" y="244"/>
                        </a:lnTo>
                        <a:lnTo>
                          <a:pt x="123" y="246"/>
                        </a:lnTo>
                        <a:lnTo>
                          <a:pt x="98" y="244"/>
                        </a:lnTo>
                        <a:lnTo>
                          <a:pt x="75" y="237"/>
                        </a:lnTo>
                        <a:lnTo>
                          <a:pt x="54" y="225"/>
                        </a:lnTo>
                        <a:lnTo>
                          <a:pt x="36" y="209"/>
                        </a:lnTo>
                        <a:lnTo>
                          <a:pt x="21" y="192"/>
                        </a:lnTo>
                        <a:lnTo>
                          <a:pt x="9" y="171"/>
                        </a:lnTo>
                        <a:lnTo>
                          <a:pt x="2" y="148"/>
                        </a:lnTo>
                        <a:lnTo>
                          <a:pt x="0" y="123"/>
                        </a:lnTo>
                        <a:lnTo>
                          <a:pt x="2" y="98"/>
                        </a:lnTo>
                        <a:lnTo>
                          <a:pt x="9" y="75"/>
                        </a:lnTo>
                        <a:lnTo>
                          <a:pt x="21" y="54"/>
                        </a:lnTo>
                        <a:lnTo>
                          <a:pt x="36" y="36"/>
                        </a:lnTo>
                        <a:lnTo>
                          <a:pt x="54" y="20"/>
                        </a:lnTo>
                        <a:lnTo>
                          <a:pt x="75" y="9"/>
                        </a:lnTo>
                        <a:lnTo>
                          <a:pt x="98" y="2"/>
                        </a:ln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FFDD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9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779" y="521"/>
                    <a:ext cx="11" cy="12"/>
                  </a:xfrm>
                  <a:custGeom>
                    <a:avLst/>
                    <a:gdLst>
                      <a:gd name="T0" fmla="*/ 0 w 236"/>
                      <a:gd name="T1" fmla="*/ 0 h 236"/>
                      <a:gd name="T2" fmla="*/ 0 w 236"/>
                      <a:gd name="T3" fmla="*/ 0 h 236"/>
                      <a:gd name="T4" fmla="*/ 0 w 236"/>
                      <a:gd name="T5" fmla="*/ 0 h 236"/>
                      <a:gd name="T6" fmla="*/ 0 w 236"/>
                      <a:gd name="T7" fmla="*/ 0 h 236"/>
                      <a:gd name="T8" fmla="*/ 0 w 236"/>
                      <a:gd name="T9" fmla="*/ 0 h 236"/>
                      <a:gd name="T10" fmla="*/ 0 w 236"/>
                      <a:gd name="T11" fmla="*/ 0 h 236"/>
                      <a:gd name="T12" fmla="*/ 1 w 236"/>
                      <a:gd name="T13" fmla="*/ 0 h 236"/>
                      <a:gd name="T14" fmla="*/ 1 w 236"/>
                      <a:gd name="T15" fmla="*/ 0 h 236"/>
                      <a:gd name="T16" fmla="*/ 1 w 236"/>
                      <a:gd name="T17" fmla="*/ 0 h 236"/>
                      <a:gd name="T18" fmla="*/ 1 w 236"/>
                      <a:gd name="T19" fmla="*/ 0 h 236"/>
                      <a:gd name="T20" fmla="*/ 1 w 236"/>
                      <a:gd name="T21" fmla="*/ 0 h 236"/>
                      <a:gd name="T22" fmla="*/ 0 w 236"/>
                      <a:gd name="T23" fmla="*/ 0 h 236"/>
                      <a:gd name="T24" fmla="*/ 0 w 236"/>
                      <a:gd name="T25" fmla="*/ 1 h 236"/>
                      <a:gd name="T26" fmla="*/ 0 w 236"/>
                      <a:gd name="T27" fmla="*/ 1 h 236"/>
                      <a:gd name="T28" fmla="*/ 0 w 236"/>
                      <a:gd name="T29" fmla="*/ 1 h 236"/>
                      <a:gd name="T30" fmla="*/ 0 w 236"/>
                      <a:gd name="T31" fmla="*/ 1 h 236"/>
                      <a:gd name="T32" fmla="*/ 0 w 236"/>
                      <a:gd name="T33" fmla="*/ 1 h 236"/>
                      <a:gd name="T34" fmla="*/ 0 w 236"/>
                      <a:gd name="T35" fmla="*/ 1 h 236"/>
                      <a:gd name="T36" fmla="*/ 0 w 236"/>
                      <a:gd name="T37" fmla="*/ 1 h 236"/>
                      <a:gd name="T38" fmla="*/ 0 w 236"/>
                      <a:gd name="T39" fmla="*/ 1 h 236"/>
                      <a:gd name="T40" fmla="*/ 0 w 236"/>
                      <a:gd name="T41" fmla="*/ 1 h 236"/>
                      <a:gd name="T42" fmla="*/ 0 w 236"/>
                      <a:gd name="T43" fmla="*/ 0 h 236"/>
                      <a:gd name="T44" fmla="*/ 0 w 236"/>
                      <a:gd name="T45" fmla="*/ 0 h 236"/>
                      <a:gd name="T46" fmla="*/ 0 w 236"/>
                      <a:gd name="T47" fmla="*/ 0 h 236"/>
                      <a:gd name="T48" fmla="*/ 0 w 236"/>
                      <a:gd name="T49" fmla="*/ 0 h 236"/>
                      <a:gd name="T50" fmla="*/ 0 w 236"/>
                      <a:gd name="T51" fmla="*/ 0 h 236"/>
                      <a:gd name="T52" fmla="*/ 0 w 236"/>
                      <a:gd name="T53" fmla="*/ 0 h 236"/>
                      <a:gd name="T54" fmla="*/ 0 w 236"/>
                      <a:gd name="T55" fmla="*/ 0 h 236"/>
                      <a:gd name="T56" fmla="*/ 0 w 236"/>
                      <a:gd name="T57" fmla="*/ 0 h 236"/>
                      <a:gd name="T58" fmla="*/ 0 w 236"/>
                      <a:gd name="T59" fmla="*/ 0 h 236"/>
                      <a:gd name="T60" fmla="*/ 0 w 236"/>
                      <a:gd name="T61" fmla="*/ 0 h 236"/>
                      <a:gd name="T62" fmla="*/ 0 w 236"/>
                      <a:gd name="T63" fmla="*/ 0 h 236"/>
                      <a:gd name="T64" fmla="*/ 0 w 236"/>
                      <a:gd name="T65" fmla="*/ 0 h 2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6"/>
                      <a:gd name="T100" fmla="*/ 0 h 236"/>
                      <a:gd name="T101" fmla="*/ 236 w 236"/>
                      <a:gd name="T102" fmla="*/ 236 h 2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6" h="236">
                        <a:moveTo>
                          <a:pt x="118" y="0"/>
                        </a:moveTo>
                        <a:lnTo>
                          <a:pt x="142" y="2"/>
                        </a:lnTo>
                        <a:lnTo>
                          <a:pt x="164" y="9"/>
                        </a:lnTo>
                        <a:lnTo>
                          <a:pt x="184" y="20"/>
                        </a:lnTo>
                        <a:lnTo>
                          <a:pt x="201" y="34"/>
                        </a:lnTo>
                        <a:lnTo>
                          <a:pt x="216" y="52"/>
                        </a:lnTo>
                        <a:lnTo>
                          <a:pt x="227" y="72"/>
                        </a:lnTo>
                        <a:lnTo>
                          <a:pt x="234" y="94"/>
                        </a:lnTo>
                        <a:lnTo>
                          <a:pt x="236" y="118"/>
                        </a:lnTo>
                        <a:lnTo>
                          <a:pt x="234" y="142"/>
                        </a:lnTo>
                        <a:lnTo>
                          <a:pt x="227" y="164"/>
                        </a:lnTo>
                        <a:lnTo>
                          <a:pt x="216" y="184"/>
                        </a:lnTo>
                        <a:lnTo>
                          <a:pt x="201" y="201"/>
                        </a:lnTo>
                        <a:lnTo>
                          <a:pt x="184" y="216"/>
                        </a:lnTo>
                        <a:lnTo>
                          <a:pt x="164" y="226"/>
                        </a:lnTo>
                        <a:lnTo>
                          <a:pt x="142" y="234"/>
                        </a:lnTo>
                        <a:lnTo>
                          <a:pt x="118" y="236"/>
                        </a:lnTo>
                        <a:lnTo>
                          <a:pt x="94" y="234"/>
                        </a:lnTo>
                        <a:lnTo>
                          <a:pt x="72" y="226"/>
                        </a:lnTo>
                        <a:lnTo>
                          <a:pt x="52" y="216"/>
                        </a:lnTo>
                        <a:lnTo>
                          <a:pt x="35" y="201"/>
                        </a:lnTo>
                        <a:lnTo>
                          <a:pt x="20" y="184"/>
                        </a:lnTo>
                        <a:lnTo>
                          <a:pt x="9" y="164"/>
                        </a:lnTo>
                        <a:lnTo>
                          <a:pt x="2" y="142"/>
                        </a:lnTo>
                        <a:lnTo>
                          <a:pt x="0" y="118"/>
                        </a:lnTo>
                        <a:lnTo>
                          <a:pt x="2" y="94"/>
                        </a:lnTo>
                        <a:lnTo>
                          <a:pt x="9" y="72"/>
                        </a:lnTo>
                        <a:lnTo>
                          <a:pt x="20" y="52"/>
                        </a:lnTo>
                        <a:lnTo>
                          <a:pt x="35" y="34"/>
                        </a:lnTo>
                        <a:lnTo>
                          <a:pt x="52" y="20"/>
                        </a:lnTo>
                        <a:lnTo>
                          <a:pt x="72" y="9"/>
                        </a:lnTo>
                        <a:lnTo>
                          <a:pt x="94" y="2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DD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0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779" y="522"/>
                    <a:ext cx="11" cy="10"/>
                  </a:xfrm>
                  <a:custGeom>
                    <a:avLst/>
                    <a:gdLst>
                      <a:gd name="T0" fmla="*/ 0 w 225"/>
                      <a:gd name="T1" fmla="*/ 0 h 225"/>
                      <a:gd name="T2" fmla="*/ 0 w 225"/>
                      <a:gd name="T3" fmla="*/ 0 h 225"/>
                      <a:gd name="T4" fmla="*/ 0 w 225"/>
                      <a:gd name="T5" fmla="*/ 0 h 225"/>
                      <a:gd name="T6" fmla="*/ 0 w 225"/>
                      <a:gd name="T7" fmla="*/ 0 h 225"/>
                      <a:gd name="T8" fmla="*/ 0 w 225"/>
                      <a:gd name="T9" fmla="*/ 0 h 225"/>
                      <a:gd name="T10" fmla="*/ 0 w 225"/>
                      <a:gd name="T11" fmla="*/ 0 h 225"/>
                      <a:gd name="T12" fmla="*/ 1 w 225"/>
                      <a:gd name="T13" fmla="*/ 0 h 225"/>
                      <a:gd name="T14" fmla="*/ 1 w 225"/>
                      <a:gd name="T15" fmla="*/ 0 h 225"/>
                      <a:gd name="T16" fmla="*/ 1 w 225"/>
                      <a:gd name="T17" fmla="*/ 0 h 225"/>
                      <a:gd name="T18" fmla="*/ 1 w 225"/>
                      <a:gd name="T19" fmla="*/ 0 h 225"/>
                      <a:gd name="T20" fmla="*/ 1 w 225"/>
                      <a:gd name="T21" fmla="*/ 0 h 225"/>
                      <a:gd name="T22" fmla="*/ 0 w 225"/>
                      <a:gd name="T23" fmla="*/ 0 h 225"/>
                      <a:gd name="T24" fmla="*/ 0 w 225"/>
                      <a:gd name="T25" fmla="*/ 0 h 225"/>
                      <a:gd name="T26" fmla="*/ 0 w 225"/>
                      <a:gd name="T27" fmla="*/ 0 h 225"/>
                      <a:gd name="T28" fmla="*/ 0 w 225"/>
                      <a:gd name="T29" fmla="*/ 0 h 225"/>
                      <a:gd name="T30" fmla="*/ 0 w 225"/>
                      <a:gd name="T31" fmla="*/ 0 h 225"/>
                      <a:gd name="T32" fmla="*/ 0 w 225"/>
                      <a:gd name="T33" fmla="*/ 0 h 225"/>
                      <a:gd name="T34" fmla="*/ 0 w 225"/>
                      <a:gd name="T35" fmla="*/ 0 h 225"/>
                      <a:gd name="T36" fmla="*/ 0 w 225"/>
                      <a:gd name="T37" fmla="*/ 0 h 225"/>
                      <a:gd name="T38" fmla="*/ 0 w 225"/>
                      <a:gd name="T39" fmla="*/ 0 h 225"/>
                      <a:gd name="T40" fmla="*/ 0 w 225"/>
                      <a:gd name="T41" fmla="*/ 0 h 225"/>
                      <a:gd name="T42" fmla="*/ 0 w 225"/>
                      <a:gd name="T43" fmla="*/ 0 h 225"/>
                      <a:gd name="T44" fmla="*/ 0 w 225"/>
                      <a:gd name="T45" fmla="*/ 0 h 225"/>
                      <a:gd name="T46" fmla="*/ 0 w 225"/>
                      <a:gd name="T47" fmla="*/ 0 h 225"/>
                      <a:gd name="T48" fmla="*/ 0 w 225"/>
                      <a:gd name="T49" fmla="*/ 0 h 225"/>
                      <a:gd name="T50" fmla="*/ 0 w 225"/>
                      <a:gd name="T51" fmla="*/ 0 h 225"/>
                      <a:gd name="T52" fmla="*/ 0 w 225"/>
                      <a:gd name="T53" fmla="*/ 0 h 225"/>
                      <a:gd name="T54" fmla="*/ 0 w 225"/>
                      <a:gd name="T55" fmla="*/ 0 h 225"/>
                      <a:gd name="T56" fmla="*/ 0 w 225"/>
                      <a:gd name="T57" fmla="*/ 0 h 225"/>
                      <a:gd name="T58" fmla="*/ 0 w 225"/>
                      <a:gd name="T59" fmla="*/ 0 h 225"/>
                      <a:gd name="T60" fmla="*/ 0 w 225"/>
                      <a:gd name="T61" fmla="*/ 0 h 225"/>
                      <a:gd name="T62" fmla="*/ 0 w 225"/>
                      <a:gd name="T63" fmla="*/ 0 h 225"/>
                      <a:gd name="T64" fmla="*/ 0 w 225"/>
                      <a:gd name="T65" fmla="*/ 0 h 22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5"/>
                      <a:gd name="T100" fmla="*/ 0 h 225"/>
                      <a:gd name="T101" fmla="*/ 225 w 225"/>
                      <a:gd name="T102" fmla="*/ 225 h 22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5" h="225">
                        <a:moveTo>
                          <a:pt x="113" y="0"/>
                        </a:moveTo>
                        <a:lnTo>
                          <a:pt x="136" y="2"/>
                        </a:lnTo>
                        <a:lnTo>
                          <a:pt x="157" y="8"/>
                        </a:lnTo>
                        <a:lnTo>
                          <a:pt x="176" y="19"/>
                        </a:lnTo>
                        <a:lnTo>
                          <a:pt x="192" y="32"/>
                        </a:lnTo>
                        <a:lnTo>
                          <a:pt x="206" y="49"/>
                        </a:lnTo>
                        <a:lnTo>
                          <a:pt x="216" y="68"/>
                        </a:lnTo>
                        <a:lnTo>
                          <a:pt x="223" y="89"/>
                        </a:lnTo>
                        <a:lnTo>
                          <a:pt x="225" y="112"/>
                        </a:lnTo>
                        <a:lnTo>
                          <a:pt x="223" y="135"/>
                        </a:lnTo>
                        <a:lnTo>
                          <a:pt x="216" y="156"/>
                        </a:lnTo>
                        <a:lnTo>
                          <a:pt x="206" y="175"/>
                        </a:lnTo>
                        <a:lnTo>
                          <a:pt x="192" y="191"/>
                        </a:lnTo>
                        <a:lnTo>
                          <a:pt x="176" y="206"/>
                        </a:lnTo>
                        <a:lnTo>
                          <a:pt x="157" y="216"/>
                        </a:lnTo>
                        <a:lnTo>
                          <a:pt x="136" y="222"/>
                        </a:lnTo>
                        <a:lnTo>
                          <a:pt x="113" y="225"/>
                        </a:lnTo>
                        <a:lnTo>
                          <a:pt x="90" y="222"/>
                        </a:lnTo>
                        <a:lnTo>
                          <a:pt x="69" y="216"/>
                        </a:lnTo>
                        <a:lnTo>
                          <a:pt x="49" y="206"/>
                        </a:lnTo>
                        <a:lnTo>
                          <a:pt x="34" y="191"/>
                        </a:lnTo>
                        <a:lnTo>
                          <a:pt x="19" y="175"/>
                        </a:lnTo>
                        <a:lnTo>
                          <a:pt x="9" y="156"/>
                        </a:lnTo>
                        <a:lnTo>
                          <a:pt x="2" y="135"/>
                        </a:lnTo>
                        <a:lnTo>
                          <a:pt x="0" y="112"/>
                        </a:lnTo>
                        <a:lnTo>
                          <a:pt x="2" y="89"/>
                        </a:lnTo>
                        <a:lnTo>
                          <a:pt x="9" y="68"/>
                        </a:lnTo>
                        <a:lnTo>
                          <a:pt x="19" y="49"/>
                        </a:lnTo>
                        <a:lnTo>
                          <a:pt x="34" y="32"/>
                        </a:lnTo>
                        <a:lnTo>
                          <a:pt x="49" y="19"/>
                        </a:lnTo>
                        <a:lnTo>
                          <a:pt x="69" y="8"/>
                        </a:lnTo>
                        <a:lnTo>
                          <a:pt x="90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E28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1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779" y="522"/>
                    <a:ext cx="10" cy="10"/>
                  </a:xfrm>
                  <a:custGeom>
                    <a:avLst/>
                    <a:gdLst>
                      <a:gd name="T0" fmla="*/ 0 w 213"/>
                      <a:gd name="T1" fmla="*/ 0 h 214"/>
                      <a:gd name="T2" fmla="*/ 0 w 213"/>
                      <a:gd name="T3" fmla="*/ 0 h 214"/>
                      <a:gd name="T4" fmla="*/ 0 w 213"/>
                      <a:gd name="T5" fmla="*/ 0 h 214"/>
                      <a:gd name="T6" fmla="*/ 0 w 213"/>
                      <a:gd name="T7" fmla="*/ 0 h 214"/>
                      <a:gd name="T8" fmla="*/ 0 w 213"/>
                      <a:gd name="T9" fmla="*/ 0 h 214"/>
                      <a:gd name="T10" fmla="*/ 0 w 213"/>
                      <a:gd name="T11" fmla="*/ 0 h 214"/>
                      <a:gd name="T12" fmla="*/ 0 w 213"/>
                      <a:gd name="T13" fmla="*/ 0 h 214"/>
                      <a:gd name="T14" fmla="*/ 0 w 213"/>
                      <a:gd name="T15" fmla="*/ 0 h 214"/>
                      <a:gd name="T16" fmla="*/ 0 w 213"/>
                      <a:gd name="T17" fmla="*/ 0 h 214"/>
                      <a:gd name="T18" fmla="*/ 0 w 213"/>
                      <a:gd name="T19" fmla="*/ 0 h 214"/>
                      <a:gd name="T20" fmla="*/ 0 w 213"/>
                      <a:gd name="T21" fmla="*/ 0 h 214"/>
                      <a:gd name="T22" fmla="*/ 0 w 213"/>
                      <a:gd name="T23" fmla="*/ 0 h 214"/>
                      <a:gd name="T24" fmla="*/ 0 w 213"/>
                      <a:gd name="T25" fmla="*/ 0 h 214"/>
                      <a:gd name="T26" fmla="*/ 0 w 213"/>
                      <a:gd name="T27" fmla="*/ 0 h 214"/>
                      <a:gd name="T28" fmla="*/ 0 w 213"/>
                      <a:gd name="T29" fmla="*/ 0 h 214"/>
                      <a:gd name="T30" fmla="*/ 0 w 213"/>
                      <a:gd name="T31" fmla="*/ 0 h 214"/>
                      <a:gd name="T32" fmla="*/ 0 w 213"/>
                      <a:gd name="T33" fmla="*/ 0 h 214"/>
                      <a:gd name="T34" fmla="*/ 0 w 213"/>
                      <a:gd name="T35" fmla="*/ 0 h 214"/>
                      <a:gd name="T36" fmla="*/ 0 w 213"/>
                      <a:gd name="T37" fmla="*/ 0 h 214"/>
                      <a:gd name="T38" fmla="*/ 0 w 213"/>
                      <a:gd name="T39" fmla="*/ 0 h 214"/>
                      <a:gd name="T40" fmla="*/ 0 w 213"/>
                      <a:gd name="T41" fmla="*/ 0 h 214"/>
                      <a:gd name="T42" fmla="*/ 0 w 213"/>
                      <a:gd name="T43" fmla="*/ 0 h 214"/>
                      <a:gd name="T44" fmla="*/ 0 w 213"/>
                      <a:gd name="T45" fmla="*/ 0 h 214"/>
                      <a:gd name="T46" fmla="*/ 0 w 213"/>
                      <a:gd name="T47" fmla="*/ 0 h 214"/>
                      <a:gd name="T48" fmla="*/ 0 w 213"/>
                      <a:gd name="T49" fmla="*/ 0 h 214"/>
                      <a:gd name="T50" fmla="*/ 0 w 213"/>
                      <a:gd name="T51" fmla="*/ 0 h 214"/>
                      <a:gd name="T52" fmla="*/ 0 w 213"/>
                      <a:gd name="T53" fmla="*/ 0 h 214"/>
                      <a:gd name="T54" fmla="*/ 0 w 213"/>
                      <a:gd name="T55" fmla="*/ 0 h 214"/>
                      <a:gd name="T56" fmla="*/ 0 w 213"/>
                      <a:gd name="T57" fmla="*/ 0 h 214"/>
                      <a:gd name="T58" fmla="*/ 0 w 213"/>
                      <a:gd name="T59" fmla="*/ 0 h 214"/>
                      <a:gd name="T60" fmla="*/ 0 w 213"/>
                      <a:gd name="T61" fmla="*/ 0 h 214"/>
                      <a:gd name="T62" fmla="*/ 0 w 213"/>
                      <a:gd name="T63" fmla="*/ 0 h 214"/>
                      <a:gd name="T64" fmla="*/ 0 w 213"/>
                      <a:gd name="T65" fmla="*/ 0 h 2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13"/>
                      <a:gd name="T100" fmla="*/ 0 h 214"/>
                      <a:gd name="T101" fmla="*/ 213 w 213"/>
                      <a:gd name="T102" fmla="*/ 214 h 2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13" h="214">
                        <a:moveTo>
                          <a:pt x="107" y="0"/>
                        </a:moveTo>
                        <a:lnTo>
                          <a:pt x="128" y="2"/>
                        </a:lnTo>
                        <a:lnTo>
                          <a:pt x="149" y="9"/>
                        </a:lnTo>
                        <a:lnTo>
                          <a:pt x="166" y="19"/>
                        </a:lnTo>
                        <a:lnTo>
                          <a:pt x="182" y="32"/>
                        </a:lnTo>
                        <a:lnTo>
                          <a:pt x="195" y="47"/>
                        </a:lnTo>
                        <a:lnTo>
                          <a:pt x="205" y="65"/>
                        </a:lnTo>
                        <a:lnTo>
                          <a:pt x="211" y="86"/>
                        </a:lnTo>
                        <a:lnTo>
                          <a:pt x="213" y="107"/>
                        </a:lnTo>
                        <a:lnTo>
                          <a:pt x="211" y="129"/>
                        </a:lnTo>
                        <a:lnTo>
                          <a:pt x="205" y="149"/>
                        </a:lnTo>
                        <a:lnTo>
                          <a:pt x="195" y="167"/>
                        </a:lnTo>
                        <a:lnTo>
                          <a:pt x="182" y="183"/>
                        </a:lnTo>
                        <a:lnTo>
                          <a:pt x="166" y="195"/>
                        </a:lnTo>
                        <a:lnTo>
                          <a:pt x="149" y="206"/>
                        </a:lnTo>
                        <a:lnTo>
                          <a:pt x="128" y="212"/>
                        </a:lnTo>
                        <a:lnTo>
                          <a:pt x="107" y="214"/>
                        </a:lnTo>
                        <a:lnTo>
                          <a:pt x="85" y="212"/>
                        </a:lnTo>
                        <a:lnTo>
                          <a:pt x="65" y="206"/>
                        </a:lnTo>
                        <a:lnTo>
                          <a:pt x="46" y="195"/>
                        </a:lnTo>
                        <a:lnTo>
                          <a:pt x="31" y="183"/>
                        </a:lnTo>
                        <a:lnTo>
                          <a:pt x="18" y="167"/>
                        </a:lnTo>
                        <a:lnTo>
                          <a:pt x="8" y="149"/>
                        </a:lnTo>
                        <a:lnTo>
                          <a:pt x="2" y="129"/>
                        </a:lnTo>
                        <a:lnTo>
                          <a:pt x="0" y="107"/>
                        </a:lnTo>
                        <a:lnTo>
                          <a:pt x="2" y="86"/>
                        </a:lnTo>
                        <a:lnTo>
                          <a:pt x="8" y="65"/>
                        </a:lnTo>
                        <a:lnTo>
                          <a:pt x="18" y="47"/>
                        </a:lnTo>
                        <a:lnTo>
                          <a:pt x="31" y="32"/>
                        </a:lnTo>
                        <a:lnTo>
                          <a:pt x="46" y="19"/>
                        </a:lnTo>
                        <a:lnTo>
                          <a:pt x="65" y="9"/>
                        </a:lnTo>
                        <a:lnTo>
                          <a:pt x="85" y="2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FFE2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2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780" y="522"/>
                    <a:ext cx="9" cy="10"/>
                  </a:xfrm>
                  <a:custGeom>
                    <a:avLst/>
                    <a:gdLst>
                      <a:gd name="T0" fmla="*/ 0 w 202"/>
                      <a:gd name="T1" fmla="*/ 0 h 202"/>
                      <a:gd name="T2" fmla="*/ 0 w 202"/>
                      <a:gd name="T3" fmla="*/ 0 h 202"/>
                      <a:gd name="T4" fmla="*/ 0 w 202"/>
                      <a:gd name="T5" fmla="*/ 0 h 202"/>
                      <a:gd name="T6" fmla="*/ 0 w 202"/>
                      <a:gd name="T7" fmla="*/ 0 h 202"/>
                      <a:gd name="T8" fmla="*/ 0 w 202"/>
                      <a:gd name="T9" fmla="*/ 0 h 202"/>
                      <a:gd name="T10" fmla="*/ 0 w 202"/>
                      <a:gd name="T11" fmla="*/ 0 h 202"/>
                      <a:gd name="T12" fmla="*/ 0 w 202"/>
                      <a:gd name="T13" fmla="*/ 0 h 202"/>
                      <a:gd name="T14" fmla="*/ 0 w 202"/>
                      <a:gd name="T15" fmla="*/ 0 h 202"/>
                      <a:gd name="T16" fmla="*/ 0 w 202"/>
                      <a:gd name="T17" fmla="*/ 0 h 202"/>
                      <a:gd name="T18" fmla="*/ 0 w 202"/>
                      <a:gd name="T19" fmla="*/ 0 h 202"/>
                      <a:gd name="T20" fmla="*/ 0 w 202"/>
                      <a:gd name="T21" fmla="*/ 0 h 202"/>
                      <a:gd name="T22" fmla="*/ 0 w 202"/>
                      <a:gd name="T23" fmla="*/ 0 h 202"/>
                      <a:gd name="T24" fmla="*/ 0 w 202"/>
                      <a:gd name="T25" fmla="*/ 0 h 202"/>
                      <a:gd name="T26" fmla="*/ 0 w 202"/>
                      <a:gd name="T27" fmla="*/ 0 h 202"/>
                      <a:gd name="T28" fmla="*/ 0 w 202"/>
                      <a:gd name="T29" fmla="*/ 0 h 202"/>
                      <a:gd name="T30" fmla="*/ 0 w 202"/>
                      <a:gd name="T31" fmla="*/ 0 h 202"/>
                      <a:gd name="T32" fmla="*/ 0 w 202"/>
                      <a:gd name="T33" fmla="*/ 0 h 202"/>
                      <a:gd name="T34" fmla="*/ 0 w 202"/>
                      <a:gd name="T35" fmla="*/ 0 h 202"/>
                      <a:gd name="T36" fmla="*/ 0 w 202"/>
                      <a:gd name="T37" fmla="*/ 0 h 202"/>
                      <a:gd name="T38" fmla="*/ 0 w 202"/>
                      <a:gd name="T39" fmla="*/ 0 h 202"/>
                      <a:gd name="T40" fmla="*/ 0 w 202"/>
                      <a:gd name="T41" fmla="*/ 0 h 202"/>
                      <a:gd name="T42" fmla="*/ 0 w 202"/>
                      <a:gd name="T43" fmla="*/ 0 h 202"/>
                      <a:gd name="T44" fmla="*/ 0 w 202"/>
                      <a:gd name="T45" fmla="*/ 0 h 202"/>
                      <a:gd name="T46" fmla="*/ 0 w 202"/>
                      <a:gd name="T47" fmla="*/ 0 h 202"/>
                      <a:gd name="T48" fmla="*/ 0 w 202"/>
                      <a:gd name="T49" fmla="*/ 0 h 202"/>
                      <a:gd name="T50" fmla="*/ 0 w 202"/>
                      <a:gd name="T51" fmla="*/ 0 h 202"/>
                      <a:gd name="T52" fmla="*/ 0 w 202"/>
                      <a:gd name="T53" fmla="*/ 0 h 202"/>
                      <a:gd name="T54" fmla="*/ 0 w 202"/>
                      <a:gd name="T55" fmla="*/ 0 h 202"/>
                      <a:gd name="T56" fmla="*/ 0 w 202"/>
                      <a:gd name="T57" fmla="*/ 0 h 202"/>
                      <a:gd name="T58" fmla="*/ 0 w 202"/>
                      <a:gd name="T59" fmla="*/ 0 h 202"/>
                      <a:gd name="T60" fmla="*/ 0 w 202"/>
                      <a:gd name="T61" fmla="*/ 0 h 202"/>
                      <a:gd name="T62" fmla="*/ 0 w 202"/>
                      <a:gd name="T63" fmla="*/ 0 h 202"/>
                      <a:gd name="T64" fmla="*/ 0 w 202"/>
                      <a:gd name="T65" fmla="*/ 0 h 20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2"/>
                      <a:gd name="T100" fmla="*/ 0 h 202"/>
                      <a:gd name="T101" fmla="*/ 202 w 202"/>
                      <a:gd name="T102" fmla="*/ 202 h 20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2" h="202">
                        <a:moveTo>
                          <a:pt x="101" y="0"/>
                        </a:moveTo>
                        <a:lnTo>
                          <a:pt x="122" y="2"/>
                        </a:lnTo>
                        <a:lnTo>
                          <a:pt x="141" y="8"/>
                        </a:lnTo>
                        <a:lnTo>
                          <a:pt x="157" y="17"/>
                        </a:lnTo>
                        <a:lnTo>
                          <a:pt x="173" y="30"/>
                        </a:lnTo>
                        <a:lnTo>
                          <a:pt x="186" y="44"/>
                        </a:lnTo>
                        <a:lnTo>
                          <a:pt x="194" y="61"/>
                        </a:lnTo>
                        <a:lnTo>
                          <a:pt x="200" y="81"/>
                        </a:lnTo>
                        <a:lnTo>
                          <a:pt x="202" y="101"/>
                        </a:lnTo>
                        <a:lnTo>
                          <a:pt x="200" y="122"/>
                        </a:lnTo>
                        <a:lnTo>
                          <a:pt x="194" y="140"/>
                        </a:lnTo>
                        <a:lnTo>
                          <a:pt x="186" y="157"/>
                        </a:lnTo>
                        <a:lnTo>
                          <a:pt x="173" y="173"/>
                        </a:lnTo>
                        <a:lnTo>
                          <a:pt x="157" y="185"/>
                        </a:lnTo>
                        <a:lnTo>
                          <a:pt x="141" y="194"/>
                        </a:lnTo>
                        <a:lnTo>
                          <a:pt x="122" y="200"/>
                        </a:lnTo>
                        <a:lnTo>
                          <a:pt x="101" y="202"/>
                        </a:lnTo>
                        <a:lnTo>
                          <a:pt x="80" y="200"/>
                        </a:lnTo>
                        <a:lnTo>
                          <a:pt x="61" y="194"/>
                        </a:lnTo>
                        <a:lnTo>
                          <a:pt x="45" y="185"/>
                        </a:lnTo>
                        <a:lnTo>
                          <a:pt x="29" y="173"/>
                        </a:lnTo>
                        <a:lnTo>
                          <a:pt x="16" y="157"/>
                        </a:lnTo>
                        <a:lnTo>
                          <a:pt x="8" y="140"/>
                        </a:lnTo>
                        <a:lnTo>
                          <a:pt x="2" y="122"/>
                        </a:lnTo>
                        <a:lnTo>
                          <a:pt x="0" y="101"/>
                        </a:lnTo>
                        <a:lnTo>
                          <a:pt x="2" y="81"/>
                        </a:lnTo>
                        <a:lnTo>
                          <a:pt x="8" y="61"/>
                        </a:lnTo>
                        <a:lnTo>
                          <a:pt x="16" y="44"/>
                        </a:lnTo>
                        <a:lnTo>
                          <a:pt x="29" y="30"/>
                        </a:lnTo>
                        <a:lnTo>
                          <a:pt x="45" y="17"/>
                        </a:lnTo>
                        <a:lnTo>
                          <a:pt x="61" y="8"/>
                        </a:lnTo>
                        <a:lnTo>
                          <a:pt x="80" y="2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FFE5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3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780" y="522"/>
                    <a:ext cx="9" cy="10"/>
                  </a:xfrm>
                  <a:custGeom>
                    <a:avLst/>
                    <a:gdLst>
                      <a:gd name="T0" fmla="*/ 0 w 192"/>
                      <a:gd name="T1" fmla="*/ 0 h 192"/>
                      <a:gd name="T2" fmla="*/ 0 w 192"/>
                      <a:gd name="T3" fmla="*/ 0 h 192"/>
                      <a:gd name="T4" fmla="*/ 0 w 192"/>
                      <a:gd name="T5" fmla="*/ 0 h 192"/>
                      <a:gd name="T6" fmla="*/ 0 w 192"/>
                      <a:gd name="T7" fmla="*/ 0 h 192"/>
                      <a:gd name="T8" fmla="*/ 0 w 192"/>
                      <a:gd name="T9" fmla="*/ 0 h 192"/>
                      <a:gd name="T10" fmla="*/ 0 w 192"/>
                      <a:gd name="T11" fmla="*/ 0 h 192"/>
                      <a:gd name="T12" fmla="*/ 0 w 192"/>
                      <a:gd name="T13" fmla="*/ 0 h 192"/>
                      <a:gd name="T14" fmla="*/ 0 w 192"/>
                      <a:gd name="T15" fmla="*/ 0 h 192"/>
                      <a:gd name="T16" fmla="*/ 0 w 192"/>
                      <a:gd name="T17" fmla="*/ 0 h 192"/>
                      <a:gd name="T18" fmla="*/ 0 w 192"/>
                      <a:gd name="T19" fmla="*/ 0 h 192"/>
                      <a:gd name="T20" fmla="*/ 0 w 192"/>
                      <a:gd name="T21" fmla="*/ 0 h 192"/>
                      <a:gd name="T22" fmla="*/ 0 w 192"/>
                      <a:gd name="T23" fmla="*/ 0 h 192"/>
                      <a:gd name="T24" fmla="*/ 0 w 192"/>
                      <a:gd name="T25" fmla="*/ 0 h 192"/>
                      <a:gd name="T26" fmla="*/ 0 w 192"/>
                      <a:gd name="T27" fmla="*/ 0 h 192"/>
                      <a:gd name="T28" fmla="*/ 0 w 192"/>
                      <a:gd name="T29" fmla="*/ 1 h 192"/>
                      <a:gd name="T30" fmla="*/ 0 w 192"/>
                      <a:gd name="T31" fmla="*/ 1 h 192"/>
                      <a:gd name="T32" fmla="*/ 0 w 192"/>
                      <a:gd name="T33" fmla="*/ 1 h 192"/>
                      <a:gd name="T34" fmla="*/ 0 w 192"/>
                      <a:gd name="T35" fmla="*/ 1 h 192"/>
                      <a:gd name="T36" fmla="*/ 0 w 192"/>
                      <a:gd name="T37" fmla="*/ 1 h 192"/>
                      <a:gd name="T38" fmla="*/ 0 w 192"/>
                      <a:gd name="T39" fmla="*/ 0 h 192"/>
                      <a:gd name="T40" fmla="*/ 0 w 192"/>
                      <a:gd name="T41" fmla="*/ 0 h 192"/>
                      <a:gd name="T42" fmla="*/ 0 w 192"/>
                      <a:gd name="T43" fmla="*/ 0 h 192"/>
                      <a:gd name="T44" fmla="*/ 0 w 192"/>
                      <a:gd name="T45" fmla="*/ 0 h 192"/>
                      <a:gd name="T46" fmla="*/ 0 w 192"/>
                      <a:gd name="T47" fmla="*/ 0 h 192"/>
                      <a:gd name="T48" fmla="*/ 0 w 192"/>
                      <a:gd name="T49" fmla="*/ 0 h 192"/>
                      <a:gd name="T50" fmla="*/ 0 w 192"/>
                      <a:gd name="T51" fmla="*/ 0 h 192"/>
                      <a:gd name="T52" fmla="*/ 0 w 192"/>
                      <a:gd name="T53" fmla="*/ 0 h 192"/>
                      <a:gd name="T54" fmla="*/ 0 w 192"/>
                      <a:gd name="T55" fmla="*/ 0 h 192"/>
                      <a:gd name="T56" fmla="*/ 0 w 192"/>
                      <a:gd name="T57" fmla="*/ 0 h 192"/>
                      <a:gd name="T58" fmla="*/ 0 w 192"/>
                      <a:gd name="T59" fmla="*/ 0 h 192"/>
                      <a:gd name="T60" fmla="*/ 0 w 192"/>
                      <a:gd name="T61" fmla="*/ 0 h 192"/>
                      <a:gd name="T62" fmla="*/ 0 w 192"/>
                      <a:gd name="T63" fmla="*/ 0 h 192"/>
                      <a:gd name="T64" fmla="*/ 0 w 192"/>
                      <a:gd name="T65" fmla="*/ 0 h 19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2"/>
                      <a:gd name="T100" fmla="*/ 0 h 192"/>
                      <a:gd name="T101" fmla="*/ 192 w 192"/>
                      <a:gd name="T102" fmla="*/ 192 h 19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2" h="192">
                        <a:moveTo>
                          <a:pt x="96" y="0"/>
                        </a:moveTo>
                        <a:lnTo>
                          <a:pt x="116" y="2"/>
                        </a:lnTo>
                        <a:lnTo>
                          <a:pt x="134" y="7"/>
                        </a:lnTo>
                        <a:lnTo>
                          <a:pt x="150" y="16"/>
                        </a:lnTo>
                        <a:lnTo>
                          <a:pt x="164" y="28"/>
                        </a:lnTo>
                        <a:lnTo>
                          <a:pt x="175" y="43"/>
                        </a:lnTo>
                        <a:lnTo>
                          <a:pt x="185" y="59"/>
                        </a:lnTo>
                        <a:lnTo>
                          <a:pt x="190" y="77"/>
                        </a:lnTo>
                        <a:lnTo>
                          <a:pt x="192" y="96"/>
                        </a:lnTo>
                        <a:lnTo>
                          <a:pt x="190" y="116"/>
                        </a:lnTo>
                        <a:lnTo>
                          <a:pt x="185" y="133"/>
                        </a:lnTo>
                        <a:lnTo>
                          <a:pt x="175" y="150"/>
                        </a:lnTo>
                        <a:lnTo>
                          <a:pt x="164" y="164"/>
                        </a:lnTo>
                        <a:lnTo>
                          <a:pt x="150" y="175"/>
                        </a:lnTo>
                        <a:lnTo>
                          <a:pt x="134" y="184"/>
                        </a:lnTo>
                        <a:lnTo>
                          <a:pt x="116" y="190"/>
                        </a:lnTo>
                        <a:lnTo>
                          <a:pt x="96" y="192"/>
                        </a:lnTo>
                        <a:lnTo>
                          <a:pt x="76" y="190"/>
                        </a:lnTo>
                        <a:lnTo>
                          <a:pt x="58" y="184"/>
                        </a:lnTo>
                        <a:lnTo>
                          <a:pt x="42" y="175"/>
                        </a:lnTo>
                        <a:lnTo>
                          <a:pt x="28" y="164"/>
                        </a:lnTo>
                        <a:lnTo>
                          <a:pt x="17" y="150"/>
                        </a:lnTo>
                        <a:lnTo>
                          <a:pt x="7" y="133"/>
                        </a:lnTo>
                        <a:lnTo>
                          <a:pt x="2" y="116"/>
                        </a:lnTo>
                        <a:lnTo>
                          <a:pt x="0" y="96"/>
                        </a:lnTo>
                        <a:lnTo>
                          <a:pt x="2" y="77"/>
                        </a:lnTo>
                        <a:lnTo>
                          <a:pt x="7" y="59"/>
                        </a:lnTo>
                        <a:lnTo>
                          <a:pt x="17" y="43"/>
                        </a:lnTo>
                        <a:lnTo>
                          <a:pt x="28" y="28"/>
                        </a:lnTo>
                        <a:lnTo>
                          <a:pt x="42" y="16"/>
                        </a:lnTo>
                        <a:lnTo>
                          <a:pt x="58" y="7"/>
                        </a:lnTo>
                        <a:lnTo>
                          <a:pt x="76" y="2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FE8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4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780" y="523"/>
                    <a:ext cx="9" cy="8"/>
                  </a:xfrm>
                  <a:custGeom>
                    <a:avLst/>
                    <a:gdLst>
                      <a:gd name="T0" fmla="*/ 0 w 182"/>
                      <a:gd name="T1" fmla="*/ 0 h 181"/>
                      <a:gd name="T2" fmla="*/ 0 w 182"/>
                      <a:gd name="T3" fmla="*/ 0 h 181"/>
                      <a:gd name="T4" fmla="*/ 0 w 182"/>
                      <a:gd name="T5" fmla="*/ 0 h 181"/>
                      <a:gd name="T6" fmla="*/ 0 w 182"/>
                      <a:gd name="T7" fmla="*/ 0 h 181"/>
                      <a:gd name="T8" fmla="*/ 0 w 182"/>
                      <a:gd name="T9" fmla="*/ 0 h 181"/>
                      <a:gd name="T10" fmla="*/ 0 w 182"/>
                      <a:gd name="T11" fmla="*/ 0 h 181"/>
                      <a:gd name="T12" fmla="*/ 0 w 182"/>
                      <a:gd name="T13" fmla="*/ 0 h 181"/>
                      <a:gd name="T14" fmla="*/ 0 w 182"/>
                      <a:gd name="T15" fmla="*/ 0 h 181"/>
                      <a:gd name="T16" fmla="*/ 0 w 182"/>
                      <a:gd name="T17" fmla="*/ 0 h 181"/>
                      <a:gd name="T18" fmla="*/ 0 w 182"/>
                      <a:gd name="T19" fmla="*/ 0 h 181"/>
                      <a:gd name="T20" fmla="*/ 0 w 182"/>
                      <a:gd name="T21" fmla="*/ 0 h 181"/>
                      <a:gd name="T22" fmla="*/ 0 w 182"/>
                      <a:gd name="T23" fmla="*/ 0 h 181"/>
                      <a:gd name="T24" fmla="*/ 0 w 182"/>
                      <a:gd name="T25" fmla="*/ 0 h 181"/>
                      <a:gd name="T26" fmla="*/ 0 w 182"/>
                      <a:gd name="T27" fmla="*/ 0 h 181"/>
                      <a:gd name="T28" fmla="*/ 0 w 182"/>
                      <a:gd name="T29" fmla="*/ 0 h 181"/>
                      <a:gd name="T30" fmla="*/ 0 w 182"/>
                      <a:gd name="T31" fmla="*/ 0 h 181"/>
                      <a:gd name="T32" fmla="*/ 0 w 182"/>
                      <a:gd name="T33" fmla="*/ 0 h 181"/>
                      <a:gd name="T34" fmla="*/ 0 w 182"/>
                      <a:gd name="T35" fmla="*/ 0 h 181"/>
                      <a:gd name="T36" fmla="*/ 0 w 182"/>
                      <a:gd name="T37" fmla="*/ 0 h 181"/>
                      <a:gd name="T38" fmla="*/ 0 w 182"/>
                      <a:gd name="T39" fmla="*/ 0 h 181"/>
                      <a:gd name="T40" fmla="*/ 0 w 182"/>
                      <a:gd name="T41" fmla="*/ 0 h 181"/>
                      <a:gd name="T42" fmla="*/ 0 w 182"/>
                      <a:gd name="T43" fmla="*/ 0 h 181"/>
                      <a:gd name="T44" fmla="*/ 0 w 182"/>
                      <a:gd name="T45" fmla="*/ 0 h 181"/>
                      <a:gd name="T46" fmla="*/ 0 w 182"/>
                      <a:gd name="T47" fmla="*/ 0 h 181"/>
                      <a:gd name="T48" fmla="*/ 0 w 182"/>
                      <a:gd name="T49" fmla="*/ 0 h 181"/>
                      <a:gd name="T50" fmla="*/ 0 w 182"/>
                      <a:gd name="T51" fmla="*/ 0 h 181"/>
                      <a:gd name="T52" fmla="*/ 0 w 182"/>
                      <a:gd name="T53" fmla="*/ 0 h 181"/>
                      <a:gd name="T54" fmla="*/ 0 w 182"/>
                      <a:gd name="T55" fmla="*/ 0 h 181"/>
                      <a:gd name="T56" fmla="*/ 0 w 182"/>
                      <a:gd name="T57" fmla="*/ 0 h 181"/>
                      <a:gd name="T58" fmla="*/ 0 w 182"/>
                      <a:gd name="T59" fmla="*/ 0 h 181"/>
                      <a:gd name="T60" fmla="*/ 0 w 182"/>
                      <a:gd name="T61" fmla="*/ 0 h 181"/>
                      <a:gd name="T62" fmla="*/ 0 w 182"/>
                      <a:gd name="T63" fmla="*/ 0 h 181"/>
                      <a:gd name="T64" fmla="*/ 0 w 182"/>
                      <a:gd name="T65" fmla="*/ 0 h 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82"/>
                      <a:gd name="T100" fmla="*/ 0 h 181"/>
                      <a:gd name="T101" fmla="*/ 182 w 182"/>
                      <a:gd name="T102" fmla="*/ 181 h 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82" h="181">
                        <a:moveTo>
                          <a:pt x="91" y="0"/>
                        </a:moveTo>
                        <a:lnTo>
                          <a:pt x="110" y="2"/>
                        </a:lnTo>
                        <a:lnTo>
                          <a:pt x="126" y="7"/>
                        </a:lnTo>
                        <a:lnTo>
                          <a:pt x="142" y="16"/>
                        </a:lnTo>
                        <a:lnTo>
                          <a:pt x="156" y="26"/>
                        </a:lnTo>
                        <a:lnTo>
                          <a:pt x="166" y="40"/>
                        </a:lnTo>
                        <a:lnTo>
                          <a:pt x="174" y="55"/>
                        </a:lnTo>
                        <a:lnTo>
                          <a:pt x="180" y="72"/>
                        </a:lnTo>
                        <a:lnTo>
                          <a:pt x="182" y="90"/>
                        </a:lnTo>
                        <a:lnTo>
                          <a:pt x="180" y="109"/>
                        </a:lnTo>
                        <a:lnTo>
                          <a:pt x="174" y="125"/>
                        </a:lnTo>
                        <a:lnTo>
                          <a:pt x="166" y="141"/>
                        </a:lnTo>
                        <a:lnTo>
                          <a:pt x="156" y="153"/>
                        </a:lnTo>
                        <a:lnTo>
                          <a:pt x="142" y="165"/>
                        </a:lnTo>
                        <a:lnTo>
                          <a:pt x="126" y="173"/>
                        </a:lnTo>
                        <a:lnTo>
                          <a:pt x="110" y="178"/>
                        </a:lnTo>
                        <a:lnTo>
                          <a:pt x="91" y="181"/>
                        </a:lnTo>
                        <a:lnTo>
                          <a:pt x="72" y="178"/>
                        </a:lnTo>
                        <a:lnTo>
                          <a:pt x="56" y="173"/>
                        </a:lnTo>
                        <a:lnTo>
                          <a:pt x="40" y="165"/>
                        </a:lnTo>
                        <a:lnTo>
                          <a:pt x="27" y="153"/>
                        </a:lnTo>
                        <a:lnTo>
                          <a:pt x="16" y="141"/>
                        </a:lnTo>
                        <a:lnTo>
                          <a:pt x="8" y="125"/>
                        </a:lnTo>
                        <a:lnTo>
                          <a:pt x="2" y="109"/>
                        </a:lnTo>
                        <a:lnTo>
                          <a:pt x="0" y="90"/>
                        </a:lnTo>
                        <a:lnTo>
                          <a:pt x="2" y="72"/>
                        </a:lnTo>
                        <a:lnTo>
                          <a:pt x="8" y="55"/>
                        </a:lnTo>
                        <a:lnTo>
                          <a:pt x="16" y="40"/>
                        </a:lnTo>
                        <a:lnTo>
                          <a:pt x="27" y="26"/>
                        </a:lnTo>
                        <a:lnTo>
                          <a:pt x="40" y="16"/>
                        </a:lnTo>
                        <a:lnTo>
                          <a:pt x="56" y="7"/>
                        </a:lnTo>
                        <a:lnTo>
                          <a:pt x="72" y="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FFEA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5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780" y="523"/>
                    <a:ext cx="9" cy="8"/>
                  </a:xfrm>
                  <a:custGeom>
                    <a:avLst/>
                    <a:gdLst>
                      <a:gd name="T0" fmla="*/ 0 w 172"/>
                      <a:gd name="T1" fmla="*/ 0 h 170"/>
                      <a:gd name="T2" fmla="*/ 0 w 172"/>
                      <a:gd name="T3" fmla="*/ 0 h 170"/>
                      <a:gd name="T4" fmla="*/ 0 w 172"/>
                      <a:gd name="T5" fmla="*/ 0 h 170"/>
                      <a:gd name="T6" fmla="*/ 0 w 172"/>
                      <a:gd name="T7" fmla="*/ 0 h 170"/>
                      <a:gd name="T8" fmla="*/ 0 w 172"/>
                      <a:gd name="T9" fmla="*/ 0 h 170"/>
                      <a:gd name="T10" fmla="*/ 0 w 172"/>
                      <a:gd name="T11" fmla="*/ 0 h 170"/>
                      <a:gd name="T12" fmla="*/ 0 w 172"/>
                      <a:gd name="T13" fmla="*/ 0 h 170"/>
                      <a:gd name="T14" fmla="*/ 0 w 172"/>
                      <a:gd name="T15" fmla="*/ 0 h 170"/>
                      <a:gd name="T16" fmla="*/ 0 w 172"/>
                      <a:gd name="T17" fmla="*/ 0 h 170"/>
                      <a:gd name="T18" fmla="*/ 0 w 172"/>
                      <a:gd name="T19" fmla="*/ 0 h 170"/>
                      <a:gd name="T20" fmla="*/ 0 w 172"/>
                      <a:gd name="T21" fmla="*/ 0 h 170"/>
                      <a:gd name="T22" fmla="*/ 0 w 172"/>
                      <a:gd name="T23" fmla="*/ 0 h 170"/>
                      <a:gd name="T24" fmla="*/ 0 w 172"/>
                      <a:gd name="T25" fmla="*/ 0 h 170"/>
                      <a:gd name="T26" fmla="*/ 0 w 172"/>
                      <a:gd name="T27" fmla="*/ 0 h 170"/>
                      <a:gd name="T28" fmla="*/ 0 w 172"/>
                      <a:gd name="T29" fmla="*/ 0 h 170"/>
                      <a:gd name="T30" fmla="*/ 0 w 172"/>
                      <a:gd name="T31" fmla="*/ 0 h 170"/>
                      <a:gd name="T32" fmla="*/ 0 w 172"/>
                      <a:gd name="T33" fmla="*/ 0 h 170"/>
                      <a:gd name="T34" fmla="*/ 0 w 172"/>
                      <a:gd name="T35" fmla="*/ 0 h 170"/>
                      <a:gd name="T36" fmla="*/ 0 w 172"/>
                      <a:gd name="T37" fmla="*/ 0 h 170"/>
                      <a:gd name="T38" fmla="*/ 0 w 172"/>
                      <a:gd name="T39" fmla="*/ 0 h 170"/>
                      <a:gd name="T40" fmla="*/ 0 w 172"/>
                      <a:gd name="T41" fmla="*/ 0 h 170"/>
                      <a:gd name="T42" fmla="*/ 0 w 172"/>
                      <a:gd name="T43" fmla="*/ 0 h 170"/>
                      <a:gd name="T44" fmla="*/ 0 w 172"/>
                      <a:gd name="T45" fmla="*/ 0 h 170"/>
                      <a:gd name="T46" fmla="*/ 0 w 172"/>
                      <a:gd name="T47" fmla="*/ 0 h 170"/>
                      <a:gd name="T48" fmla="*/ 0 w 172"/>
                      <a:gd name="T49" fmla="*/ 0 h 170"/>
                      <a:gd name="T50" fmla="*/ 0 w 172"/>
                      <a:gd name="T51" fmla="*/ 0 h 170"/>
                      <a:gd name="T52" fmla="*/ 0 w 172"/>
                      <a:gd name="T53" fmla="*/ 0 h 170"/>
                      <a:gd name="T54" fmla="*/ 0 w 172"/>
                      <a:gd name="T55" fmla="*/ 0 h 170"/>
                      <a:gd name="T56" fmla="*/ 0 w 172"/>
                      <a:gd name="T57" fmla="*/ 0 h 170"/>
                      <a:gd name="T58" fmla="*/ 0 w 172"/>
                      <a:gd name="T59" fmla="*/ 0 h 170"/>
                      <a:gd name="T60" fmla="*/ 0 w 172"/>
                      <a:gd name="T61" fmla="*/ 0 h 170"/>
                      <a:gd name="T62" fmla="*/ 0 w 172"/>
                      <a:gd name="T63" fmla="*/ 0 h 170"/>
                      <a:gd name="T64" fmla="*/ 0 w 172"/>
                      <a:gd name="T65" fmla="*/ 0 h 17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2"/>
                      <a:gd name="T100" fmla="*/ 0 h 170"/>
                      <a:gd name="T101" fmla="*/ 172 w 172"/>
                      <a:gd name="T102" fmla="*/ 170 h 17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2" h="170">
                        <a:moveTo>
                          <a:pt x="86" y="0"/>
                        </a:moveTo>
                        <a:lnTo>
                          <a:pt x="103" y="2"/>
                        </a:lnTo>
                        <a:lnTo>
                          <a:pt x="119" y="6"/>
                        </a:lnTo>
                        <a:lnTo>
                          <a:pt x="134" y="15"/>
                        </a:lnTo>
                        <a:lnTo>
                          <a:pt x="147" y="25"/>
                        </a:lnTo>
                        <a:lnTo>
                          <a:pt x="157" y="38"/>
                        </a:lnTo>
                        <a:lnTo>
                          <a:pt x="165" y="52"/>
                        </a:lnTo>
                        <a:lnTo>
                          <a:pt x="169" y="68"/>
                        </a:lnTo>
                        <a:lnTo>
                          <a:pt x="172" y="86"/>
                        </a:lnTo>
                        <a:lnTo>
                          <a:pt x="169" y="103"/>
                        </a:lnTo>
                        <a:lnTo>
                          <a:pt x="165" y="119"/>
                        </a:lnTo>
                        <a:lnTo>
                          <a:pt x="157" y="133"/>
                        </a:lnTo>
                        <a:lnTo>
                          <a:pt x="147" y="145"/>
                        </a:lnTo>
                        <a:lnTo>
                          <a:pt x="134" y="156"/>
                        </a:lnTo>
                        <a:lnTo>
                          <a:pt x="119" y="164"/>
                        </a:lnTo>
                        <a:lnTo>
                          <a:pt x="103" y="168"/>
                        </a:lnTo>
                        <a:lnTo>
                          <a:pt x="86" y="170"/>
                        </a:lnTo>
                        <a:lnTo>
                          <a:pt x="69" y="168"/>
                        </a:lnTo>
                        <a:lnTo>
                          <a:pt x="53" y="164"/>
                        </a:lnTo>
                        <a:lnTo>
                          <a:pt x="38" y="156"/>
                        </a:lnTo>
                        <a:lnTo>
                          <a:pt x="25" y="145"/>
                        </a:lnTo>
                        <a:lnTo>
                          <a:pt x="15" y="133"/>
                        </a:lnTo>
                        <a:lnTo>
                          <a:pt x="7" y="119"/>
                        </a:lnTo>
                        <a:lnTo>
                          <a:pt x="3" y="103"/>
                        </a:lnTo>
                        <a:lnTo>
                          <a:pt x="0" y="86"/>
                        </a:lnTo>
                        <a:lnTo>
                          <a:pt x="3" y="68"/>
                        </a:lnTo>
                        <a:lnTo>
                          <a:pt x="7" y="52"/>
                        </a:lnTo>
                        <a:lnTo>
                          <a:pt x="15" y="38"/>
                        </a:lnTo>
                        <a:lnTo>
                          <a:pt x="25" y="25"/>
                        </a:lnTo>
                        <a:lnTo>
                          <a:pt x="38" y="15"/>
                        </a:lnTo>
                        <a:lnTo>
                          <a:pt x="53" y="6"/>
                        </a:lnTo>
                        <a:lnTo>
                          <a:pt x="69" y="2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FFED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6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781" y="523"/>
                    <a:ext cx="7" cy="8"/>
                  </a:xfrm>
                  <a:custGeom>
                    <a:avLst/>
                    <a:gdLst>
                      <a:gd name="T0" fmla="*/ 0 w 158"/>
                      <a:gd name="T1" fmla="*/ 0 h 160"/>
                      <a:gd name="T2" fmla="*/ 0 w 158"/>
                      <a:gd name="T3" fmla="*/ 0 h 160"/>
                      <a:gd name="T4" fmla="*/ 0 w 158"/>
                      <a:gd name="T5" fmla="*/ 0 h 160"/>
                      <a:gd name="T6" fmla="*/ 0 w 158"/>
                      <a:gd name="T7" fmla="*/ 0 h 160"/>
                      <a:gd name="T8" fmla="*/ 0 w 158"/>
                      <a:gd name="T9" fmla="*/ 0 h 160"/>
                      <a:gd name="T10" fmla="*/ 0 w 158"/>
                      <a:gd name="T11" fmla="*/ 0 h 160"/>
                      <a:gd name="T12" fmla="*/ 0 w 158"/>
                      <a:gd name="T13" fmla="*/ 0 h 160"/>
                      <a:gd name="T14" fmla="*/ 0 w 158"/>
                      <a:gd name="T15" fmla="*/ 0 h 160"/>
                      <a:gd name="T16" fmla="*/ 0 w 158"/>
                      <a:gd name="T17" fmla="*/ 0 h 160"/>
                      <a:gd name="T18" fmla="*/ 0 w 158"/>
                      <a:gd name="T19" fmla="*/ 0 h 160"/>
                      <a:gd name="T20" fmla="*/ 0 w 158"/>
                      <a:gd name="T21" fmla="*/ 0 h 160"/>
                      <a:gd name="T22" fmla="*/ 0 w 158"/>
                      <a:gd name="T23" fmla="*/ 0 h 160"/>
                      <a:gd name="T24" fmla="*/ 0 w 158"/>
                      <a:gd name="T25" fmla="*/ 0 h 160"/>
                      <a:gd name="T26" fmla="*/ 0 w 158"/>
                      <a:gd name="T27" fmla="*/ 0 h 160"/>
                      <a:gd name="T28" fmla="*/ 0 w 158"/>
                      <a:gd name="T29" fmla="*/ 0 h 160"/>
                      <a:gd name="T30" fmla="*/ 0 w 158"/>
                      <a:gd name="T31" fmla="*/ 0 h 160"/>
                      <a:gd name="T32" fmla="*/ 0 w 158"/>
                      <a:gd name="T33" fmla="*/ 0 h 160"/>
                      <a:gd name="T34" fmla="*/ 0 w 158"/>
                      <a:gd name="T35" fmla="*/ 0 h 160"/>
                      <a:gd name="T36" fmla="*/ 0 w 158"/>
                      <a:gd name="T37" fmla="*/ 0 h 160"/>
                      <a:gd name="T38" fmla="*/ 0 w 158"/>
                      <a:gd name="T39" fmla="*/ 0 h 160"/>
                      <a:gd name="T40" fmla="*/ 0 w 158"/>
                      <a:gd name="T41" fmla="*/ 0 h 160"/>
                      <a:gd name="T42" fmla="*/ 0 w 158"/>
                      <a:gd name="T43" fmla="*/ 0 h 160"/>
                      <a:gd name="T44" fmla="*/ 0 w 158"/>
                      <a:gd name="T45" fmla="*/ 0 h 160"/>
                      <a:gd name="T46" fmla="*/ 0 w 158"/>
                      <a:gd name="T47" fmla="*/ 0 h 160"/>
                      <a:gd name="T48" fmla="*/ 0 w 158"/>
                      <a:gd name="T49" fmla="*/ 0 h 160"/>
                      <a:gd name="T50" fmla="*/ 0 w 158"/>
                      <a:gd name="T51" fmla="*/ 0 h 160"/>
                      <a:gd name="T52" fmla="*/ 0 w 158"/>
                      <a:gd name="T53" fmla="*/ 0 h 160"/>
                      <a:gd name="T54" fmla="*/ 0 w 158"/>
                      <a:gd name="T55" fmla="*/ 0 h 160"/>
                      <a:gd name="T56" fmla="*/ 0 w 158"/>
                      <a:gd name="T57" fmla="*/ 0 h 160"/>
                      <a:gd name="T58" fmla="*/ 0 w 158"/>
                      <a:gd name="T59" fmla="*/ 0 h 160"/>
                      <a:gd name="T60" fmla="*/ 0 w 158"/>
                      <a:gd name="T61" fmla="*/ 0 h 160"/>
                      <a:gd name="T62" fmla="*/ 0 w 158"/>
                      <a:gd name="T63" fmla="*/ 0 h 160"/>
                      <a:gd name="T64" fmla="*/ 0 w 158"/>
                      <a:gd name="T65" fmla="*/ 0 h 16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58"/>
                      <a:gd name="T100" fmla="*/ 0 h 160"/>
                      <a:gd name="T101" fmla="*/ 158 w 158"/>
                      <a:gd name="T102" fmla="*/ 160 h 16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58" h="160">
                        <a:moveTo>
                          <a:pt x="79" y="0"/>
                        </a:moveTo>
                        <a:lnTo>
                          <a:pt x="95" y="3"/>
                        </a:lnTo>
                        <a:lnTo>
                          <a:pt x="110" y="7"/>
                        </a:lnTo>
                        <a:lnTo>
                          <a:pt x="124" y="14"/>
                        </a:lnTo>
                        <a:lnTo>
                          <a:pt x="135" y="23"/>
                        </a:lnTo>
                        <a:lnTo>
                          <a:pt x="145" y="36"/>
                        </a:lnTo>
                        <a:lnTo>
                          <a:pt x="152" y="49"/>
                        </a:lnTo>
                        <a:lnTo>
                          <a:pt x="156" y="64"/>
                        </a:lnTo>
                        <a:lnTo>
                          <a:pt x="158" y="81"/>
                        </a:lnTo>
                        <a:lnTo>
                          <a:pt x="156" y="96"/>
                        </a:lnTo>
                        <a:lnTo>
                          <a:pt x="152" y="112"/>
                        </a:lnTo>
                        <a:lnTo>
                          <a:pt x="145" y="126"/>
                        </a:lnTo>
                        <a:lnTo>
                          <a:pt x="135" y="137"/>
                        </a:lnTo>
                        <a:lnTo>
                          <a:pt x="124" y="147"/>
                        </a:lnTo>
                        <a:lnTo>
                          <a:pt x="110" y="154"/>
                        </a:lnTo>
                        <a:lnTo>
                          <a:pt x="95" y="158"/>
                        </a:lnTo>
                        <a:lnTo>
                          <a:pt x="79" y="160"/>
                        </a:lnTo>
                        <a:lnTo>
                          <a:pt x="63" y="158"/>
                        </a:lnTo>
                        <a:lnTo>
                          <a:pt x="48" y="154"/>
                        </a:lnTo>
                        <a:lnTo>
                          <a:pt x="34" y="147"/>
                        </a:lnTo>
                        <a:lnTo>
                          <a:pt x="23" y="137"/>
                        </a:lnTo>
                        <a:lnTo>
                          <a:pt x="13" y="126"/>
                        </a:lnTo>
                        <a:lnTo>
                          <a:pt x="6" y="112"/>
                        </a:lnTo>
                        <a:lnTo>
                          <a:pt x="2" y="96"/>
                        </a:lnTo>
                        <a:lnTo>
                          <a:pt x="0" y="81"/>
                        </a:lnTo>
                        <a:lnTo>
                          <a:pt x="2" y="64"/>
                        </a:lnTo>
                        <a:lnTo>
                          <a:pt x="6" y="49"/>
                        </a:lnTo>
                        <a:lnTo>
                          <a:pt x="13" y="36"/>
                        </a:lnTo>
                        <a:lnTo>
                          <a:pt x="23" y="23"/>
                        </a:lnTo>
                        <a:lnTo>
                          <a:pt x="34" y="14"/>
                        </a:lnTo>
                        <a:lnTo>
                          <a:pt x="48" y="7"/>
                        </a:lnTo>
                        <a:lnTo>
                          <a:pt x="63" y="3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FEF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7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781" y="524"/>
                    <a:ext cx="7" cy="7"/>
                  </a:xfrm>
                  <a:custGeom>
                    <a:avLst/>
                    <a:gdLst>
                      <a:gd name="T0" fmla="*/ 0 w 148"/>
                      <a:gd name="T1" fmla="*/ 0 h 148"/>
                      <a:gd name="T2" fmla="*/ 0 w 148"/>
                      <a:gd name="T3" fmla="*/ 0 h 148"/>
                      <a:gd name="T4" fmla="*/ 0 w 148"/>
                      <a:gd name="T5" fmla="*/ 0 h 148"/>
                      <a:gd name="T6" fmla="*/ 0 w 148"/>
                      <a:gd name="T7" fmla="*/ 0 h 148"/>
                      <a:gd name="T8" fmla="*/ 0 w 148"/>
                      <a:gd name="T9" fmla="*/ 0 h 148"/>
                      <a:gd name="T10" fmla="*/ 0 w 148"/>
                      <a:gd name="T11" fmla="*/ 0 h 148"/>
                      <a:gd name="T12" fmla="*/ 0 w 148"/>
                      <a:gd name="T13" fmla="*/ 0 h 148"/>
                      <a:gd name="T14" fmla="*/ 0 w 148"/>
                      <a:gd name="T15" fmla="*/ 0 h 148"/>
                      <a:gd name="T16" fmla="*/ 0 w 148"/>
                      <a:gd name="T17" fmla="*/ 0 h 148"/>
                      <a:gd name="T18" fmla="*/ 0 w 148"/>
                      <a:gd name="T19" fmla="*/ 0 h 148"/>
                      <a:gd name="T20" fmla="*/ 0 w 148"/>
                      <a:gd name="T21" fmla="*/ 0 h 148"/>
                      <a:gd name="T22" fmla="*/ 0 w 148"/>
                      <a:gd name="T23" fmla="*/ 0 h 148"/>
                      <a:gd name="T24" fmla="*/ 0 w 148"/>
                      <a:gd name="T25" fmla="*/ 0 h 148"/>
                      <a:gd name="T26" fmla="*/ 0 w 148"/>
                      <a:gd name="T27" fmla="*/ 0 h 148"/>
                      <a:gd name="T28" fmla="*/ 0 w 148"/>
                      <a:gd name="T29" fmla="*/ 0 h 148"/>
                      <a:gd name="T30" fmla="*/ 0 w 148"/>
                      <a:gd name="T31" fmla="*/ 0 h 148"/>
                      <a:gd name="T32" fmla="*/ 0 w 148"/>
                      <a:gd name="T33" fmla="*/ 0 h 148"/>
                      <a:gd name="T34" fmla="*/ 0 w 148"/>
                      <a:gd name="T35" fmla="*/ 0 h 148"/>
                      <a:gd name="T36" fmla="*/ 0 w 148"/>
                      <a:gd name="T37" fmla="*/ 0 h 148"/>
                      <a:gd name="T38" fmla="*/ 0 w 148"/>
                      <a:gd name="T39" fmla="*/ 0 h 148"/>
                      <a:gd name="T40" fmla="*/ 0 w 148"/>
                      <a:gd name="T41" fmla="*/ 0 h 148"/>
                      <a:gd name="T42" fmla="*/ 0 w 148"/>
                      <a:gd name="T43" fmla="*/ 0 h 148"/>
                      <a:gd name="T44" fmla="*/ 0 w 148"/>
                      <a:gd name="T45" fmla="*/ 0 h 148"/>
                      <a:gd name="T46" fmla="*/ 0 w 148"/>
                      <a:gd name="T47" fmla="*/ 0 h 148"/>
                      <a:gd name="T48" fmla="*/ 0 w 148"/>
                      <a:gd name="T49" fmla="*/ 0 h 148"/>
                      <a:gd name="T50" fmla="*/ 0 w 148"/>
                      <a:gd name="T51" fmla="*/ 0 h 148"/>
                      <a:gd name="T52" fmla="*/ 0 w 148"/>
                      <a:gd name="T53" fmla="*/ 0 h 148"/>
                      <a:gd name="T54" fmla="*/ 0 w 148"/>
                      <a:gd name="T55" fmla="*/ 0 h 148"/>
                      <a:gd name="T56" fmla="*/ 0 w 148"/>
                      <a:gd name="T57" fmla="*/ 0 h 148"/>
                      <a:gd name="T58" fmla="*/ 0 w 148"/>
                      <a:gd name="T59" fmla="*/ 0 h 148"/>
                      <a:gd name="T60" fmla="*/ 0 w 148"/>
                      <a:gd name="T61" fmla="*/ 0 h 148"/>
                      <a:gd name="T62" fmla="*/ 0 w 148"/>
                      <a:gd name="T63" fmla="*/ 0 h 148"/>
                      <a:gd name="T64" fmla="*/ 0 w 148"/>
                      <a:gd name="T65" fmla="*/ 0 h 1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8"/>
                      <a:gd name="T100" fmla="*/ 0 h 148"/>
                      <a:gd name="T101" fmla="*/ 148 w 148"/>
                      <a:gd name="T102" fmla="*/ 148 h 1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8" h="148">
                        <a:moveTo>
                          <a:pt x="74" y="0"/>
                        </a:moveTo>
                        <a:lnTo>
                          <a:pt x="89" y="1"/>
                        </a:lnTo>
                        <a:lnTo>
                          <a:pt x="103" y="5"/>
                        </a:lnTo>
                        <a:lnTo>
                          <a:pt x="116" y="12"/>
                        </a:lnTo>
                        <a:lnTo>
                          <a:pt x="126" y="21"/>
                        </a:lnTo>
                        <a:lnTo>
                          <a:pt x="136" y="32"/>
                        </a:lnTo>
                        <a:lnTo>
                          <a:pt x="142" y="45"/>
                        </a:lnTo>
                        <a:lnTo>
                          <a:pt x="147" y="58"/>
                        </a:lnTo>
                        <a:lnTo>
                          <a:pt x="148" y="74"/>
                        </a:lnTo>
                        <a:lnTo>
                          <a:pt x="147" y="88"/>
                        </a:lnTo>
                        <a:lnTo>
                          <a:pt x="142" y="103"/>
                        </a:lnTo>
                        <a:lnTo>
                          <a:pt x="136" y="116"/>
                        </a:lnTo>
                        <a:lnTo>
                          <a:pt x="126" y="126"/>
                        </a:lnTo>
                        <a:lnTo>
                          <a:pt x="116" y="135"/>
                        </a:lnTo>
                        <a:lnTo>
                          <a:pt x="103" y="142"/>
                        </a:lnTo>
                        <a:lnTo>
                          <a:pt x="89" y="147"/>
                        </a:lnTo>
                        <a:lnTo>
                          <a:pt x="74" y="148"/>
                        </a:lnTo>
                        <a:lnTo>
                          <a:pt x="59" y="147"/>
                        </a:lnTo>
                        <a:lnTo>
                          <a:pt x="45" y="142"/>
                        </a:lnTo>
                        <a:lnTo>
                          <a:pt x="32" y="135"/>
                        </a:lnTo>
                        <a:lnTo>
                          <a:pt x="22" y="126"/>
                        </a:lnTo>
                        <a:lnTo>
                          <a:pt x="12" y="116"/>
                        </a:lnTo>
                        <a:lnTo>
                          <a:pt x="6" y="103"/>
                        </a:lnTo>
                        <a:lnTo>
                          <a:pt x="1" y="88"/>
                        </a:lnTo>
                        <a:lnTo>
                          <a:pt x="0" y="74"/>
                        </a:lnTo>
                        <a:lnTo>
                          <a:pt x="1" y="58"/>
                        </a:lnTo>
                        <a:lnTo>
                          <a:pt x="6" y="45"/>
                        </a:lnTo>
                        <a:lnTo>
                          <a:pt x="12" y="32"/>
                        </a:lnTo>
                        <a:lnTo>
                          <a:pt x="22" y="21"/>
                        </a:lnTo>
                        <a:lnTo>
                          <a:pt x="32" y="12"/>
                        </a:lnTo>
                        <a:lnTo>
                          <a:pt x="45" y="5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FFF2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8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781" y="524"/>
                    <a:ext cx="7" cy="6"/>
                  </a:xfrm>
                  <a:custGeom>
                    <a:avLst/>
                    <a:gdLst>
                      <a:gd name="T0" fmla="*/ 0 w 138"/>
                      <a:gd name="T1" fmla="*/ 0 h 138"/>
                      <a:gd name="T2" fmla="*/ 0 w 138"/>
                      <a:gd name="T3" fmla="*/ 0 h 138"/>
                      <a:gd name="T4" fmla="*/ 0 w 138"/>
                      <a:gd name="T5" fmla="*/ 0 h 138"/>
                      <a:gd name="T6" fmla="*/ 0 w 138"/>
                      <a:gd name="T7" fmla="*/ 0 h 138"/>
                      <a:gd name="T8" fmla="*/ 0 w 138"/>
                      <a:gd name="T9" fmla="*/ 0 h 138"/>
                      <a:gd name="T10" fmla="*/ 0 w 138"/>
                      <a:gd name="T11" fmla="*/ 0 h 138"/>
                      <a:gd name="T12" fmla="*/ 0 w 138"/>
                      <a:gd name="T13" fmla="*/ 0 h 138"/>
                      <a:gd name="T14" fmla="*/ 0 w 138"/>
                      <a:gd name="T15" fmla="*/ 0 h 138"/>
                      <a:gd name="T16" fmla="*/ 0 w 138"/>
                      <a:gd name="T17" fmla="*/ 0 h 138"/>
                      <a:gd name="T18" fmla="*/ 0 w 138"/>
                      <a:gd name="T19" fmla="*/ 0 h 138"/>
                      <a:gd name="T20" fmla="*/ 0 w 138"/>
                      <a:gd name="T21" fmla="*/ 0 h 138"/>
                      <a:gd name="T22" fmla="*/ 0 w 138"/>
                      <a:gd name="T23" fmla="*/ 0 h 138"/>
                      <a:gd name="T24" fmla="*/ 0 w 138"/>
                      <a:gd name="T25" fmla="*/ 0 h 138"/>
                      <a:gd name="T26" fmla="*/ 0 w 138"/>
                      <a:gd name="T27" fmla="*/ 0 h 138"/>
                      <a:gd name="T28" fmla="*/ 0 w 138"/>
                      <a:gd name="T29" fmla="*/ 0 h 138"/>
                      <a:gd name="T30" fmla="*/ 0 w 138"/>
                      <a:gd name="T31" fmla="*/ 0 h 138"/>
                      <a:gd name="T32" fmla="*/ 0 w 138"/>
                      <a:gd name="T33" fmla="*/ 0 h 138"/>
                      <a:gd name="T34" fmla="*/ 0 w 138"/>
                      <a:gd name="T35" fmla="*/ 0 h 138"/>
                      <a:gd name="T36" fmla="*/ 0 w 138"/>
                      <a:gd name="T37" fmla="*/ 0 h 138"/>
                      <a:gd name="T38" fmla="*/ 0 w 138"/>
                      <a:gd name="T39" fmla="*/ 0 h 138"/>
                      <a:gd name="T40" fmla="*/ 0 w 138"/>
                      <a:gd name="T41" fmla="*/ 0 h 138"/>
                      <a:gd name="T42" fmla="*/ 0 w 138"/>
                      <a:gd name="T43" fmla="*/ 0 h 138"/>
                      <a:gd name="T44" fmla="*/ 0 w 138"/>
                      <a:gd name="T45" fmla="*/ 0 h 138"/>
                      <a:gd name="T46" fmla="*/ 0 w 138"/>
                      <a:gd name="T47" fmla="*/ 0 h 138"/>
                      <a:gd name="T48" fmla="*/ 0 w 138"/>
                      <a:gd name="T49" fmla="*/ 0 h 138"/>
                      <a:gd name="T50" fmla="*/ 0 w 138"/>
                      <a:gd name="T51" fmla="*/ 0 h 138"/>
                      <a:gd name="T52" fmla="*/ 0 w 138"/>
                      <a:gd name="T53" fmla="*/ 0 h 138"/>
                      <a:gd name="T54" fmla="*/ 0 w 138"/>
                      <a:gd name="T55" fmla="*/ 0 h 138"/>
                      <a:gd name="T56" fmla="*/ 0 w 138"/>
                      <a:gd name="T57" fmla="*/ 0 h 138"/>
                      <a:gd name="T58" fmla="*/ 0 w 138"/>
                      <a:gd name="T59" fmla="*/ 0 h 138"/>
                      <a:gd name="T60" fmla="*/ 0 w 138"/>
                      <a:gd name="T61" fmla="*/ 0 h 138"/>
                      <a:gd name="T62" fmla="*/ 0 w 138"/>
                      <a:gd name="T63" fmla="*/ 0 h 138"/>
                      <a:gd name="T64" fmla="*/ 0 w 138"/>
                      <a:gd name="T65" fmla="*/ 0 h 1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8"/>
                      <a:gd name="T100" fmla="*/ 0 h 138"/>
                      <a:gd name="T101" fmla="*/ 138 w 138"/>
                      <a:gd name="T102" fmla="*/ 138 h 1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8" h="138">
                        <a:moveTo>
                          <a:pt x="69" y="0"/>
                        </a:moveTo>
                        <a:lnTo>
                          <a:pt x="83" y="1"/>
                        </a:lnTo>
                        <a:lnTo>
                          <a:pt x="96" y="5"/>
                        </a:lnTo>
                        <a:lnTo>
                          <a:pt x="108" y="11"/>
                        </a:lnTo>
                        <a:lnTo>
                          <a:pt x="118" y="20"/>
                        </a:lnTo>
                        <a:lnTo>
                          <a:pt x="126" y="30"/>
                        </a:lnTo>
                        <a:lnTo>
                          <a:pt x="133" y="42"/>
                        </a:lnTo>
                        <a:lnTo>
                          <a:pt x="137" y="55"/>
                        </a:lnTo>
                        <a:lnTo>
                          <a:pt x="138" y="69"/>
                        </a:lnTo>
                        <a:lnTo>
                          <a:pt x="137" y="82"/>
                        </a:lnTo>
                        <a:lnTo>
                          <a:pt x="133" y="95"/>
                        </a:lnTo>
                        <a:lnTo>
                          <a:pt x="126" y="107"/>
                        </a:lnTo>
                        <a:lnTo>
                          <a:pt x="118" y="117"/>
                        </a:lnTo>
                        <a:lnTo>
                          <a:pt x="108" y="126"/>
                        </a:lnTo>
                        <a:lnTo>
                          <a:pt x="96" y="132"/>
                        </a:lnTo>
                        <a:lnTo>
                          <a:pt x="83" y="137"/>
                        </a:lnTo>
                        <a:lnTo>
                          <a:pt x="69" y="138"/>
                        </a:lnTo>
                        <a:lnTo>
                          <a:pt x="55" y="137"/>
                        </a:lnTo>
                        <a:lnTo>
                          <a:pt x="43" y="132"/>
                        </a:lnTo>
                        <a:lnTo>
                          <a:pt x="30" y="126"/>
                        </a:lnTo>
                        <a:lnTo>
                          <a:pt x="21" y="117"/>
                        </a:lnTo>
                        <a:lnTo>
                          <a:pt x="12" y="107"/>
                        </a:lnTo>
                        <a:lnTo>
                          <a:pt x="5" y="95"/>
                        </a:lnTo>
                        <a:lnTo>
                          <a:pt x="1" y="82"/>
                        </a:lnTo>
                        <a:lnTo>
                          <a:pt x="0" y="69"/>
                        </a:lnTo>
                        <a:lnTo>
                          <a:pt x="1" y="55"/>
                        </a:lnTo>
                        <a:lnTo>
                          <a:pt x="5" y="42"/>
                        </a:lnTo>
                        <a:lnTo>
                          <a:pt x="12" y="30"/>
                        </a:lnTo>
                        <a:lnTo>
                          <a:pt x="21" y="20"/>
                        </a:lnTo>
                        <a:lnTo>
                          <a:pt x="30" y="11"/>
                        </a:lnTo>
                        <a:lnTo>
                          <a:pt x="43" y="5"/>
                        </a:lnTo>
                        <a:lnTo>
                          <a:pt x="55" y="1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F4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39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781" y="524"/>
                    <a:ext cx="6" cy="6"/>
                  </a:xfrm>
                  <a:custGeom>
                    <a:avLst/>
                    <a:gdLst>
                      <a:gd name="T0" fmla="*/ 0 w 128"/>
                      <a:gd name="T1" fmla="*/ 0 h 127"/>
                      <a:gd name="T2" fmla="*/ 0 w 128"/>
                      <a:gd name="T3" fmla="*/ 0 h 127"/>
                      <a:gd name="T4" fmla="*/ 0 w 128"/>
                      <a:gd name="T5" fmla="*/ 0 h 127"/>
                      <a:gd name="T6" fmla="*/ 0 w 128"/>
                      <a:gd name="T7" fmla="*/ 0 h 127"/>
                      <a:gd name="T8" fmla="*/ 0 w 128"/>
                      <a:gd name="T9" fmla="*/ 0 h 127"/>
                      <a:gd name="T10" fmla="*/ 0 w 128"/>
                      <a:gd name="T11" fmla="*/ 0 h 127"/>
                      <a:gd name="T12" fmla="*/ 0 w 128"/>
                      <a:gd name="T13" fmla="*/ 0 h 127"/>
                      <a:gd name="T14" fmla="*/ 0 w 128"/>
                      <a:gd name="T15" fmla="*/ 0 h 127"/>
                      <a:gd name="T16" fmla="*/ 0 w 128"/>
                      <a:gd name="T17" fmla="*/ 0 h 127"/>
                      <a:gd name="T18" fmla="*/ 0 w 128"/>
                      <a:gd name="T19" fmla="*/ 0 h 127"/>
                      <a:gd name="T20" fmla="*/ 0 w 128"/>
                      <a:gd name="T21" fmla="*/ 0 h 127"/>
                      <a:gd name="T22" fmla="*/ 0 w 128"/>
                      <a:gd name="T23" fmla="*/ 0 h 127"/>
                      <a:gd name="T24" fmla="*/ 0 w 128"/>
                      <a:gd name="T25" fmla="*/ 0 h 127"/>
                      <a:gd name="T26" fmla="*/ 0 w 128"/>
                      <a:gd name="T27" fmla="*/ 0 h 127"/>
                      <a:gd name="T28" fmla="*/ 0 w 128"/>
                      <a:gd name="T29" fmla="*/ 0 h 127"/>
                      <a:gd name="T30" fmla="*/ 0 w 128"/>
                      <a:gd name="T31" fmla="*/ 0 h 127"/>
                      <a:gd name="T32" fmla="*/ 0 w 128"/>
                      <a:gd name="T33" fmla="*/ 0 h 127"/>
                      <a:gd name="T34" fmla="*/ 0 w 128"/>
                      <a:gd name="T35" fmla="*/ 0 h 127"/>
                      <a:gd name="T36" fmla="*/ 0 w 128"/>
                      <a:gd name="T37" fmla="*/ 0 h 127"/>
                      <a:gd name="T38" fmla="*/ 0 w 128"/>
                      <a:gd name="T39" fmla="*/ 0 h 127"/>
                      <a:gd name="T40" fmla="*/ 0 w 128"/>
                      <a:gd name="T41" fmla="*/ 0 h 127"/>
                      <a:gd name="T42" fmla="*/ 0 w 128"/>
                      <a:gd name="T43" fmla="*/ 0 h 127"/>
                      <a:gd name="T44" fmla="*/ 0 w 128"/>
                      <a:gd name="T45" fmla="*/ 0 h 127"/>
                      <a:gd name="T46" fmla="*/ 0 w 128"/>
                      <a:gd name="T47" fmla="*/ 0 h 127"/>
                      <a:gd name="T48" fmla="*/ 0 w 128"/>
                      <a:gd name="T49" fmla="*/ 0 h 127"/>
                      <a:gd name="T50" fmla="*/ 0 w 128"/>
                      <a:gd name="T51" fmla="*/ 0 h 127"/>
                      <a:gd name="T52" fmla="*/ 0 w 128"/>
                      <a:gd name="T53" fmla="*/ 0 h 127"/>
                      <a:gd name="T54" fmla="*/ 0 w 128"/>
                      <a:gd name="T55" fmla="*/ 0 h 127"/>
                      <a:gd name="T56" fmla="*/ 0 w 128"/>
                      <a:gd name="T57" fmla="*/ 0 h 127"/>
                      <a:gd name="T58" fmla="*/ 0 w 128"/>
                      <a:gd name="T59" fmla="*/ 0 h 127"/>
                      <a:gd name="T60" fmla="*/ 0 w 128"/>
                      <a:gd name="T61" fmla="*/ 0 h 127"/>
                      <a:gd name="T62" fmla="*/ 0 w 128"/>
                      <a:gd name="T63" fmla="*/ 0 h 127"/>
                      <a:gd name="T64" fmla="*/ 0 w 128"/>
                      <a:gd name="T65" fmla="*/ 0 h 12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8"/>
                      <a:gd name="T100" fmla="*/ 0 h 127"/>
                      <a:gd name="T101" fmla="*/ 128 w 128"/>
                      <a:gd name="T102" fmla="*/ 127 h 12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8" h="127">
                        <a:moveTo>
                          <a:pt x="64" y="0"/>
                        </a:moveTo>
                        <a:lnTo>
                          <a:pt x="77" y="1"/>
                        </a:lnTo>
                        <a:lnTo>
                          <a:pt x="89" y="5"/>
                        </a:lnTo>
                        <a:lnTo>
                          <a:pt x="99" y="11"/>
                        </a:lnTo>
                        <a:lnTo>
                          <a:pt x="109" y="19"/>
                        </a:lnTo>
                        <a:lnTo>
                          <a:pt x="117" y="28"/>
                        </a:lnTo>
                        <a:lnTo>
                          <a:pt x="122" y="39"/>
                        </a:lnTo>
                        <a:lnTo>
                          <a:pt x="127" y="51"/>
                        </a:lnTo>
                        <a:lnTo>
                          <a:pt x="128" y="64"/>
                        </a:lnTo>
                        <a:lnTo>
                          <a:pt x="127" y="76"/>
                        </a:lnTo>
                        <a:lnTo>
                          <a:pt x="122" y="88"/>
                        </a:lnTo>
                        <a:lnTo>
                          <a:pt x="117" y="99"/>
                        </a:lnTo>
                        <a:lnTo>
                          <a:pt x="109" y="109"/>
                        </a:lnTo>
                        <a:lnTo>
                          <a:pt x="99" y="116"/>
                        </a:lnTo>
                        <a:lnTo>
                          <a:pt x="89" y="122"/>
                        </a:lnTo>
                        <a:lnTo>
                          <a:pt x="77" y="126"/>
                        </a:lnTo>
                        <a:lnTo>
                          <a:pt x="64" y="127"/>
                        </a:lnTo>
                        <a:lnTo>
                          <a:pt x="51" y="126"/>
                        </a:lnTo>
                        <a:lnTo>
                          <a:pt x="40" y="122"/>
                        </a:lnTo>
                        <a:lnTo>
                          <a:pt x="29" y="116"/>
                        </a:lnTo>
                        <a:lnTo>
                          <a:pt x="19" y="109"/>
                        </a:lnTo>
                        <a:lnTo>
                          <a:pt x="12" y="99"/>
                        </a:lnTo>
                        <a:lnTo>
                          <a:pt x="6" y="88"/>
                        </a:lnTo>
                        <a:lnTo>
                          <a:pt x="1" y="76"/>
                        </a:lnTo>
                        <a:lnTo>
                          <a:pt x="0" y="64"/>
                        </a:lnTo>
                        <a:lnTo>
                          <a:pt x="1" y="51"/>
                        </a:lnTo>
                        <a:lnTo>
                          <a:pt x="6" y="39"/>
                        </a:lnTo>
                        <a:lnTo>
                          <a:pt x="12" y="28"/>
                        </a:lnTo>
                        <a:lnTo>
                          <a:pt x="19" y="19"/>
                        </a:lnTo>
                        <a:lnTo>
                          <a:pt x="29" y="11"/>
                        </a:lnTo>
                        <a:lnTo>
                          <a:pt x="40" y="5"/>
                        </a:lnTo>
                        <a:lnTo>
                          <a:pt x="51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FFF7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0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782" y="524"/>
                    <a:ext cx="5" cy="6"/>
                  </a:xfrm>
                  <a:custGeom>
                    <a:avLst/>
                    <a:gdLst>
                      <a:gd name="T0" fmla="*/ 0 w 115"/>
                      <a:gd name="T1" fmla="*/ 0 h 116"/>
                      <a:gd name="T2" fmla="*/ 0 w 115"/>
                      <a:gd name="T3" fmla="*/ 0 h 116"/>
                      <a:gd name="T4" fmla="*/ 0 w 115"/>
                      <a:gd name="T5" fmla="*/ 0 h 116"/>
                      <a:gd name="T6" fmla="*/ 0 w 115"/>
                      <a:gd name="T7" fmla="*/ 0 h 116"/>
                      <a:gd name="T8" fmla="*/ 0 w 115"/>
                      <a:gd name="T9" fmla="*/ 0 h 116"/>
                      <a:gd name="T10" fmla="*/ 0 w 115"/>
                      <a:gd name="T11" fmla="*/ 0 h 116"/>
                      <a:gd name="T12" fmla="*/ 0 w 115"/>
                      <a:gd name="T13" fmla="*/ 0 h 116"/>
                      <a:gd name="T14" fmla="*/ 0 w 115"/>
                      <a:gd name="T15" fmla="*/ 0 h 116"/>
                      <a:gd name="T16" fmla="*/ 0 w 115"/>
                      <a:gd name="T17" fmla="*/ 0 h 116"/>
                      <a:gd name="T18" fmla="*/ 0 w 115"/>
                      <a:gd name="T19" fmla="*/ 0 h 116"/>
                      <a:gd name="T20" fmla="*/ 0 w 115"/>
                      <a:gd name="T21" fmla="*/ 0 h 116"/>
                      <a:gd name="T22" fmla="*/ 0 w 115"/>
                      <a:gd name="T23" fmla="*/ 0 h 116"/>
                      <a:gd name="T24" fmla="*/ 0 w 115"/>
                      <a:gd name="T25" fmla="*/ 0 h 116"/>
                      <a:gd name="T26" fmla="*/ 0 w 115"/>
                      <a:gd name="T27" fmla="*/ 0 h 116"/>
                      <a:gd name="T28" fmla="*/ 0 w 115"/>
                      <a:gd name="T29" fmla="*/ 0 h 116"/>
                      <a:gd name="T30" fmla="*/ 0 w 115"/>
                      <a:gd name="T31" fmla="*/ 0 h 116"/>
                      <a:gd name="T32" fmla="*/ 0 w 115"/>
                      <a:gd name="T33" fmla="*/ 0 h 116"/>
                      <a:gd name="T34" fmla="*/ 0 w 115"/>
                      <a:gd name="T35" fmla="*/ 0 h 116"/>
                      <a:gd name="T36" fmla="*/ 0 w 115"/>
                      <a:gd name="T37" fmla="*/ 0 h 116"/>
                      <a:gd name="T38" fmla="*/ 0 w 115"/>
                      <a:gd name="T39" fmla="*/ 0 h 116"/>
                      <a:gd name="T40" fmla="*/ 0 w 115"/>
                      <a:gd name="T41" fmla="*/ 0 h 116"/>
                      <a:gd name="T42" fmla="*/ 0 w 115"/>
                      <a:gd name="T43" fmla="*/ 0 h 116"/>
                      <a:gd name="T44" fmla="*/ 0 w 115"/>
                      <a:gd name="T45" fmla="*/ 0 h 116"/>
                      <a:gd name="T46" fmla="*/ 0 w 115"/>
                      <a:gd name="T47" fmla="*/ 0 h 116"/>
                      <a:gd name="T48" fmla="*/ 0 w 115"/>
                      <a:gd name="T49" fmla="*/ 0 h 116"/>
                      <a:gd name="T50" fmla="*/ 0 w 115"/>
                      <a:gd name="T51" fmla="*/ 0 h 116"/>
                      <a:gd name="T52" fmla="*/ 0 w 115"/>
                      <a:gd name="T53" fmla="*/ 0 h 116"/>
                      <a:gd name="T54" fmla="*/ 0 w 115"/>
                      <a:gd name="T55" fmla="*/ 0 h 116"/>
                      <a:gd name="T56" fmla="*/ 0 w 115"/>
                      <a:gd name="T57" fmla="*/ 0 h 116"/>
                      <a:gd name="T58" fmla="*/ 0 w 115"/>
                      <a:gd name="T59" fmla="*/ 0 h 116"/>
                      <a:gd name="T60" fmla="*/ 0 w 115"/>
                      <a:gd name="T61" fmla="*/ 0 h 116"/>
                      <a:gd name="T62" fmla="*/ 0 w 115"/>
                      <a:gd name="T63" fmla="*/ 0 h 116"/>
                      <a:gd name="T64" fmla="*/ 0 w 115"/>
                      <a:gd name="T65" fmla="*/ 0 h 11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5"/>
                      <a:gd name="T100" fmla="*/ 0 h 116"/>
                      <a:gd name="T101" fmla="*/ 115 w 115"/>
                      <a:gd name="T102" fmla="*/ 116 h 11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5" h="116">
                        <a:moveTo>
                          <a:pt x="57" y="0"/>
                        </a:moveTo>
                        <a:lnTo>
                          <a:pt x="68" y="1"/>
                        </a:lnTo>
                        <a:lnTo>
                          <a:pt x="80" y="5"/>
                        </a:lnTo>
                        <a:lnTo>
                          <a:pt x="89" y="11"/>
                        </a:lnTo>
                        <a:lnTo>
                          <a:pt x="99" y="17"/>
                        </a:lnTo>
                        <a:lnTo>
                          <a:pt x="105" y="26"/>
                        </a:lnTo>
                        <a:lnTo>
                          <a:pt x="111" y="36"/>
                        </a:lnTo>
                        <a:lnTo>
                          <a:pt x="114" y="47"/>
                        </a:lnTo>
                        <a:lnTo>
                          <a:pt x="115" y="59"/>
                        </a:lnTo>
                        <a:lnTo>
                          <a:pt x="114" y="70"/>
                        </a:lnTo>
                        <a:lnTo>
                          <a:pt x="111" y="82"/>
                        </a:lnTo>
                        <a:lnTo>
                          <a:pt x="105" y="91"/>
                        </a:lnTo>
                        <a:lnTo>
                          <a:pt x="99" y="100"/>
                        </a:lnTo>
                        <a:lnTo>
                          <a:pt x="89" y="107"/>
                        </a:lnTo>
                        <a:lnTo>
                          <a:pt x="80" y="112"/>
                        </a:lnTo>
                        <a:lnTo>
                          <a:pt x="68" y="115"/>
                        </a:lnTo>
                        <a:lnTo>
                          <a:pt x="57" y="116"/>
                        </a:lnTo>
                        <a:lnTo>
                          <a:pt x="46" y="115"/>
                        </a:lnTo>
                        <a:lnTo>
                          <a:pt x="34" y="112"/>
                        </a:lnTo>
                        <a:lnTo>
                          <a:pt x="25" y="107"/>
                        </a:lnTo>
                        <a:lnTo>
                          <a:pt x="16" y="100"/>
                        </a:lnTo>
                        <a:lnTo>
                          <a:pt x="9" y="91"/>
                        </a:lnTo>
                        <a:lnTo>
                          <a:pt x="4" y="82"/>
                        </a:lnTo>
                        <a:lnTo>
                          <a:pt x="1" y="70"/>
                        </a:lnTo>
                        <a:lnTo>
                          <a:pt x="0" y="59"/>
                        </a:lnTo>
                        <a:lnTo>
                          <a:pt x="1" y="47"/>
                        </a:lnTo>
                        <a:lnTo>
                          <a:pt x="4" y="36"/>
                        </a:lnTo>
                        <a:lnTo>
                          <a:pt x="9" y="26"/>
                        </a:lnTo>
                        <a:lnTo>
                          <a:pt x="16" y="17"/>
                        </a:lnTo>
                        <a:lnTo>
                          <a:pt x="25" y="11"/>
                        </a:lnTo>
                        <a:lnTo>
                          <a:pt x="34" y="5"/>
                        </a:lnTo>
                        <a:lnTo>
                          <a:pt x="46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FFF9E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1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782" y="525"/>
                    <a:ext cx="5" cy="5"/>
                  </a:xfrm>
                  <a:custGeom>
                    <a:avLst/>
                    <a:gdLst>
                      <a:gd name="T0" fmla="*/ 0 w 104"/>
                      <a:gd name="T1" fmla="*/ 0 h 104"/>
                      <a:gd name="T2" fmla="*/ 0 w 104"/>
                      <a:gd name="T3" fmla="*/ 0 h 104"/>
                      <a:gd name="T4" fmla="*/ 0 w 104"/>
                      <a:gd name="T5" fmla="*/ 0 h 104"/>
                      <a:gd name="T6" fmla="*/ 0 w 104"/>
                      <a:gd name="T7" fmla="*/ 0 h 104"/>
                      <a:gd name="T8" fmla="*/ 0 w 104"/>
                      <a:gd name="T9" fmla="*/ 0 h 104"/>
                      <a:gd name="T10" fmla="*/ 0 w 104"/>
                      <a:gd name="T11" fmla="*/ 0 h 104"/>
                      <a:gd name="T12" fmla="*/ 0 w 104"/>
                      <a:gd name="T13" fmla="*/ 0 h 104"/>
                      <a:gd name="T14" fmla="*/ 0 w 104"/>
                      <a:gd name="T15" fmla="*/ 0 h 104"/>
                      <a:gd name="T16" fmla="*/ 0 w 104"/>
                      <a:gd name="T17" fmla="*/ 0 h 104"/>
                      <a:gd name="T18" fmla="*/ 0 w 104"/>
                      <a:gd name="T19" fmla="*/ 0 h 104"/>
                      <a:gd name="T20" fmla="*/ 0 w 104"/>
                      <a:gd name="T21" fmla="*/ 0 h 104"/>
                      <a:gd name="T22" fmla="*/ 0 w 104"/>
                      <a:gd name="T23" fmla="*/ 0 h 104"/>
                      <a:gd name="T24" fmla="*/ 0 w 104"/>
                      <a:gd name="T25" fmla="*/ 0 h 104"/>
                      <a:gd name="T26" fmla="*/ 0 w 104"/>
                      <a:gd name="T27" fmla="*/ 0 h 104"/>
                      <a:gd name="T28" fmla="*/ 0 w 104"/>
                      <a:gd name="T29" fmla="*/ 0 h 104"/>
                      <a:gd name="T30" fmla="*/ 0 w 104"/>
                      <a:gd name="T31" fmla="*/ 0 h 104"/>
                      <a:gd name="T32" fmla="*/ 0 w 104"/>
                      <a:gd name="T33" fmla="*/ 0 h 104"/>
                      <a:gd name="T34" fmla="*/ 0 w 104"/>
                      <a:gd name="T35" fmla="*/ 0 h 104"/>
                      <a:gd name="T36" fmla="*/ 0 w 104"/>
                      <a:gd name="T37" fmla="*/ 0 h 104"/>
                      <a:gd name="T38" fmla="*/ 0 w 104"/>
                      <a:gd name="T39" fmla="*/ 0 h 104"/>
                      <a:gd name="T40" fmla="*/ 0 w 104"/>
                      <a:gd name="T41" fmla="*/ 0 h 104"/>
                      <a:gd name="T42" fmla="*/ 0 w 104"/>
                      <a:gd name="T43" fmla="*/ 0 h 104"/>
                      <a:gd name="T44" fmla="*/ 0 w 104"/>
                      <a:gd name="T45" fmla="*/ 0 h 104"/>
                      <a:gd name="T46" fmla="*/ 0 w 104"/>
                      <a:gd name="T47" fmla="*/ 0 h 104"/>
                      <a:gd name="T48" fmla="*/ 0 w 104"/>
                      <a:gd name="T49" fmla="*/ 0 h 104"/>
                      <a:gd name="T50" fmla="*/ 0 w 104"/>
                      <a:gd name="T51" fmla="*/ 0 h 104"/>
                      <a:gd name="T52" fmla="*/ 0 w 104"/>
                      <a:gd name="T53" fmla="*/ 0 h 104"/>
                      <a:gd name="T54" fmla="*/ 0 w 104"/>
                      <a:gd name="T55" fmla="*/ 0 h 104"/>
                      <a:gd name="T56" fmla="*/ 0 w 104"/>
                      <a:gd name="T57" fmla="*/ 0 h 104"/>
                      <a:gd name="T58" fmla="*/ 0 w 104"/>
                      <a:gd name="T59" fmla="*/ 0 h 104"/>
                      <a:gd name="T60" fmla="*/ 0 w 104"/>
                      <a:gd name="T61" fmla="*/ 0 h 104"/>
                      <a:gd name="T62" fmla="*/ 0 w 104"/>
                      <a:gd name="T63" fmla="*/ 0 h 104"/>
                      <a:gd name="T64" fmla="*/ 0 w 104"/>
                      <a:gd name="T65" fmla="*/ 0 h 10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4"/>
                      <a:gd name="T100" fmla="*/ 0 h 104"/>
                      <a:gd name="T101" fmla="*/ 104 w 104"/>
                      <a:gd name="T102" fmla="*/ 104 h 10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4" h="104">
                        <a:moveTo>
                          <a:pt x="52" y="0"/>
                        </a:moveTo>
                        <a:lnTo>
                          <a:pt x="62" y="1"/>
                        </a:lnTo>
                        <a:lnTo>
                          <a:pt x="73" y="4"/>
                        </a:lnTo>
                        <a:lnTo>
                          <a:pt x="81" y="8"/>
                        </a:lnTo>
                        <a:lnTo>
                          <a:pt x="90" y="14"/>
                        </a:lnTo>
                        <a:lnTo>
                          <a:pt x="96" y="23"/>
                        </a:lnTo>
                        <a:lnTo>
                          <a:pt x="100" y="31"/>
                        </a:lnTo>
                        <a:lnTo>
                          <a:pt x="103" y="41"/>
                        </a:lnTo>
                        <a:lnTo>
                          <a:pt x="104" y="52"/>
                        </a:lnTo>
                        <a:lnTo>
                          <a:pt x="103" y="62"/>
                        </a:lnTo>
                        <a:lnTo>
                          <a:pt x="100" y="73"/>
                        </a:lnTo>
                        <a:lnTo>
                          <a:pt x="96" y="81"/>
                        </a:lnTo>
                        <a:lnTo>
                          <a:pt x="90" y="88"/>
                        </a:lnTo>
                        <a:lnTo>
                          <a:pt x="81" y="96"/>
                        </a:lnTo>
                        <a:lnTo>
                          <a:pt x="73" y="100"/>
                        </a:lnTo>
                        <a:lnTo>
                          <a:pt x="62" y="103"/>
                        </a:lnTo>
                        <a:lnTo>
                          <a:pt x="52" y="104"/>
                        </a:lnTo>
                        <a:lnTo>
                          <a:pt x="42" y="103"/>
                        </a:lnTo>
                        <a:lnTo>
                          <a:pt x="31" y="100"/>
                        </a:lnTo>
                        <a:lnTo>
                          <a:pt x="23" y="96"/>
                        </a:lnTo>
                        <a:lnTo>
                          <a:pt x="15" y="88"/>
                        </a:lnTo>
                        <a:lnTo>
                          <a:pt x="8" y="81"/>
                        </a:lnTo>
                        <a:lnTo>
                          <a:pt x="4" y="73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8" y="23"/>
                        </a:lnTo>
                        <a:lnTo>
                          <a:pt x="15" y="14"/>
                        </a:lnTo>
                        <a:lnTo>
                          <a:pt x="23" y="8"/>
                        </a:lnTo>
                        <a:lnTo>
                          <a:pt x="31" y="4"/>
                        </a:lnTo>
                        <a:lnTo>
                          <a:pt x="42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F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2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782" y="525"/>
                    <a:ext cx="5" cy="4"/>
                  </a:xfrm>
                  <a:custGeom>
                    <a:avLst/>
                    <a:gdLst>
                      <a:gd name="T0" fmla="*/ 0 w 94"/>
                      <a:gd name="T1" fmla="*/ 0 h 94"/>
                      <a:gd name="T2" fmla="*/ 0 w 94"/>
                      <a:gd name="T3" fmla="*/ 0 h 94"/>
                      <a:gd name="T4" fmla="*/ 0 w 94"/>
                      <a:gd name="T5" fmla="*/ 0 h 94"/>
                      <a:gd name="T6" fmla="*/ 0 w 94"/>
                      <a:gd name="T7" fmla="*/ 0 h 94"/>
                      <a:gd name="T8" fmla="*/ 0 w 94"/>
                      <a:gd name="T9" fmla="*/ 0 h 94"/>
                      <a:gd name="T10" fmla="*/ 0 w 94"/>
                      <a:gd name="T11" fmla="*/ 0 h 94"/>
                      <a:gd name="T12" fmla="*/ 0 w 94"/>
                      <a:gd name="T13" fmla="*/ 0 h 94"/>
                      <a:gd name="T14" fmla="*/ 0 w 94"/>
                      <a:gd name="T15" fmla="*/ 0 h 94"/>
                      <a:gd name="T16" fmla="*/ 0 w 94"/>
                      <a:gd name="T17" fmla="*/ 0 h 94"/>
                      <a:gd name="T18" fmla="*/ 0 w 94"/>
                      <a:gd name="T19" fmla="*/ 0 h 94"/>
                      <a:gd name="T20" fmla="*/ 0 w 94"/>
                      <a:gd name="T21" fmla="*/ 0 h 94"/>
                      <a:gd name="T22" fmla="*/ 0 w 94"/>
                      <a:gd name="T23" fmla="*/ 0 h 94"/>
                      <a:gd name="T24" fmla="*/ 0 w 94"/>
                      <a:gd name="T25" fmla="*/ 0 h 94"/>
                      <a:gd name="T26" fmla="*/ 0 w 94"/>
                      <a:gd name="T27" fmla="*/ 0 h 94"/>
                      <a:gd name="T28" fmla="*/ 0 w 94"/>
                      <a:gd name="T29" fmla="*/ 0 h 94"/>
                      <a:gd name="T30" fmla="*/ 0 w 94"/>
                      <a:gd name="T31" fmla="*/ 0 h 94"/>
                      <a:gd name="T32" fmla="*/ 0 w 94"/>
                      <a:gd name="T33" fmla="*/ 0 h 94"/>
                      <a:gd name="T34" fmla="*/ 0 w 94"/>
                      <a:gd name="T35" fmla="*/ 0 h 94"/>
                      <a:gd name="T36" fmla="*/ 0 w 94"/>
                      <a:gd name="T37" fmla="*/ 0 h 94"/>
                      <a:gd name="T38" fmla="*/ 0 w 94"/>
                      <a:gd name="T39" fmla="*/ 0 h 94"/>
                      <a:gd name="T40" fmla="*/ 0 w 94"/>
                      <a:gd name="T41" fmla="*/ 0 h 94"/>
                      <a:gd name="T42" fmla="*/ 0 w 94"/>
                      <a:gd name="T43" fmla="*/ 0 h 94"/>
                      <a:gd name="T44" fmla="*/ 0 w 94"/>
                      <a:gd name="T45" fmla="*/ 0 h 94"/>
                      <a:gd name="T46" fmla="*/ 0 w 94"/>
                      <a:gd name="T47" fmla="*/ 0 h 94"/>
                      <a:gd name="T48" fmla="*/ 0 w 94"/>
                      <a:gd name="T49" fmla="*/ 0 h 94"/>
                      <a:gd name="T50" fmla="*/ 0 w 94"/>
                      <a:gd name="T51" fmla="*/ 0 h 94"/>
                      <a:gd name="T52" fmla="*/ 0 w 94"/>
                      <a:gd name="T53" fmla="*/ 0 h 94"/>
                      <a:gd name="T54" fmla="*/ 0 w 94"/>
                      <a:gd name="T55" fmla="*/ 0 h 94"/>
                      <a:gd name="T56" fmla="*/ 0 w 94"/>
                      <a:gd name="T57" fmla="*/ 0 h 94"/>
                      <a:gd name="T58" fmla="*/ 0 w 94"/>
                      <a:gd name="T59" fmla="*/ 0 h 94"/>
                      <a:gd name="T60" fmla="*/ 0 w 94"/>
                      <a:gd name="T61" fmla="*/ 0 h 94"/>
                      <a:gd name="T62" fmla="*/ 0 w 94"/>
                      <a:gd name="T63" fmla="*/ 0 h 94"/>
                      <a:gd name="T64" fmla="*/ 0 w 94"/>
                      <a:gd name="T65" fmla="*/ 0 h 9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"/>
                      <a:gd name="T100" fmla="*/ 0 h 94"/>
                      <a:gd name="T101" fmla="*/ 94 w 94"/>
                      <a:gd name="T102" fmla="*/ 94 h 9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" h="94">
                        <a:moveTo>
                          <a:pt x="0" y="47"/>
                        </a:moveTo>
                        <a:lnTo>
                          <a:pt x="1" y="37"/>
                        </a:lnTo>
                        <a:lnTo>
                          <a:pt x="4" y="28"/>
                        </a:lnTo>
                        <a:lnTo>
                          <a:pt x="8" y="21"/>
                        </a:lnTo>
                        <a:lnTo>
                          <a:pt x="14" y="13"/>
                        </a:lnTo>
                        <a:lnTo>
                          <a:pt x="21" y="8"/>
                        </a:lnTo>
                        <a:lnTo>
                          <a:pt x="28" y="4"/>
                        </a:lnTo>
                        <a:lnTo>
                          <a:pt x="38" y="1"/>
                        </a:lnTo>
                        <a:lnTo>
                          <a:pt x="47" y="0"/>
                        </a:lnTo>
                        <a:lnTo>
                          <a:pt x="56" y="1"/>
                        </a:lnTo>
                        <a:lnTo>
                          <a:pt x="66" y="4"/>
                        </a:lnTo>
                        <a:lnTo>
                          <a:pt x="73" y="8"/>
                        </a:lnTo>
                        <a:lnTo>
                          <a:pt x="80" y="13"/>
                        </a:lnTo>
                        <a:lnTo>
                          <a:pt x="86" y="21"/>
                        </a:lnTo>
                        <a:lnTo>
                          <a:pt x="90" y="28"/>
                        </a:lnTo>
                        <a:lnTo>
                          <a:pt x="93" y="37"/>
                        </a:lnTo>
                        <a:lnTo>
                          <a:pt x="94" y="47"/>
                        </a:lnTo>
                        <a:lnTo>
                          <a:pt x="93" y="56"/>
                        </a:lnTo>
                        <a:lnTo>
                          <a:pt x="90" y="66"/>
                        </a:lnTo>
                        <a:lnTo>
                          <a:pt x="86" y="73"/>
                        </a:lnTo>
                        <a:lnTo>
                          <a:pt x="80" y="80"/>
                        </a:lnTo>
                        <a:lnTo>
                          <a:pt x="73" y="85"/>
                        </a:lnTo>
                        <a:lnTo>
                          <a:pt x="66" y="90"/>
                        </a:lnTo>
                        <a:lnTo>
                          <a:pt x="56" y="93"/>
                        </a:lnTo>
                        <a:lnTo>
                          <a:pt x="47" y="94"/>
                        </a:lnTo>
                        <a:lnTo>
                          <a:pt x="38" y="93"/>
                        </a:lnTo>
                        <a:lnTo>
                          <a:pt x="28" y="90"/>
                        </a:lnTo>
                        <a:lnTo>
                          <a:pt x="21" y="85"/>
                        </a:lnTo>
                        <a:lnTo>
                          <a:pt x="14" y="80"/>
                        </a:lnTo>
                        <a:lnTo>
                          <a:pt x="8" y="73"/>
                        </a:lnTo>
                        <a:lnTo>
                          <a:pt x="4" y="66"/>
                        </a:lnTo>
                        <a:lnTo>
                          <a:pt x="1" y="5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3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787" y="559"/>
                    <a:ext cx="7" cy="7"/>
                  </a:xfrm>
                  <a:custGeom>
                    <a:avLst/>
                    <a:gdLst>
                      <a:gd name="T0" fmla="*/ 0 w 151"/>
                      <a:gd name="T1" fmla="*/ 0 h 151"/>
                      <a:gd name="T2" fmla="*/ 0 w 151"/>
                      <a:gd name="T3" fmla="*/ 0 h 151"/>
                      <a:gd name="T4" fmla="*/ 0 w 151"/>
                      <a:gd name="T5" fmla="*/ 0 h 151"/>
                      <a:gd name="T6" fmla="*/ 0 w 151"/>
                      <a:gd name="T7" fmla="*/ 0 h 151"/>
                      <a:gd name="T8" fmla="*/ 0 w 151"/>
                      <a:gd name="T9" fmla="*/ 0 h 151"/>
                      <a:gd name="T10" fmla="*/ 0 w 151"/>
                      <a:gd name="T11" fmla="*/ 0 h 151"/>
                      <a:gd name="T12" fmla="*/ 0 w 151"/>
                      <a:gd name="T13" fmla="*/ 0 h 151"/>
                      <a:gd name="T14" fmla="*/ 0 w 151"/>
                      <a:gd name="T15" fmla="*/ 0 h 151"/>
                      <a:gd name="T16" fmla="*/ 0 w 151"/>
                      <a:gd name="T17" fmla="*/ 0 h 151"/>
                      <a:gd name="T18" fmla="*/ 0 w 151"/>
                      <a:gd name="T19" fmla="*/ 0 h 151"/>
                      <a:gd name="T20" fmla="*/ 0 w 151"/>
                      <a:gd name="T21" fmla="*/ 0 h 151"/>
                      <a:gd name="T22" fmla="*/ 0 w 151"/>
                      <a:gd name="T23" fmla="*/ 0 h 151"/>
                      <a:gd name="T24" fmla="*/ 0 w 151"/>
                      <a:gd name="T25" fmla="*/ 0 h 151"/>
                      <a:gd name="T26" fmla="*/ 0 w 151"/>
                      <a:gd name="T27" fmla="*/ 0 h 151"/>
                      <a:gd name="T28" fmla="*/ 0 w 151"/>
                      <a:gd name="T29" fmla="*/ 0 h 151"/>
                      <a:gd name="T30" fmla="*/ 0 w 151"/>
                      <a:gd name="T31" fmla="*/ 0 h 151"/>
                      <a:gd name="T32" fmla="*/ 0 w 151"/>
                      <a:gd name="T33" fmla="*/ 0 h 151"/>
                      <a:gd name="T34" fmla="*/ 0 w 151"/>
                      <a:gd name="T35" fmla="*/ 0 h 151"/>
                      <a:gd name="T36" fmla="*/ 0 w 151"/>
                      <a:gd name="T37" fmla="*/ 0 h 151"/>
                      <a:gd name="T38" fmla="*/ 0 w 151"/>
                      <a:gd name="T39" fmla="*/ 0 h 151"/>
                      <a:gd name="T40" fmla="*/ 0 w 151"/>
                      <a:gd name="T41" fmla="*/ 0 h 151"/>
                      <a:gd name="T42" fmla="*/ 0 w 151"/>
                      <a:gd name="T43" fmla="*/ 0 h 151"/>
                      <a:gd name="T44" fmla="*/ 0 w 151"/>
                      <a:gd name="T45" fmla="*/ 0 h 151"/>
                      <a:gd name="T46" fmla="*/ 0 w 151"/>
                      <a:gd name="T47" fmla="*/ 0 h 151"/>
                      <a:gd name="T48" fmla="*/ 0 w 151"/>
                      <a:gd name="T49" fmla="*/ 0 h 151"/>
                      <a:gd name="T50" fmla="*/ 0 w 151"/>
                      <a:gd name="T51" fmla="*/ 0 h 151"/>
                      <a:gd name="T52" fmla="*/ 0 w 151"/>
                      <a:gd name="T53" fmla="*/ 0 h 151"/>
                      <a:gd name="T54" fmla="*/ 0 w 151"/>
                      <a:gd name="T55" fmla="*/ 0 h 151"/>
                      <a:gd name="T56" fmla="*/ 0 w 151"/>
                      <a:gd name="T57" fmla="*/ 0 h 151"/>
                      <a:gd name="T58" fmla="*/ 0 w 151"/>
                      <a:gd name="T59" fmla="*/ 0 h 151"/>
                      <a:gd name="T60" fmla="*/ 0 w 151"/>
                      <a:gd name="T61" fmla="*/ 0 h 151"/>
                      <a:gd name="T62" fmla="*/ 0 w 151"/>
                      <a:gd name="T63" fmla="*/ 0 h 151"/>
                      <a:gd name="T64" fmla="*/ 0 w 151"/>
                      <a:gd name="T65" fmla="*/ 0 h 15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51"/>
                      <a:gd name="T100" fmla="*/ 0 h 151"/>
                      <a:gd name="T101" fmla="*/ 151 w 151"/>
                      <a:gd name="T102" fmla="*/ 151 h 15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51" h="151">
                        <a:moveTo>
                          <a:pt x="0" y="75"/>
                        </a:moveTo>
                        <a:lnTo>
                          <a:pt x="1" y="60"/>
                        </a:lnTo>
                        <a:lnTo>
                          <a:pt x="7" y="46"/>
                        </a:lnTo>
                        <a:lnTo>
                          <a:pt x="13" y="33"/>
                        </a:lnTo>
                        <a:lnTo>
                          <a:pt x="22" y="22"/>
                        </a:lnTo>
                        <a:lnTo>
                          <a:pt x="34" y="13"/>
                        </a:lnTo>
                        <a:lnTo>
                          <a:pt x="46" y="6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lnTo>
                          <a:pt x="91" y="1"/>
                        </a:lnTo>
                        <a:lnTo>
                          <a:pt x="105" y="6"/>
                        </a:lnTo>
                        <a:lnTo>
                          <a:pt x="117" y="13"/>
                        </a:lnTo>
                        <a:lnTo>
                          <a:pt x="129" y="22"/>
                        </a:lnTo>
                        <a:lnTo>
                          <a:pt x="138" y="33"/>
                        </a:lnTo>
                        <a:lnTo>
                          <a:pt x="144" y="46"/>
                        </a:lnTo>
                        <a:lnTo>
                          <a:pt x="150" y="60"/>
                        </a:lnTo>
                        <a:lnTo>
                          <a:pt x="151" y="75"/>
                        </a:lnTo>
                        <a:lnTo>
                          <a:pt x="150" y="91"/>
                        </a:lnTo>
                        <a:lnTo>
                          <a:pt x="144" y="104"/>
                        </a:lnTo>
                        <a:lnTo>
                          <a:pt x="138" y="118"/>
                        </a:lnTo>
                        <a:lnTo>
                          <a:pt x="129" y="128"/>
                        </a:lnTo>
                        <a:lnTo>
                          <a:pt x="117" y="138"/>
                        </a:lnTo>
                        <a:lnTo>
                          <a:pt x="105" y="145"/>
                        </a:lnTo>
                        <a:lnTo>
                          <a:pt x="91" y="150"/>
                        </a:lnTo>
                        <a:lnTo>
                          <a:pt x="75" y="151"/>
                        </a:lnTo>
                        <a:lnTo>
                          <a:pt x="60" y="150"/>
                        </a:lnTo>
                        <a:lnTo>
                          <a:pt x="46" y="145"/>
                        </a:lnTo>
                        <a:lnTo>
                          <a:pt x="34" y="138"/>
                        </a:lnTo>
                        <a:lnTo>
                          <a:pt x="22" y="128"/>
                        </a:lnTo>
                        <a:lnTo>
                          <a:pt x="13" y="118"/>
                        </a:lnTo>
                        <a:lnTo>
                          <a:pt x="7" y="104"/>
                        </a:lnTo>
                        <a:lnTo>
                          <a:pt x="1" y="91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00F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4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787" y="559"/>
                    <a:ext cx="7" cy="7"/>
                  </a:xfrm>
                  <a:custGeom>
                    <a:avLst/>
                    <a:gdLst>
                      <a:gd name="T0" fmla="*/ 0 w 147"/>
                      <a:gd name="T1" fmla="*/ 0 h 146"/>
                      <a:gd name="T2" fmla="*/ 0 w 147"/>
                      <a:gd name="T3" fmla="*/ 0 h 146"/>
                      <a:gd name="T4" fmla="*/ 0 w 147"/>
                      <a:gd name="T5" fmla="*/ 0 h 146"/>
                      <a:gd name="T6" fmla="*/ 0 w 147"/>
                      <a:gd name="T7" fmla="*/ 0 h 146"/>
                      <a:gd name="T8" fmla="*/ 0 w 147"/>
                      <a:gd name="T9" fmla="*/ 0 h 146"/>
                      <a:gd name="T10" fmla="*/ 0 w 147"/>
                      <a:gd name="T11" fmla="*/ 0 h 146"/>
                      <a:gd name="T12" fmla="*/ 0 w 147"/>
                      <a:gd name="T13" fmla="*/ 0 h 146"/>
                      <a:gd name="T14" fmla="*/ 0 w 147"/>
                      <a:gd name="T15" fmla="*/ 0 h 146"/>
                      <a:gd name="T16" fmla="*/ 0 w 147"/>
                      <a:gd name="T17" fmla="*/ 0 h 146"/>
                      <a:gd name="T18" fmla="*/ 0 w 147"/>
                      <a:gd name="T19" fmla="*/ 0 h 146"/>
                      <a:gd name="T20" fmla="*/ 0 w 147"/>
                      <a:gd name="T21" fmla="*/ 0 h 146"/>
                      <a:gd name="T22" fmla="*/ 0 w 147"/>
                      <a:gd name="T23" fmla="*/ 0 h 146"/>
                      <a:gd name="T24" fmla="*/ 0 w 147"/>
                      <a:gd name="T25" fmla="*/ 0 h 146"/>
                      <a:gd name="T26" fmla="*/ 0 w 147"/>
                      <a:gd name="T27" fmla="*/ 0 h 146"/>
                      <a:gd name="T28" fmla="*/ 0 w 147"/>
                      <a:gd name="T29" fmla="*/ 0 h 146"/>
                      <a:gd name="T30" fmla="*/ 0 w 147"/>
                      <a:gd name="T31" fmla="*/ 0 h 146"/>
                      <a:gd name="T32" fmla="*/ 0 w 147"/>
                      <a:gd name="T33" fmla="*/ 0 h 146"/>
                      <a:gd name="T34" fmla="*/ 0 w 147"/>
                      <a:gd name="T35" fmla="*/ 0 h 146"/>
                      <a:gd name="T36" fmla="*/ 0 w 147"/>
                      <a:gd name="T37" fmla="*/ 0 h 146"/>
                      <a:gd name="T38" fmla="*/ 0 w 147"/>
                      <a:gd name="T39" fmla="*/ 0 h 146"/>
                      <a:gd name="T40" fmla="*/ 0 w 147"/>
                      <a:gd name="T41" fmla="*/ 0 h 146"/>
                      <a:gd name="T42" fmla="*/ 0 w 147"/>
                      <a:gd name="T43" fmla="*/ 0 h 146"/>
                      <a:gd name="T44" fmla="*/ 0 w 147"/>
                      <a:gd name="T45" fmla="*/ 0 h 146"/>
                      <a:gd name="T46" fmla="*/ 0 w 147"/>
                      <a:gd name="T47" fmla="*/ 0 h 146"/>
                      <a:gd name="T48" fmla="*/ 0 w 147"/>
                      <a:gd name="T49" fmla="*/ 0 h 146"/>
                      <a:gd name="T50" fmla="*/ 0 w 147"/>
                      <a:gd name="T51" fmla="*/ 0 h 146"/>
                      <a:gd name="T52" fmla="*/ 0 w 147"/>
                      <a:gd name="T53" fmla="*/ 0 h 146"/>
                      <a:gd name="T54" fmla="*/ 0 w 147"/>
                      <a:gd name="T55" fmla="*/ 0 h 146"/>
                      <a:gd name="T56" fmla="*/ 0 w 147"/>
                      <a:gd name="T57" fmla="*/ 0 h 146"/>
                      <a:gd name="T58" fmla="*/ 0 w 147"/>
                      <a:gd name="T59" fmla="*/ 0 h 146"/>
                      <a:gd name="T60" fmla="*/ 0 w 147"/>
                      <a:gd name="T61" fmla="*/ 0 h 146"/>
                      <a:gd name="T62" fmla="*/ 0 w 147"/>
                      <a:gd name="T63" fmla="*/ 0 h 146"/>
                      <a:gd name="T64" fmla="*/ 0 w 147"/>
                      <a:gd name="T65" fmla="*/ 0 h 14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7"/>
                      <a:gd name="T100" fmla="*/ 0 h 146"/>
                      <a:gd name="T101" fmla="*/ 147 w 147"/>
                      <a:gd name="T102" fmla="*/ 146 h 14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7" h="146">
                        <a:moveTo>
                          <a:pt x="73" y="0"/>
                        </a:moveTo>
                        <a:lnTo>
                          <a:pt x="88" y="1"/>
                        </a:lnTo>
                        <a:lnTo>
                          <a:pt x="102" y="6"/>
                        </a:lnTo>
                        <a:lnTo>
                          <a:pt x="114" y="13"/>
                        </a:lnTo>
                        <a:lnTo>
                          <a:pt x="126" y="22"/>
                        </a:lnTo>
                        <a:lnTo>
                          <a:pt x="134" y="33"/>
                        </a:lnTo>
                        <a:lnTo>
                          <a:pt x="141" y="45"/>
                        </a:lnTo>
                        <a:lnTo>
                          <a:pt x="145" y="59"/>
                        </a:lnTo>
                        <a:lnTo>
                          <a:pt x="147" y="73"/>
                        </a:lnTo>
                        <a:lnTo>
                          <a:pt x="145" y="88"/>
                        </a:lnTo>
                        <a:lnTo>
                          <a:pt x="141" y="101"/>
                        </a:lnTo>
                        <a:lnTo>
                          <a:pt x="134" y="114"/>
                        </a:lnTo>
                        <a:lnTo>
                          <a:pt x="126" y="125"/>
                        </a:lnTo>
                        <a:lnTo>
                          <a:pt x="114" y="134"/>
                        </a:lnTo>
                        <a:lnTo>
                          <a:pt x="102" y="141"/>
                        </a:lnTo>
                        <a:lnTo>
                          <a:pt x="88" y="145"/>
                        </a:lnTo>
                        <a:lnTo>
                          <a:pt x="73" y="146"/>
                        </a:lnTo>
                        <a:lnTo>
                          <a:pt x="59" y="145"/>
                        </a:lnTo>
                        <a:lnTo>
                          <a:pt x="45" y="141"/>
                        </a:lnTo>
                        <a:lnTo>
                          <a:pt x="33" y="134"/>
                        </a:lnTo>
                        <a:lnTo>
                          <a:pt x="21" y="125"/>
                        </a:lnTo>
                        <a:lnTo>
                          <a:pt x="13" y="114"/>
                        </a:lnTo>
                        <a:lnTo>
                          <a:pt x="6" y="101"/>
                        </a:lnTo>
                        <a:lnTo>
                          <a:pt x="1" y="88"/>
                        </a:lnTo>
                        <a:lnTo>
                          <a:pt x="0" y="73"/>
                        </a:lnTo>
                        <a:lnTo>
                          <a:pt x="1" y="59"/>
                        </a:lnTo>
                        <a:lnTo>
                          <a:pt x="6" y="45"/>
                        </a:lnTo>
                        <a:lnTo>
                          <a:pt x="13" y="33"/>
                        </a:lnTo>
                        <a:lnTo>
                          <a:pt x="21" y="22"/>
                        </a:lnTo>
                        <a:lnTo>
                          <a:pt x="33" y="13"/>
                        </a:lnTo>
                        <a:lnTo>
                          <a:pt x="45" y="6"/>
                        </a:lnTo>
                        <a:lnTo>
                          <a:pt x="59" y="1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AFF4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787" y="559"/>
                    <a:ext cx="7" cy="7"/>
                  </a:xfrm>
                  <a:custGeom>
                    <a:avLst/>
                    <a:gdLst>
                      <a:gd name="T0" fmla="*/ 0 w 142"/>
                      <a:gd name="T1" fmla="*/ 0 h 142"/>
                      <a:gd name="T2" fmla="*/ 0 w 142"/>
                      <a:gd name="T3" fmla="*/ 0 h 142"/>
                      <a:gd name="T4" fmla="*/ 0 w 142"/>
                      <a:gd name="T5" fmla="*/ 0 h 142"/>
                      <a:gd name="T6" fmla="*/ 0 w 142"/>
                      <a:gd name="T7" fmla="*/ 0 h 142"/>
                      <a:gd name="T8" fmla="*/ 0 w 142"/>
                      <a:gd name="T9" fmla="*/ 0 h 142"/>
                      <a:gd name="T10" fmla="*/ 0 w 142"/>
                      <a:gd name="T11" fmla="*/ 0 h 142"/>
                      <a:gd name="T12" fmla="*/ 0 w 142"/>
                      <a:gd name="T13" fmla="*/ 0 h 142"/>
                      <a:gd name="T14" fmla="*/ 0 w 142"/>
                      <a:gd name="T15" fmla="*/ 0 h 142"/>
                      <a:gd name="T16" fmla="*/ 0 w 142"/>
                      <a:gd name="T17" fmla="*/ 0 h 142"/>
                      <a:gd name="T18" fmla="*/ 0 w 142"/>
                      <a:gd name="T19" fmla="*/ 0 h 142"/>
                      <a:gd name="T20" fmla="*/ 0 w 142"/>
                      <a:gd name="T21" fmla="*/ 0 h 142"/>
                      <a:gd name="T22" fmla="*/ 0 w 142"/>
                      <a:gd name="T23" fmla="*/ 0 h 142"/>
                      <a:gd name="T24" fmla="*/ 0 w 142"/>
                      <a:gd name="T25" fmla="*/ 0 h 142"/>
                      <a:gd name="T26" fmla="*/ 0 w 142"/>
                      <a:gd name="T27" fmla="*/ 0 h 142"/>
                      <a:gd name="T28" fmla="*/ 0 w 142"/>
                      <a:gd name="T29" fmla="*/ 0 h 142"/>
                      <a:gd name="T30" fmla="*/ 0 w 142"/>
                      <a:gd name="T31" fmla="*/ 0 h 142"/>
                      <a:gd name="T32" fmla="*/ 0 w 142"/>
                      <a:gd name="T33" fmla="*/ 0 h 142"/>
                      <a:gd name="T34" fmla="*/ 0 w 142"/>
                      <a:gd name="T35" fmla="*/ 0 h 142"/>
                      <a:gd name="T36" fmla="*/ 0 w 142"/>
                      <a:gd name="T37" fmla="*/ 0 h 142"/>
                      <a:gd name="T38" fmla="*/ 0 w 142"/>
                      <a:gd name="T39" fmla="*/ 0 h 142"/>
                      <a:gd name="T40" fmla="*/ 0 w 142"/>
                      <a:gd name="T41" fmla="*/ 0 h 142"/>
                      <a:gd name="T42" fmla="*/ 0 w 142"/>
                      <a:gd name="T43" fmla="*/ 0 h 142"/>
                      <a:gd name="T44" fmla="*/ 0 w 142"/>
                      <a:gd name="T45" fmla="*/ 0 h 142"/>
                      <a:gd name="T46" fmla="*/ 0 w 142"/>
                      <a:gd name="T47" fmla="*/ 0 h 142"/>
                      <a:gd name="T48" fmla="*/ 0 w 142"/>
                      <a:gd name="T49" fmla="*/ 0 h 142"/>
                      <a:gd name="T50" fmla="*/ 0 w 142"/>
                      <a:gd name="T51" fmla="*/ 0 h 142"/>
                      <a:gd name="T52" fmla="*/ 0 w 142"/>
                      <a:gd name="T53" fmla="*/ 0 h 142"/>
                      <a:gd name="T54" fmla="*/ 0 w 142"/>
                      <a:gd name="T55" fmla="*/ 0 h 142"/>
                      <a:gd name="T56" fmla="*/ 0 w 142"/>
                      <a:gd name="T57" fmla="*/ 0 h 142"/>
                      <a:gd name="T58" fmla="*/ 0 w 142"/>
                      <a:gd name="T59" fmla="*/ 0 h 142"/>
                      <a:gd name="T60" fmla="*/ 0 w 142"/>
                      <a:gd name="T61" fmla="*/ 0 h 142"/>
                      <a:gd name="T62" fmla="*/ 0 w 142"/>
                      <a:gd name="T63" fmla="*/ 0 h 142"/>
                      <a:gd name="T64" fmla="*/ 0 w 142"/>
                      <a:gd name="T65" fmla="*/ 0 h 14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2"/>
                      <a:gd name="T100" fmla="*/ 0 h 142"/>
                      <a:gd name="T101" fmla="*/ 142 w 142"/>
                      <a:gd name="T102" fmla="*/ 142 h 14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2" h="142">
                        <a:moveTo>
                          <a:pt x="71" y="0"/>
                        </a:moveTo>
                        <a:lnTo>
                          <a:pt x="86" y="1"/>
                        </a:lnTo>
                        <a:lnTo>
                          <a:pt x="100" y="5"/>
                        </a:lnTo>
                        <a:lnTo>
                          <a:pt x="111" y="13"/>
                        </a:lnTo>
                        <a:lnTo>
                          <a:pt x="122" y="21"/>
                        </a:lnTo>
                        <a:lnTo>
                          <a:pt x="131" y="32"/>
                        </a:lnTo>
                        <a:lnTo>
                          <a:pt x="137" y="44"/>
                        </a:lnTo>
                        <a:lnTo>
                          <a:pt x="141" y="57"/>
                        </a:lnTo>
                        <a:lnTo>
                          <a:pt x="142" y="71"/>
                        </a:lnTo>
                        <a:lnTo>
                          <a:pt x="141" y="86"/>
                        </a:lnTo>
                        <a:lnTo>
                          <a:pt x="137" y="99"/>
                        </a:lnTo>
                        <a:lnTo>
                          <a:pt x="131" y="111"/>
                        </a:lnTo>
                        <a:lnTo>
                          <a:pt x="122" y="121"/>
                        </a:lnTo>
                        <a:lnTo>
                          <a:pt x="111" y="131"/>
                        </a:lnTo>
                        <a:lnTo>
                          <a:pt x="100" y="137"/>
                        </a:lnTo>
                        <a:lnTo>
                          <a:pt x="86" y="141"/>
                        </a:lnTo>
                        <a:lnTo>
                          <a:pt x="71" y="142"/>
                        </a:lnTo>
                        <a:lnTo>
                          <a:pt x="57" y="141"/>
                        </a:lnTo>
                        <a:lnTo>
                          <a:pt x="43" y="137"/>
                        </a:lnTo>
                        <a:lnTo>
                          <a:pt x="32" y="131"/>
                        </a:lnTo>
                        <a:lnTo>
                          <a:pt x="21" y="121"/>
                        </a:lnTo>
                        <a:lnTo>
                          <a:pt x="12" y="111"/>
                        </a:lnTo>
                        <a:lnTo>
                          <a:pt x="6" y="99"/>
                        </a:lnTo>
                        <a:lnTo>
                          <a:pt x="2" y="86"/>
                        </a:lnTo>
                        <a:lnTo>
                          <a:pt x="0" y="71"/>
                        </a:lnTo>
                        <a:lnTo>
                          <a:pt x="2" y="57"/>
                        </a:lnTo>
                        <a:lnTo>
                          <a:pt x="6" y="44"/>
                        </a:lnTo>
                        <a:lnTo>
                          <a:pt x="12" y="32"/>
                        </a:lnTo>
                        <a:lnTo>
                          <a:pt x="21" y="21"/>
                        </a:lnTo>
                        <a:lnTo>
                          <a:pt x="32" y="13"/>
                        </a:lnTo>
                        <a:lnTo>
                          <a:pt x="43" y="5"/>
                        </a:lnTo>
                        <a:lnTo>
                          <a:pt x="57" y="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14FF4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6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787" y="559"/>
                    <a:ext cx="7" cy="7"/>
                  </a:xfrm>
                  <a:custGeom>
                    <a:avLst/>
                    <a:gdLst>
                      <a:gd name="T0" fmla="*/ 0 w 137"/>
                      <a:gd name="T1" fmla="*/ 0 h 137"/>
                      <a:gd name="T2" fmla="*/ 0 w 137"/>
                      <a:gd name="T3" fmla="*/ 0 h 137"/>
                      <a:gd name="T4" fmla="*/ 0 w 137"/>
                      <a:gd name="T5" fmla="*/ 0 h 137"/>
                      <a:gd name="T6" fmla="*/ 0 w 137"/>
                      <a:gd name="T7" fmla="*/ 0 h 137"/>
                      <a:gd name="T8" fmla="*/ 0 w 137"/>
                      <a:gd name="T9" fmla="*/ 0 h 137"/>
                      <a:gd name="T10" fmla="*/ 0 w 137"/>
                      <a:gd name="T11" fmla="*/ 0 h 137"/>
                      <a:gd name="T12" fmla="*/ 0 w 137"/>
                      <a:gd name="T13" fmla="*/ 0 h 137"/>
                      <a:gd name="T14" fmla="*/ 0 w 137"/>
                      <a:gd name="T15" fmla="*/ 0 h 137"/>
                      <a:gd name="T16" fmla="*/ 0 w 137"/>
                      <a:gd name="T17" fmla="*/ 0 h 137"/>
                      <a:gd name="T18" fmla="*/ 0 w 137"/>
                      <a:gd name="T19" fmla="*/ 0 h 137"/>
                      <a:gd name="T20" fmla="*/ 0 w 137"/>
                      <a:gd name="T21" fmla="*/ 0 h 137"/>
                      <a:gd name="T22" fmla="*/ 0 w 137"/>
                      <a:gd name="T23" fmla="*/ 0 h 137"/>
                      <a:gd name="T24" fmla="*/ 0 w 137"/>
                      <a:gd name="T25" fmla="*/ 0 h 137"/>
                      <a:gd name="T26" fmla="*/ 0 w 137"/>
                      <a:gd name="T27" fmla="*/ 0 h 137"/>
                      <a:gd name="T28" fmla="*/ 0 w 137"/>
                      <a:gd name="T29" fmla="*/ 0 h 137"/>
                      <a:gd name="T30" fmla="*/ 0 w 137"/>
                      <a:gd name="T31" fmla="*/ 0 h 137"/>
                      <a:gd name="T32" fmla="*/ 0 w 137"/>
                      <a:gd name="T33" fmla="*/ 0 h 137"/>
                      <a:gd name="T34" fmla="*/ 0 w 137"/>
                      <a:gd name="T35" fmla="*/ 0 h 137"/>
                      <a:gd name="T36" fmla="*/ 0 w 137"/>
                      <a:gd name="T37" fmla="*/ 0 h 137"/>
                      <a:gd name="T38" fmla="*/ 0 w 137"/>
                      <a:gd name="T39" fmla="*/ 0 h 137"/>
                      <a:gd name="T40" fmla="*/ 0 w 137"/>
                      <a:gd name="T41" fmla="*/ 0 h 137"/>
                      <a:gd name="T42" fmla="*/ 0 w 137"/>
                      <a:gd name="T43" fmla="*/ 0 h 137"/>
                      <a:gd name="T44" fmla="*/ 0 w 137"/>
                      <a:gd name="T45" fmla="*/ 0 h 137"/>
                      <a:gd name="T46" fmla="*/ 0 w 137"/>
                      <a:gd name="T47" fmla="*/ 0 h 137"/>
                      <a:gd name="T48" fmla="*/ 0 w 137"/>
                      <a:gd name="T49" fmla="*/ 0 h 137"/>
                      <a:gd name="T50" fmla="*/ 0 w 137"/>
                      <a:gd name="T51" fmla="*/ 0 h 137"/>
                      <a:gd name="T52" fmla="*/ 0 w 137"/>
                      <a:gd name="T53" fmla="*/ 0 h 137"/>
                      <a:gd name="T54" fmla="*/ 0 w 137"/>
                      <a:gd name="T55" fmla="*/ 0 h 137"/>
                      <a:gd name="T56" fmla="*/ 0 w 137"/>
                      <a:gd name="T57" fmla="*/ 0 h 137"/>
                      <a:gd name="T58" fmla="*/ 0 w 137"/>
                      <a:gd name="T59" fmla="*/ 0 h 137"/>
                      <a:gd name="T60" fmla="*/ 0 w 137"/>
                      <a:gd name="T61" fmla="*/ 0 h 137"/>
                      <a:gd name="T62" fmla="*/ 0 w 137"/>
                      <a:gd name="T63" fmla="*/ 0 h 137"/>
                      <a:gd name="T64" fmla="*/ 0 w 137"/>
                      <a:gd name="T65" fmla="*/ 0 h 1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7"/>
                      <a:gd name="T100" fmla="*/ 0 h 137"/>
                      <a:gd name="T101" fmla="*/ 137 w 137"/>
                      <a:gd name="T102" fmla="*/ 137 h 1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7" h="137">
                        <a:moveTo>
                          <a:pt x="68" y="0"/>
                        </a:moveTo>
                        <a:lnTo>
                          <a:pt x="82" y="1"/>
                        </a:lnTo>
                        <a:lnTo>
                          <a:pt x="96" y="6"/>
                        </a:lnTo>
                        <a:lnTo>
                          <a:pt x="107" y="12"/>
                        </a:lnTo>
                        <a:lnTo>
                          <a:pt x="118" y="20"/>
                        </a:lnTo>
                        <a:lnTo>
                          <a:pt x="126" y="31"/>
                        </a:lnTo>
                        <a:lnTo>
                          <a:pt x="132" y="42"/>
                        </a:lnTo>
                        <a:lnTo>
                          <a:pt x="136" y="55"/>
                        </a:lnTo>
                        <a:lnTo>
                          <a:pt x="137" y="68"/>
                        </a:lnTo>
                        <a:lnTo>
                          <a:pt x="136" y="82"/>
                        </a:lnTo>
                        <a:lnTo>
                          <a:pt x="132" y="95"/>
                        </a:lnTo>
                        <a:lnTo>
                          <a:pt x="126" y="107"/>
                        </a:lnTo>
                        <a:lnTo>
                          <a:pt x="118" y="117"/>
                        </a:lnTo>
                        <a:lnTo>
                          <a:pt x="107" y="126"/>
                        </a:lnTo>
                        <a:lnTo>
                          <a:pt x="96" y="132"/>
                        </a:lnTo>
                        <a:lnTo>
                          <a:pt x="82" y="136"/>
                        </a:lnTo>
                        <a:lnTo>
                          <a:pt x="68" y="137"/>
                        </a:lnTo>
                        <a:lnTo>
                          <a:pt x="55" y="136"/>
                        </a:lnTo>
                        <a:lnTo>
                          <a:pt x="42" y="132"/>
                        </a:lnTo>
                        <a:lnTo>
                          <a:pt x="30" y="126"/>
                        </a:lnTo>
                        <a:lnTo>
                          <a:pt x="20" y="117"/>
                        </a:lnTo>
                        <a:lnTo>
                          <a:pt x="11" y="107"/>
                        </a:lnTo>
                        <a:lnTo>
                          <a:pt x="5" y="95"/>
                        </a:lnTo>
                        <a:lnTo>
                          <a:pt x="1" y="82"/>
                        </a:lnTo>
                        <a:lnTo>
                          <a:pt x="0" y="68"/>
                        </a:lnTo>
                        <a:lnTo>
                          <a:pt x="1" y="55"/>
                        </a:lnTo>
                        <a:lnTo>
                          <a:pt x="5" y="42"/>
                        </a:lnTo>
                        <a:lnTo>
                          <a:pt x="11" y="31"/>
                        </a:lnTo>
                        <a:lnTo>
                          <a:pt x="20" y="20"/>
                        </a:lnTo>
                        <a:lnTo>
                          <a:pt x="30" y="12"/>
                        </a:lnTo>
                        <a:lnTo>
                          <a:pt x="42" y="6"/>
                        </a:lnTo>
                        <a:lnTo>
                          <a:pt x="55" y="1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1CFF5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7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787" y="560"/>
                    <a:ext cx="7" cy="6"/>
                  </a:xfrm>
                  <a:custGeom>
                    <a:avLst/>
                    <a:gdLst>
                      <a:gd name="T0" fmla="*/ 0 w 133"/>
                      <a:gd name="T1" fmla="*/ 0 h 133"/>
                      <a:gd name="T2" fmla="*/ 0 w 133"/>
                      <a:gd name="T3" fmla="*/ 0 h 133"/>
                      <a:gd name="T4" fmla="*/ 0 w 133"/>
                      <a:gd name="T5" fmla="*/ 0 h 133"/>
                      <a:gd name="T6" fmla="*/ 0 w 133"/>
                      <a:gd name="T7" fmla="*/ 0 h 133"/>
                      <a:gd name="T8" fmla="*/ 0 w 133"/>
                      <a:gd name="T9" fmla="*/ 0 h 133"/>
                      <a:gd name="T10" fmla="*/ 0 w 133"/>
                      <a:gd name="T11" fmla="*/ 0 h 133"/>
                      <a:gd name="T12" fmla="*/ 0 w 133"/>
                      <a:gd name="T13" fmla="*/ 0 h 133"/>
                      <a:gd name="T14" fmla="*/ 0 w 133"/>
                      <a:gd name="T15" fmla="*/ 0 h 133"/>
                      <a:gd name="T16" fmla="*/ 0 w 133"/>
                      <a:gd name="T17" fmla="*/ 0 h 133"/>
                      <a:gd name="T18" fmla="*/ 0 w 133"/>
                      <a:gd name="T19" fmla="*/ 0 h 133"/>
                      <a:gd name="T20" fmla="*/ 0 w 133"/>
                      <a:gd name="T21" fmla="*/ 0 h 133"/>
                      <a:gd name="T22" fmla="*/ 0 w 133"/>
                      <a:gd name="T23" fmla="*/ 0 h 133"/>
                      <a:gd name="T24" fmla="*/ 0 w 133"/>
                      <a:gd name="T25" fmla="*/ 0 h 133"/>
                      <a:gd name="T26" fmla="*/ 0 w 133"/>
                      <a:gd name="T27" fmla="*/ 0 h 133"/>
                      <a:gd name="T28" fmla="*/ 0 w 133"/>
                      <a:gd name="T29" fmla="*/ 0 h 133"/>
                      <a:gd name="T30" fmla="*/ 0 w 133"/>
                      <a:gd name="T31" fmla="*/ 0 h 133"/>
                      <a:gd name="T32" fmla="*/ 0 w 133"/>
                      <a:gd name="T33" fmla="*/ 0 h 133"/>
                      <a:gd name="T34" fmla="*/ 0 w 133"/>
                      <a:gd name="T35" fmla="*/ 0 h 133"/>
                      <a:gd name="T36" fmla="*/ 0 w 133"/>
                      <a:gd name="T37" fmla="*/ 0 h 133"/>
                      <a:gd name="T38" fmla="*/ 0 w 133"/>
                      <a:gd name="T39" fmla="*/ 0 h 133"/>
                      <a:gd name="T40" fmla="*/ 0 w 133"/>
                      <a:gd name="T41" fmla="*/ 0 h 133"/>
                      <a:gd name="T42" fmla="*/ 0 w 133"/>
                      <a:gd name="T43" fmla="*/ 0 h 133"/>
                      <a:gd name="T44" fmla="*/ 0 w 133"/>
                      <a:gd name="T45" fmla="*/ 0 h 133"/>
                      <a:gd name="T46" fmla="*/ 0 w 133"/>
                      <a:gd name="T47" fmla="*/ 0 h 133"/>
                      <a:gd name="T48" fmla="*/ 0 w 133"/>
                      <a:gd name="T49" fmla="*/ 0 h 133"/>
                      <a:gd name="T50" fmla="*/ 0 w 133"/>
                      <a:gd name="T51" fmla="*/ 0 h 133"/>
                      <a:gd name="T52" fmla="*/ 0 w 133"/>
                      <a:gd name="T53" fmla="*/ 0 h 133"/>
                      <a:gd name="T54" fmla="*/ 0 w 133"/>
                      <a:gd name="T55" fmla="*/ 0 h 133"/>
                      <a:gd name="T56" fmla="*/ 0 w 133"/>
                      <a:gd name="T57" fmla="*/ 0 h 133"/>
                      <a:gd name="T58" fmla="*/ 0 w 133"/>
                      <a:gd name="T59" fmla="*/ 0 h 133"/>
                      <a:gd name="T60" fmla="*/ 0 w 133"/>
                      <a:gd name="T61" fmla="*/ 0 h 133"/>
                      <a:gd name="T62" fmla="*/ 0 w 133"/>
                      <a:gd name="T63" fmla="*/ 0 h 133"/>
                      <a:gd name="T64" fmla="*/ 0 w 133"/>
                      <a:gd name="T65" fmla="*/ 0 h 1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3"/>
                      <a:gd name="T100" fmla="*/ 0 h 133"/>
                      <a:gd name="T101" fmla="*/ 133 w 133"/>
                      <a:gd name="T102" fmla="*/ 133 h 1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3" h="133">
                        <a:moveTo>
                          <a:pt x="66" y="0"/>
                        </a:moveTo>
                        <a:lnTo>
                          <a:pt x="80" y="2"/>
                        </a:lnTo>
                        <a:lnTo>
                          <a:pt x="93" y="6"/>
                        </a:lnTo>
                        <a:lnTo>
                          <a:pt x="104" y="12"/>
                        </a:lnTo>
                        <a:lnTo>
                          <a:pt x="113" y="19"/>
                        </a:lnTo>
                        <a:lnTo>
                          <a:pt x="122" y="30"/>
                        </a:lnTo>
                        <a:lnTo>
                          <a:pt x="128" y="40"/>
                        </a:lnTo>
                        <a:lnTo>
                          <a:pt x="132" y="53"/>
                        </a:lnTo>
                        <a:lnTo>
                          <a:pt x="133" y="66"/>
                        </a:lnTo>
                        <a:lnTo>
                          <a:pt x="132" y="80"/>
                        </a:lnTo>
                        <a:lnTo>
                          <a:pt x="128" y="92"/>
                        </a:lnTo>
                        <a:lnTo>
                          <a:pt x="122" y="104"/>
                        </a:lnTo>
                        <a:lnTo>
                          <a:pt x="113" y="113"/>
                        </a:lnTo>
                        <a:lnTo>
                          <a:pt x="104" y="122"/>
                        </a:lnTo>
                        <a:lnTo>
                          <a:pt x="93" y="128"/>
                        </a:lnTo>
                        <a:lnTo>
                          <a:pt x="80" y="132"/>
                        </a:lnTo>
                        <a:lnTo>
                          <a:pt x="66" y="133"/>
                        </a:lnTo>
                        <a:lnTo>
                          <a:pt x="53" y="132"/>
                        </a:lnTo>
                        <a:lnTo>
                          <a:pt x="40" y="128"/>
                        </a:lnTo>
                        <a:lnTo>
                          <a:pt x="29" y="122"/>
                        </a:lnTo>
                        <a:lnTo>
                          <a:pt x="19" y="113"/>
                        </a:lnTo>
                        <a:lnTo>
                          <a:pt x="11" y="104"/>
                        </a:lnTo>
                        <a:lnTo>
                          <a:pt x="5" y="92"/>
                        </a:lnTo>
                        <a:lnTo>
                          <a:pt x="1" y="80"/>
                        </a:lnTo>
                        <a:lnTo>
                          <a:pt x="0" y="66"/>
                        </a:lnTo>
                        <a:lnTo>
                          <a:pt x="1" y="53"/>
                        </a:lnTo>
                        <a:lnTo>
                          <a:pt x="5" y="40"/>
                        </a:lnTo>
                        <a:lnTo>
                          <a:pt x="11" y="30"/>
                        </a:lnTo>
                        <a:lnTo>
                          <a:pt x="19" y="19"/>
                        </a:lnTo>
                        <a:lnTo>
                          <a:pt x="29" y="12"/>
                        </a:lnTo>
                        <a:lnTo>
                          <a:pt x="40" y="6"/>
                        </a:lnTo>
                        <a:lnTo>
                          <a:pt x="53" y="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26FF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8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6" cy="6"/>
                  </a:xfrm>
                  <a:custGeom>
                    <a:avLst/>
                    <a:gdLst>
                      <a:gd name="T0" fmla="*/ 0 w 129"/>
                      <a:gd name="T1" fmla="*/ 0 h 128"/>
                      <a:gd name="T2" fmla="*/ 0 w 129"/>
                      <a:gd name="T3" fmla="*/ 0 h 128"/>
                      <a:gd name="T4" fmla="*/ 0 w 129"/>
                      <a:gd name="T5" fmla="*/ 0 h 128"/>
                      <a:gd name="T6" fmla="*/ 0 w 129"/>
                      <a:gd name="T7" fmla="*/ 0 h 128"/>
                      <a:gd name="T8" fmla="*/ 0 w 129"/>
                      <a:gd name="T9" fmla="*/ 0 h 128"/>
                      <a:gd name="T10" fmla="*/ 0 w 129"/>
                      <a:gd name="T11" fmla="*/ 0 h 128"/>
                      <a:gd name="T12" fmla="*/ 0 w 129"/>
                      <a:gd name="T13" fmla="*/ 0 h 128"/>
                      <a:gd name="T14" fmla="*/ 0 w 129"/>
                      <a:gd name="T15" fmla="*/ 0 h 128"/>
                      <a:gd name="T16" fmla="*/ 0 w 129"/>
                      <a:gd name="T17" fmla="*/ 0 h 128"/>
                      <a:gd name="T18" fmla="*/ 0 w 129"/>
                      <a:gd name="T19" fmla="*/ 0 h 128"/>
                      <a:gd name="T20" fmla="*/ 0 w 129"/>
                      <a:gd name="T21" fmla="*/ 0 h 128"/>
                      <a:gd name="T22" fmla="*/ 0 w 129"/>
                      <a:gd name="T23" fmla="*/ 0 h 128"/>
                      <a:gd name="T24" fmla="*/ 0 w 129"/>
                      <a:gd name="T25" fmla="*/ 0 h 128"/>
                      <a:gd name="T26" fmla="*/ 0 w 129"/>
                      <a:gd name="T27" fmla="*/ 0 h 128"/>
                      <a:gd name="T28" fmla="*/ 0 w 129"/>
                      <a:gd name="T29" fmla="*/ 0 h 128"/>
                      <a:gd name="T30" fmla="*/ 0 w 129"/>
                      <a:gd name="T31" fmla="*/ 0 h 128"/>
                      <a:gd name="T32" fmla="*/ 0 w 129"/>
                      <a:gd name="T33" fmla="*/ 0 h 128"/>
                      <a:gd name="T34" fmla="*/ 0 w 129"/>
                      <a:gd name="T35" fmla="*/ 0 h 128"/>
                      <a:gd name="T36" fmla="*/ 0 w 129"/>
                      <a:gd name="T37" fmla="*/ 0 h 128"/>
                      <a:gd name="T38" fmla="*/ 0 w 129"/>
                      <a:gd name="T39" fmla="*/ 0 h 128"/>
                      <a:gd name="T40" fmla="*/ 0 w 129"/>
                      <a:gd name="T41" fmla="*/ 0 h 128"/>
                      <a:gd name="T42" fmla="*/ 0 w 129"/>
                      <a:gd name="T43" fmla="*/ 0 h 128"/>
                      <a:gd name="T44" fmla="*/ 0 w 129"/>
                      <a:gd name="T45" fmla="*/ 0 h 128"/>
                      <a:gd name="T46" fmla="*/ 0 w 129"/>
                      <a:gd name="T47" fmla="*/ 0 h 128"/>
                      <a:gd name="T48" fmla="*/ 0 w 129"/>
                      <a:gd name="T49" fmla="*/ 0 h 128"/>
                      <a:gd name="T50" fmla="*/ 0 w 129"/>
                      <a:gd name="T51" fmla="*/ 0 h 128"/>
                      <a:gd name="T52" fmla="*/ 0 w 129"/>
                      <a:gd name="T53" fmla="*/ 0 h 128"/>
                      <a:gd name="T54" fmla="*/ 0 w 129"/>
                      <a:gd name="T55" fmla="*/ 0 h 128"/>
                      <a:gd name="T56" fmla="*/ 0 w 129"/>
                      <a:gd name="T57" fmla="*/ 0 h 128"/>
                      <a:gd name="T58" fmla="*/ 0 w 129"/>
                      <a:gd name="T59" fmla="*/ 0 h 128"/>
                      <a:gd name="T60" fmla="*/ 0 w 129"/>
                      <a:gd name="T61" fmla="*/ 0 h 128"/>
                      <a:gd name="T62" fmla="*/ 0 w 129"/>
                      <a:gd name="T63" fmla="*/ 0 h 128"/>
                      <a:gd name="T64" fmla="*/ 0 w 129"/>
                      <a:gd name="T65" fmla="*/ 0 h 1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9"/>
                      <a:gd name="T100" fmla="*/ 0 h 128"/>
                      <a:gd name="T101" fmla="*/ 129 w 129"/>
                      <a:gd name="T102" fmla="*/ 128 h 1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9" h="128">
                        <a:moveTo>
                          <a:pt x="64" y="0"/>
                        </a:moveTo>
                        <a:lnTo>
                          <a:pt x="77" y="1"/>
                        </a:lnTo>
                        <a:lnTo>
                          <a:pt x="90" y="5"/>
                        </a:lnTo>
                        <a:lnTo>
                          <a:pt x="101" y="10"/>
                        </a:lnTo>
                        <a:lnTo>
                          <a:pt x="110" y="18"/>
                        </a:lnTo>
                        <a:lnTo>
                          <a:pt x="118" y="28"/>
                        </a:lnTo>
                        <a:lnTo>
                          <a:pt x="124" y="38"/>
                        </a:lnTo>
                        <a:lnTo>
                          <a:pt x="128" y="51"/>
                        </a:lnTo>
                        <a:lnTo>
                          <a:pt x="129" y="63"/>
                        </a:lnTo>
                        <a:lnTo>
                          <a:pt x="128" y="77"/>
                        </a:lnTo>
                        <a:lnTo>
                          <a:pt x="124" y="88"/>
                        </a:lnTo>
                        <a:lnTo>
                          <a:pt x="118" y="100"/>
                        </a:lnTo>
                        <a:lnTo>
                          <a:pt x="110" y="109"/>
                        </a:lnTo>
                        <a:lnTo>
                          <a:pt x="101" y="118"/>
                        </a:lnTo>
                        <a:lnTo>
                          <a:pt x="90" y="123"/>
                        </a:lnTo>
                        <a:lnTo>
                          <a:pt x="77" y="127"/>
                        </a:lnTo>
                        <a:lnTo>
                          <a:pt x="64" y="128"/>
                        </a:lnTo>
                        <a:lnTo>
                          <a:pt x="52" y="127"/>
                        </a:lnTo>
                        <a:lnTo>
                          <a:pt x="39" y="123"/>
                        </a:lnTo>
                        <a:lnTo>
                          <a:pt x="28" y="118"/>
                        </a:lnTo>
                        <a:lnTo>
                          <a:pt x="19" y="109"/>
                        </a:lnTo>
                        <a:lnTo>
                          <a:pt x="11" y="100"/>
                        </a:lnTo>
                        <a:lnTo>
                          <a:pt x="5" y="88"/>
                        </a:lnTo>
                        <a:lnTo>
                          <a:pt x="1" y="77"/>
                        </a:lnTo>
                        <a:lnTo>
                          <a:pt x="0" y="63"/>
                        </a:lnTo>
                        <a:lnTo>
                          <a:pt x="1" y="51"/>
                        </a:lnTo>
                        <a:lnTo>
                          <a:pt x="5" y="38"/>
                        </a:lnTo>
                        <a:lnTo>
                          <a:pt x="11" y="28"/>
                        </a:lnTo>
                        <a:lnTo>
                          <a:pt x="19" y="18"/>
                        </a:lnTo>
                        <a:lnTo>
                          <a:pt x="28" y="10"/>
                        </a:lnTo>
                        <a:lnTo>
                          <a:pt x="39" y="5"/>
                        </a:lnTo>
                        <a:lnTo>
                          <a:pt x="52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30FF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49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6" cy="6"/>
                  </a:xfrm>
                  <a:custGeom>
                    <a:avLst/>
                    <a:gdLst>
                      <a:gd name="T0" fmla="*/ 0 w 125"/>
                      <a:gd name="T1" fmla="*/ 0 h 124"/>
                      <a:gd name="T2" fmla="*/ 0 w 125"/>
                      <a:gd name="T3" fmla="*/ 0 h 124"/>
                      <a:gd name="T4" fmla="*/ 0 w 125"/>
                      <a:gd name="T5" fmla="*/ 0 h 124"/>
                      <a:gd name="T6" fmla="*/ 0 w 125"/>
                      <a:gd name="T7" fmla="*/ 0 h 124"/>
                      <a:gd name="T8" fmla="*/ 0 w 125"/>
                      <a:gd name="T9" fmla="*/ 0 h 124"/>
                      <a:gd name="T10" fmla="*/ 0 w 125"/>
                      <a:gd name="T11" fmla="*/ 0 h 124"/>
                      <a:gd name="T12" fmla="*/ 0 w 125"/>
                      <a:gd name="T13" fmla="*/ 0 h 124"/>
                      <a:gd name="T14" fmla="*/ 0 w 125"/>
                      <a:gd name="T15" fmla="*/ 0 h 124"/>
                      <a:gd name="T16" fmla="*/ 0 w 125"/>
                      <a:gd name="T17" fmla="*/ 0 h 124"/>
                      <a:gd name="T18" fmla="*/ 0 w 125"/>
                      <a:gd name="T19" fmla="*/ 0 h 124"/>
                      <a:gd name="T20" fmla="*/ 0 w 125"/>
                      <a:gd name="T21" fmla="*/ 0 h 124"/>
                      <a:gd name="T22" fmla="*/ 0 w 125"/>
                      <a:gd name="T23" fmla="*/ 0 h 124"/>
                      <a:gd name="T24" fmla="*/ 0 w 125"/>
                      <a:gd name="T25" fmla="*/ 0 h 124"/>
                      <a:gd name="T26" fmla="*/ 0 w 125"/>
                      <a:gd name="T27" fmla="*/ 0 h 124"/>
                      <a:gd name="T28" fmla="*/ 0 w 125"/>
                      <a:gd name="T29" fmla="*/ 0 h 124"/>
                      <a:gd name="T30" fmla="*/ 0 w 125"/>
                      <a:gd name="T31" fmla="*/ 0 h 124"/>
                      <a:gd name="T32" fmla="*/ 0 w 125"/>
                      <a:gd name="T33" fmla="*/ 0 h 124"/>
                      <a:gd name="T34" fmla="*/ 0 w 125"/>
                      <a:gd name="T35" fmla="*/ 0 h 124"/>
                      <a:gd name="T36" fmla="*/ 0 w 125"/>
                      <a:gd name="T37" fmla="*/ 0 h 124"/>
                      <a:gd name="T38" fmla="*/ 0 w 125"/>
                      <a:gd name="T39" fmla="*/ 0 h 124"/>
                      <a:gd name="T40" fmla="*/ 0 w 125"/>
                      <a:gd name="T41" fmla="*/ 0 h 124"/>
                      <a:gd name="T42" fmla="*/ 0 w 125"/>
                      <a:gd name="T43" fmla="*/ 0 h 124"/>
                      <a:gd name="T44" fmla="*/ 0 w 125"/>
                      <a:gd name="T45" fmla="*/ 0 h 124"/>
                      <a:gd name="T46" fmla="*/ 0 w 125"/>
                      <a:gd name="T47" fmla="*/ 0 h 124"/>
                      <a:gd name="T48" fmla="*/ 0 w 125"/>
                      <a:gd name="T49" fmla="*/ 0 h 124"/>
                      <a:gd name="T50" fmla="*/ 0 w 125"/>
                      <a:gd name="T51" fmla="*/ 0 h 124"/>
                      <a:gd name="T52" fmla="*/ 0 w 125"/>
                      <a:gd name="T53" fmla="*/ 0 h 124"/>
                      <a:gd name="T54" fmla="*/ 0 w 125"/>
                      <a:gd name="T55" fmla="*/ 0 h 124"/>
                      <a:gd name="T56" fmla="*/ 0 w 125"/>
                      <a:gd name="T57" fmla="*/ 0 h 124"/>
                      <a:gd name="T58" fmla="*/ 0 w 125"/>
                      <a:gd name="T59" fmla="*/ 0 h 124"/>
                      <a:gd name="T60" fmla="*/ 0 w 125"/>
                      <a:gd name="T61" fmla="*/ 0 h 124"/>
                      <a:gd name="T62" fmla="*/ 0 w 125"/>
                      <a:gd name="T63" fmla="*/ 0 h 124"/>
                      <a:gd name="T64" fmla="*/ 0 w 125"/>
                      <a:gd name="T65" fmla="*/ 0 h 12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5"/>
                      <a:gd name="T100" fmla="*/ 0 h 124"/>
                      <a:gd name="T101" fmla="*/ 125 w 125"/>
                      <a:gd name="T102" fmla="*/ 124 h 12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5" h="124">
                        <a:moveTo>
                          <a:pt x="62" y="0"/>
                        </a:moveTo>
                        <a:lnTo>
                          <a:pt x="75" y="1"/>
                        </a:lnTo>
                        <a:lnTo>
                          <a:pt x="86" y="5"/>
                        </a:lnTo>
                        <a:lnTo>
                          <a:pt x="97" y="10"/>
                        </a:lnTo>
                        <a:lnTo>
                          <a:pt x="106" y="18"/>
                        </a:lnTo>
                        <a:lnTo>
                          <a:pt x="115" y="28"/>
                        </a:lnTo>
                        <a:lnTo>
                          <a:pt x="120" y="38"/>
                        </a:lnTo>
                        <a:lnTo>
                          <a:pt x="124" y="50"/>
                        </a:lnTo>
                        <a:lnTo>
                          <a:pt x="125" y="62"/>
                        </a:lnTo>
                        <a:lnTo>
                          <a:pt x="124" y="75"/>
                        </a:lnTo>
                        <a:lnTo>
                          <a:pt x="120" y="86"/>
                        </a:lnTo>
                        <a:lnTo>
                          <a:pt x="115" y="97"/>
                        </a:lnTo>
                        <a:lnTo>
                          <a:pt x="106" y="105"/>
                        </a:lnTo>
                        <a:lnTo>
                          <a:pt x="97" y="113"/>
                        </a:lnTo>
                        <a:lnTo>
                          <a:pt x="86" y="119"/>
                        </a:lnTo>
                        <a:lnTo>
                          <a:pt x="75" y="123"/>
                        </a:lnTo>
                        <a:lnTo>
                          <a:pt x="62" y="124"/>
                        </a:lnTo>
                        <a:lnTo>
                          <a:pt x="50" y="123"/>
                        </a:lnTo>
                        <a:lnTo>
                          <a:pt x="38" y="119"/>
                        </a:lnTo>
                        <a:lnTo>
                          <a:pt x="28" y="113"/>
                        </a:lnTo>
                        <a:lnTo>
                          <a:pt x="19" y="105"/>
                        </a:lnTo>
                        <a:lnTo>
                          <a:pt x="10" y="97"/>
                        </a:lnTo>
                        <a:lnTo>
                          <a:pt x="5" y="86"/>
                        </a:lnTo>
                        <a:lnTo>
                          <a:pt x="1" y="75"/>
                        </a:lnTo>
                        <a:lnTo>
                          <a:pt x="0" y="62"/>
                        </a:lnTo>
                        <a:lnTo>
                          <a:pt x="1" y="50"/>
                        </a:lnTo>
                        <a:lnTo>
                          <a:pt x="5" y="38"/>
                        </a:lnTo>
                        <a:lnTo>
                          <a:pt x="10" y="28"/>
                        </a:lnTo>
                        <a:lnTo>
                          <a:pt x="19" y="18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3AFF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0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6" cy="6"/>
                  </a:xfrm>
                  <a:custGeom>
                    <a:avLst/>
                    <a:gdLst>
                      <a:gd name="T0" fmla="*/ 0 w 121"/>
                      <a:gd name="T1" fmla="*/ 0 h 120"/>
                      <a:gd name="T2" fmla="*/ 0 w 121"/>
                      <a:gd name="T3" fmla="*/ 0 h 120"/>
                      <a:gd name="T4" fmla="*/ 0 w 121"/>
                      <a:gd name="T5" fmla="*/ 0 h 120"/>
                      <a:gd name="T6" fmla="*/ 0 w 121"/>
                      <a:gd name="T7" fmla="*/ 0 h 120"/>
                      <a:gd name="T8" fmla="*/ 0 w 121"/>
                      <a:gd name="T9" fmla="*/ 0 h 120"/>
                      <a:gd name="T10" fmla="*/ 0 w 121"/>
                      <a:gd name="T11" fmla="*/ 0 h 120"/>
                      <a:gd name="T12" fmla="*/ 0 w 121"/>
                      <a:gd name="T13" fmla="*/ 0 h 120"/>
                      <a:gd name="T14" fmla="*/ 0 w 121"/>
                      <a:gd name="T15" fmla="*/ 0 h 120"/>
                      <a:gd name="T16" fmla="*/ 0 w 121"/>
                      <a:gd name="T17" fmla="*/ 0 h 120"/>
                      <a:gd name="T18" fmla="*/ 0 w 121"/>
                      <a:gd name="T19" fmla="*/ 0 h 120"/>
                      <a:gd name="T20" fmla="*/ 0 w 121"/>
                      <a:gd name="T21" fmla="*/ 0 h 120"/>
                      <a:gd name="T22" fmla="*/ 0 w 121"/>
                      <a:gd name="T23" fmla="*/ 0 h 120"/>
                      <a:gd name="T24" fmla="*/ 0 w 121"/>
                      <a:gd name="T25" fmla="*/ 0 h 120"/>
                      <a:gd name="T26" fmla="*/ 0 w 121"/>
                      <a:gd name="T27" fmla="*/ 0 h 120"/>
                      <a:gd name="T28" fmla="*/ 0 w 121"/>
                      <a:gd name="T29" fmla="*/ 0 h 120"/>
                      <a:gd name="T30" fmla="*/ 0 w 121"/>
                      <a:gd name="T31" fmla="*/ 0 h 120"/>
                      <a:gd name="T32" fmla="*/ 0 w 121"/>
                      <a:gd name="T33" fmla="*/ 0 h 120"/>
                      <a:gd name="T34" fmla="*/ 0 w 121"/>
                      <a:gd name="T35" fmla="*/ 0 h 120"/>
                      <a:gd name="T36" fmla="*/ 0 w 121"/>
                      <a:gd name="T37" fmla="*/ 0 h 120"/>
                      <a:gd name="T38" fmla="*/ 0 w 121"/>
                      <a:gd name="T39" fmla="*/ 0 h 120"/>
                      <a:gd name="T40" fmla="*/ 0 w 121"/>
                      <a:gd name="T41" fmla="*/ 0 h 120"/>
                      <a:gd name="T42" fmla="*/ 0 w 121"/>
                      <a:gd name="T43" fmla="*/ 0 h 120"/>
                      <a:gd name="T44" fmla="*/ 0 w 121"/>
                      <a:gd name="T45" fmla="*/ 0 h 120"/>
                      <a:gd name="T46" fmla="*/ 0 w 121"/>
                      <a:gd name="T47" fmla="*/ 0 h 120"/>
                      <a:gd name="T48" fmla="*/ 0 w 121"/>
                      <a:gd name="T49" fmla="*/ 0 h 120"/>
                      <a:gd name="T50" fmla="*/ 0 w 121"/>
                      <a:gd name="T51" fmla="*/ 0 h 120"/>
                      <a:gd name="T52" fmla="*/ 0 w 121"/>
                      <a:gd name="T53" fmla="*/ 0 h 120"/>
                      <a:gd name="T54" fmla="*/ 0 w 121"/>
                      <a:gd name="T55" fmla="*/ 0 h 120"/>
                      <a:gd name="T56" fmla="*/ 0 w 121"/>
                      <a:gd name="T57" fmla="*/ 0 h 120"/>
                      <a:gd name="T58" fmla="*/ 0 w 121"/>
                      <a:gd name="T59" fmla="*/ 0 h 120"/>
                      <a:gd name="T60" fmla="*/ 0 w 121"/>
                      <a:gd name="T61" fmla="*/ 0 h 120"/>
                      <a:gd name="T62" fmla="*/ 0 w 121"/>
                      <a:gd name="T63" fmla="*/ 0 h 120"/>
                      <a:gd name="T64" fmla="*/ 0 w 121"/>
                      <a:gd name="T65" fmla="*/ 0 h 1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1"/>
                      <a:gd name="T100" fmla="*/ 0 h 120"/>
                      <a:gd name="T101" fmla="*/ 121 w 121"/>
                      <a:gd name="T102" fmla="*/ 120 h 1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1" h="120">
                        <a:moveTo>
                          <a:pt x="60" y="0"/>
                        </a:moveTo>
                        <a:lnTo>
                          <a:pt x="73" y="1"/>
                        </a:lnTo>
                        <a:lnTo>
                          <a:pt x="84" y="5"/>
                        </a:lnTo>
                        <a:lnTo>
                          <a:pt x="94" y="10"/>
                        </a:lnTo>
                        <a:lnTo>
                          <a:pt x="103" y="17"/>
                        </a:lnTo>
                        <a:lnTo>
                          <a:pt x="111" y="27"/>
                        </a:lnTo>
                        <a:lnTo>
                          <a:pt x="116" y="36"/>
                        </a:lnTo>
                        <a:lnTo>
                          <a:pt x="120" y="48"/>
                        </a:lnTo>
                        <a:lnTo>
                          <a:pt x="121" y="60"/>
                        </a:lnTo>
                        <a:lnTo>
                          <a:pt x="120" y="72"/>
                        </a:lnTo>
                        <a:lnTo>
                          <a:pt x="116" y="83"/>
                        </a:lnTo>
                        <a:lnTo>
                          <a:pt x="111" y="94"/>
                        </a:lnTo>
                        <a:lnTo>
                          <a:pt x="103" y="102"/>
                        </a:lnTo>
                        <a:lnTo>
                          <a:pt x="94" y="109"/>
                        </a:lnTo>
                        <a:lnTo>
                          <a:pt x="84" y="115"/>
                        </a:lnTo>
                        <a:lnTo>
                          <a:pt x="73" y="119"/>
                        </a:lnTo>
                        <a:lnTo>
                          <a:pt x="60" y="120"/>
                        </a:lnTo>
                        <a:lnTo>
                          <a:pt x="48" y="119"/>
                        </a:lnTo>
                        <a:lnTo>
                          <a:pt x="36" y="115"/>
                        </a:lnTo>
                        <a:lnTo>
                          <a:pt x="27" y="109"/>
                        </a:lnTo>
                        <a:lnTo>
                          <a:pt x="18" y="102"/>
                        </a:lnTo>
                        <a:lnTo>
                          <a:pt x="10" y="94"/>
                        </a:lnTo>
                        <a:lnTo>
                          <a:pt x="5" y="83"/>
                        </a:lnTo>
                        <a:lnTo>
                          <a:pt x="1" y="72"/>
                        </a:lnTo>
                        <a:lnTo>
                          <a:pt x="0" y="60"/>
                        </a:lnTo>
                        <a:lnTo>
                          <a:pt x="1" y="48"/>
                        </a:lnTo>
                        <a:lnTo>
                          <a:pt x="5" y="36"/>
                        </a:lnTo>
                        <a:lnTo>
                          <a:pt x="10" y="27"/>
                        </a:lnTo>
                        <a:lnTo>
                          <a:pt x="18" y="17"/>
                        </a:lnTo>
                        <a:lnTo>
                          <a:pt x="27" y="10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44FF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1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5" cy="6"/>
                  </a:xfrm>
                  <a:custGeom>
                    <a:avLst/>
                    <a:gdLst>
                      <a:gd name="T0" fmla="*/ 0 w 116"/>
                      <a:gd name="T1" fmla="*/ 0 h 116"/>
                      <a:gd name="T2" fmla="*/ 0 w 116"/>
                      <a:gd name="T3" fmla="*/ 0 h 116"/>
                      <a:gd name="T4" fmla="*/ 0 w 116"/>
                      <a:gd name="T5" fmla="*/ 0 h 116"/>
                      <a:gd name="T6" fmla="*/ 0 w 116"/>
                      <a:gd name="T7" fmla="*/ 0 h 116"/>
                      <a:gd name="T8" fmla="*/ 0 w 116"/>
                      <a:gd name="T9" fmla="*/ 0 h 116"/>
                      <a:gd name="T10" fmla="*/ 0 w 116"/>
                      <a:gd name="T11" fmla="*/ 0 h 116"/>
                      <a:gd name="T12" fmla="*/ 0 w 116"/>
                      <a:gd name="T13" fmla="*/ 0 h 116"/>
                      <a:gd name="T14" fmla="*/ 0 w 116"/>
                      <a:gd name="T15" fmla="*/ 0 h 116"/>
                      <a:gd name="T16" fmla="*/ 0 w 116"/>
                      <a:gd name="T17" fmla="*/ 0 h 116"/>
                      <a:gd name="T18" fmla="*/ 0 w 116"/>
                      <a:gd name="T19" fmla="*/ 0 h 116"/>
                      <a:gd name="T20" fmla="*/ 0 w 116"/>
                      <a:gd name="T21" fmla="*/ 0 h 116"/>
                      <a:gd name="T22" fmla="*/ 0 w 116"/>
                      <a:gd name="T23" fmla="*/ 0 h 116"/>
                      <a:gd name="T24" fmla="*/ 0 w 116"/>
                      <a:gd name="T25" fmla="*/ 0 h 116"/>
                      <a:gd name="T26" fmla="*/ 0 w 116"/>
                      <a:gd name="T27" fmla="*/ 0 h 116"/>
                      <a:gd name="T28" fmla="*/ 0 w 116"/>
                      <a:gd name="T29" fmla="*/ 0 h 116"/>
                      <a:gd name="T30" fmla="*/ 0 w 116"/>
                      <a:gd name="T31" fmla="*/ 0 h 116"/>
                      <a:gd name="T32" fmla="*/ 0 w 116"/>
                      <a:gd name="T33" fmla="*/ 0 h 116"/>
                      <a:gd name="T34" fmla="*/ 0 w 116"/>
                      <a:gd name="T35" fmla="*/ 0 h 116"/>
                      <a:gd name="T36" fmla="*/ 0 w 116"/>
                      <a:gd name="T37" fmla="*/ 0 h 116"/>
                      <a:gd name="T38" fmla="*/ 0 w 116"/>
                      <a:gd name="T39" fmla="*/ 0 h 116"/>
                      <a:gd name="T40" fmla="*/ 0 w 116"/>
                      <a:gd name="T41" fmla="*/ 0 h 116"/>
                      <a:gd name="T42" fmla="*/ 0 w 116"/>
                      <a:gd name="T43" fmla="*/ 0 h 116"/>
                      <a:gd name="T44" fmla="*/ 0 w 116"/>
                      <a:gd name="T45" fmla="*/ 0 h 116"/>
                      <a:gd name="T46" fmla="*/ 0 w 116"/>
                      <a:gd name="T47" fmla="*/ 0 h 116"/>
                      <a:gd name="T48" fmla="*/ 0 w 116"/>
                      <a:gd name="T49" fmla="*/ 0 h 116"/>
                      <a:gd name="T50" fmla="*/ 0 w 116"/>
                      <a:gd name="T51" fmla="*/ 0 h 116"/>
                      <a:gd name="T52" fmla="*/ 0 w 116"/>
                      <a:gd name="T53" fmla="*/ 0 h 116"/>
                      <a:gd name="T54" fmla="*/ 0 w 116"/>
                      <a:gd name="T55" fmla="*/ 0 h 116"/>
                      <a:gd name="T56" fmla="*/ 0 w 116"/>
                      <a:gd name="T57" fmla="*/ 0 h 116"/>
                      <a:gd name="T58" fmla="*/ 0 w 116"/>
                      <a:gd name="T59" fmla="*/ 0 h 116"/>
                      <a:gd name="T60" fmla="*/ 0 w 116"/>
                      <a:gd name="T61" fmla="*/ 0 h 116"/>
                      <a:gd name="T62" fmla="*/ 0 w 116"/>
                      <a:gd name="T63" fmla="*/ 0 h 116"/>
                      <a:gd name="T64" fmla="*/ 0 w 116"/>
                      <a:gd name="T65" fmla="*/ 0 h 11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6"/>
                      <a:gd name="T100" fmla="*/ 0 h 116"/>
                      <a:gd name="T101" fmla="*/ 116 w 116"/>
                      <a:gd name="T102" fmla="*/ 116 h 11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6" h="116">
                        <a:moveTo>
                          <a:pt x="57" y="0"/>
                        </a:moveTo>
                        <a:lnTo>
                          <a:pt x="69" y="1"/>
                        </a:lnTo>
                        <a:lnTo>
                          <a:pt x="80" y="4"/>
                        </a:lnTo>
                        <a:lnTo>
                          <a:pt x="90" y="10"/>
                        </a:lnTo>
                        <a:lnTo>
                          <a:pt x="99" y="17"/>
                        </a:lnTo>
                        <a:lnTo>
                          <a:pt x="105" y="26"/>
                        </a:lnTo>
                        <a:lnTo>
                          <a:pt x="112" y="35"/>
                        </a:lnTo>
                        <a:lnTo>
                          <a:pt x="115" y="47"/>
                        </a:lnTo>
                        <a:lnTo>
                          <a:pt x="116" y="58"/>
                        </a:lnTo>
                        <a:lnTo>
                          <a:pt x="115" y="70"/>
                        </a:lnTo>
                        <a:lnTo>
                          <a:pt x="112" y="80"/>
                        </a:lnTo>
                        <a:lnTo>
                          <a:pt x="105" y="91"/>
                        </a:lnTo>
                        <a:lnTo>
                          <a:pt x="99" y="99"/>
                        </a:lnTo>
                        <a:lnTo>
                          <a:pt x="90" y="106"/>
                        </a:lnTo>
                        <a:lnTo>
                          <a:pt x="80" y="112"/>
                        </a:lnTo>
                        <a:lnTo>
                          <a:pt x="69" y="115"/>
                        </a:lnTo>
                        <a:lnTo>
                          <a:pt x="57" y="116"/>
                        </a:lnTo>
                        <a:lnTo>
                          <a:pt x="46" y="115"/>
                        </a:lnTo>
                        <a:lnTo>
                          <a:pt x="34" y="112"/>
                        </a:lnTo>
                        <a:lnTo>
                          <a:pt x="25" y="106"/>
                        </a:lnTo>
                        <a:lnTo>
                          <a:pt x="17" y="99"/>
                        </a:lnTo>
                        <a:lnTo>
                          <a:pt x="9" y="91"/>
                        </a:lnTo>
                        <a:lnTo>
                          <a:pt x="4" y="80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lnTo>
                          <a:pt x="1" y="47"/>
                        </a:lnTo>
                        <a:lnTo>
                          <a:pt x="4" y="35"/>
                        </a:lnTo>
                        <a:lnTo>
                          <a:pt x="9" y="26"/>
                        </a:lnTo>
                        <a:lnTo>
                          <a:pt x="17" y="17"/>
                        </a:lnTo>
                        <a:lnTo>
                          <a:pt x="25" y="10"/>
                        </a:lnTo>
                        <a:lnTo>
                          <a:pt x="34" y="4"/>
                        </a:lnTo>
                        <a:lnTo>
                          <a:pt x="46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FFF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2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5" cy="5"/>
                  </a:xfrm>
                  <a:custGeom>
                    <a:avLst/>
                    <a:gdLst>
                      <a:gd name="T0" fmla="*/ 0 w 112"/>
                      <a:gd name="T1" fmla="*/ 0 h 112"/>
                      <a:gd name="T2" fmla="*/ 0 w 112"/>
                      <a:gd name="T3" fmla="*/ 0 h 112"/>
                      <a:gd name="T4" fmla="*/ 0 w 112"/>
                      <a:gd name="T5" fmla="*/ 0 h 112"/>
                      <a:gd name="T6" fmla="*/ 0 w 112"/>
                      <a:gd name="T7" fmla="*/ 0 h 112"/>
                      <a:gd name="T8" fmla="*/ 0 w 112"/>
                      <a:gd name="T9" fmla="*/ 0 h 112"/>
                      <a:gd name="T10" fmla="*/ 0 w 112"/>
                      <a:gd name="T11" fmla="*/ 0 h 112"/>
                      <a:gd name="T12" fmla="*/ 0 w 112"/>
                      <a:gd name="T13" fmla="*/ 0 h 112"/>
                      <a:gd name="T14" fmla="*/ 0 w 112"/>
                      <a:gd name="T15" fmla="*/ 0 h 112"/>
                      <a:gd name="T16" fmla="*/ 0 w 112"/>
                      <a:gd name="T17" fmla="*/ 0 h 112"/>
                      <a:gd name="T18" fmla="*/ 0 w 112"/>
                      <a:gd name="T19" fmla="*/ 0 h 112"/>
                      <a:gd name="T20" fmla="*/ 0 w 112"/>
                      <a:gd name="T21" fmla="*/ 0 h 112"/>
                      <a:gd name="T22" fmla="*/ 0 w 112"/>
                      <a:gd name="T23" fmla="*/ 0 h 112"/>
                      <a:gd name="T24" fmla="*/ 0 w 112"/>
                      <a:gd name="T25" fmla="*/ 0 h 112"/>
                      <a:gd name="T26" fmla="*/ 0 w 112"/>
                      <a:gd name="T27" fmla="*/ 0 h 112"/>
                      <a:gd name="T28" fmla="*/ 0 w 112"/>
                      <a:gd name="T29" fmla="*/ 0 h 112"/>
                      <a:gd name="T30" fmla="*/ 0 w 112"/>
                      <a:gd name="T31" fmla="*/ 0 h 112"/>
                      <a:gd name="T32" fmla="*/ 0 w 112"/>
                      <a:gd name="T33" fmla="*/ 0 h 112"/>
                      <a:gd name="T34" fmla="*/ 0 w 112"/>
                      <a:gd name="T35" fmla="*/ 0 h 112"/>
                      <a:gd name="T36" fmla="*/ 0 w 112"/>
                      <a:gd name="T37" fmla="*/ 0 h 112"/>
                      <a:gd name="T38" fmla="*/ 0 w 112"/>
                      <a:gd name="T39" fmla="*/ 0 h 112"/>
                      <a:gd name="T40" fmla="*/ 0 w 112"/>
                      <a:gd name="T41" fmla="*/ 0 h 112"/>
                      <a:gd name="T42" fmla="*/ 0 w 112"/>
                      <a:gd name="T43" fmla="*/ 0 h 112"/>
                      <a:gd name="T44" fmla="*/ 0 w 112"/>
                      <a:gd name="T45" fmla="*/ 0 h 112"/>
                      <a:gd name="T46" fmla="*/ 0 w 112"/>
                      <a:gd name="T47" fmla="*/ 0 h 112"/>
                      <a:gd name="T48" fmla="*/ 0 w 112"/>
                      <a:gd name="T49" fmla="*/ 0 h 112"/>
                      <a:gd name="T50" fmla="*/ 0 w 112"/>
                      <a:gd name="T51" fmla="*/ 0 h 112"/>
                      <a:gd name="T52" fmla="*/ 0 w 112"/>
                      <a:gd name="T53" fmla="*/ 0 h 112"/>
                      <a:gd name="T54" fmla="*/ 0 w 112"/>
                      <a:gd name="T55" fmla="*/ 0 h 112"/>
                      <a:gd name="T56" fmla="*/ 0 w 112"/>
                      <a:gd name="T57" fmla="*/ 0 h 112"/>
                      <a:gd name="T58" fmla="*/ 0 w 112"/>
                      <a:gd name="T59" fmla="*/ 0 h 112"/>
                      <a:gd name="T60" fmla="*/ 0 w 112"/>
                      <a:gd name="T61" fmla="*/ 0 h 112"/>
                      <a:gd name="T62" fmla="*/ 0 w 112"/>
                      <a:gd name="T63" fmla="*/ 0 h 112"/>
                      <a:gd name="T64" fmla="*/ 0 w 112"/>
                      <a:gd name="T65" fmla="*/ 0 h 1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2"/>
                      <a:gd name="T100" fmla="*/ 0 h 112"/>
                      <a:gd name="T101" fmla="*/ 112 w 112"/>
                      <a:gd name="T102" fmla="*/ 112 h 1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2" h="112">
                        <a:moveTo>
                          <a:pt x="55" y="0"/>
                        </a:moveTo>
                        <a:lnTo>
                          <a:pt x="67" y="1"/>
                        </a:lnTo>
                        <a:lnTo>
                          <a:pt x="77" y="4"/>
                        </a:lnTo>
                        <a:lnTo>
                          <a:pt x="87" y="9"/>
                        </a:lnTo>
                        <a:lnTo>
                          <a:pt x="95" y="17"/>
                        </a:lnTo>
                        <a:lnTo>
                          <a:pt x="102" y="25"/>
                        </a:lnTo>
                        <a:lnTo>
                          <a:pt x="108" y="34"/>
                        </a:lnTo>
                        <a:lnTo>
                          <a:pt x="111" y="45"/>
                        </a:lnTo>
                        <a:lnTo>
                          <a:pt x="112" y="56"/>
                        </a:lnTo>
                        <a:lnTo>
                          <a:pt x="111" y="68"/>
                        </a:lnTo>
                        <a:lnTo>
                          <a:pt x="108" y="78"/>
                        </a:lnTo>
                        <a:lnTo>
                          <a:pt x="102" y="88"/>
                        </a:lnTo>
                        <a:lnTo>
                          <a:pt x="95" y="95"/>
                        </a:lnTo>
                        <a:lnTo>
                          <a:pt x="87" y="102"/>
                        </a:lnTo>
                        <a:lnTo>
                          <a:pt x="77" y="107"/>
                        </a:lnTo>
                        <a:lnTo>
                          <a:pt x="67" y="111"/>
                        </a:lnTo>
                        <a:lnTo>
                          <a:pt x="55" y="112"/>
                        </a:lnTo>
                        <a:lnTo>
                          <a:pt x="44" y="111"/>
                        </a:lnTo>
                        <a:lnTo>
                          <a:pt x="34" y="107"/>
                        </a:lnTo>
                        <a:lnTo>
                          <a:pt x="24" y="102"/>
                        </a:lnTo>
                        <a:lnTo>
                          <a:pt x="17" y="95"/>
                        </a:lnTo>
                        <a:lnTo>
                          <a:pt x="10" y="88"/>
                        </a:lnTo>
                        <a:lnTo>
                          <a:pt x="4" y="78"/>
                        </a:lnTo>
                        <a:lnTo>
                          <a:pt x="1" y="68"/>
                        </a:lnTo>
                        <a:lnTo>
                          <a:pt x="0" y="56"/>
                        </a:lnTo>
                        <a:lnTo>
                          <a:pt x="1" y="45"/>
                        </a:lnTo>
                        <a:lnTo>
                          <a:pt x="4" y="34"/>
                        </a:lnTo>
                        <a:lnTo>
                          <a:pt x="10" y="25"/>
                        </a:lnTo>
                        <a:lnTo>
                          <a:pt x="17" y="17"/>
                        </a:lnTo>
                        <a:lnTo>
                          <a:pt x="24" y="9"/>
                        </a:lnTo>
                        <a:lnTo>
                          <a:pt x="34" y="4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59FF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3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5" cy="5"/>
                  </a:xfrm>
                  <a:custGeom>
                    <a:avLst/>
                    <a:gdLst>
                      <a:gd name="T0" fmla="*/ 0 w 107"/>
                      <a:gd name="T1" fmla="*/ 0 h 108"/>
                      <a:gd name="T2" fmla="*/ 0 w 107"/>
                      <a:gd name="T3" fmla="*/ 0 h 108"/>
                      <a:gd name="T4" fmla="*/ 0 w 107"/>
                      <a:gd name="T5" fmla="*/ 0 h 108"/>
                      <a:gd name="T6" fmla="*/ 0 w 107"/>
                      <a:gd name="T7" fmla="*/ 0 h 108"/>
                      <a:gd name="T8" fmla="*/ 0 w 107"/>
                      <a:gd name="T9" fmla="*/ 0 h 108"/>
                      <a:gd name="T10" fmla="*/ 0 w 107"/>
                      <a:gd name="T11" fmla="*/ 0 h 108"/>
                      <a:gd name="T12" fmla="*/ 0 w 107"/>
                      <a:gd name="T13" fmla="*/ 0 h 108"/>
                      <a:gd name="T14" fmla="*/ 0 w 107"/>
                      <a:gd name="T15" fmla="*/ 0 h 108"/>
                      <a:gd name="T16" fmla="*/ 0 w 107"/>
                      <a:gd name="T17" fmla="*/ 0 h 108"/>
                      <a:gd name="T18" fmla="*/ 0 w 107"/>
                      <a:gd name="T19" fmla="*/ 0 h 108"/>
                      <a:gd name="T20" fmla="*/ 0 w 107"/>
                      <a:gd name="T21" fmla="*/ 0 h 108"/>
                      <a:gd name="T22" fmla="*/ 0 w 107"/>
                      <a:gd name="T23" fmla="*/ 0 h 108"/>
                      <a:gd name="T24" fmla="*/ 0 w 107"/>
                      <a:gd name="T25" fmla="*/ 0 h 108"/>
                      <a:gd name="T26" fmla="*/ 0 w 107"/>
                      <a:gd name="T27" fmla="*/ 0 h 108"/>
                      <a:gd name="T28" fmla="*/ 0 w 107"/>
                      <a:gd name="T29" fmla="*/ 0 h 108"/>
                      <a:gd name="T30" fmla="*/ 0 w 107"/>
                      <a:gd name="T31" fmla="*/ 0 h 108"/>
                      <a:gd name="T32" fmla="*/ 0 w 107"/>
                      <a:gd name="T33" fmla="*/ 0 h 108"/>
                      <a:gd name="T34" fmla="*/ 0 w 107"/>
                      <a:gd name="T35" fmla="*/ 0 h 108"/>
                      <a:gd name="T36" fmla="*/ 0 w 107"/>
                      <a:gd name="T37" fmla="*/ 0 h 108"/>
                      <a:gd name="T38" fmla="*/ 0 w 107"/>
                      <a:gd name="T39" fmla="*/ 0 h 108"/>
                      <a:gd name="T40" fmla="*/ 0 w 107"/>
                      <a:gd name="T41" fmla="*/ 0 h 108"/>
                      <a:gd name="T42" fmla="*/ 0 w 107"/>
                      <a:gd name="T43" fmla="*/ 0 h 108"/>
                      <a:gd name="T44" fmla="*/ 0 w 107"/>
                      <a:gd name="T45" fmla="*/ 0 h 108"/>
                      <a:gd name="T46" fmla="*/ 0 w 107"/>
                      <a:gd name="T47" fmla="*/ 0 h 108"/>
                      <a:gd name="T48" fmla="*/ 0 w 107"/>
                      <a:gd name="T49" fmla="*/ 0 h 108"/>
                      <a:gd name="T50" fmla="*/ 0 w 107"/>
                      <a:gd name="T51" fmla="*/ 0 h 108"/>
                      <a:gd name="T52" fmla="*/ 0 w 107"/>
                      <a:gd name="T53" fmla="*/ 0 h 108"/>
                      <a:gd name="T54" fmla="*/ 0 w 107"/>
                      <a:gd name="T55" fmla="*/ 0 h 108"/>
                      <a:gd name="T56" fmla="*/ 0 w 107"/>
                      <a:gd name="T57" fmla="*/ 0 h 108"/>
                      <a:gd name="T58" fmla="*/ 0 w 107"/>
                      <a:gd name="T59" fmla="*/ 0 h 108"/>
                      <a:gd name="T60" fmla="*/ 0 w 107"/>
                      <a:gd name="T61" fmla="*/ 0 h 108"/>
                      <a:gd name="T62" fmla="*/ 0 w 107"/>
                      <a:gd name="T63" fmla="*/ 0 h 108"/>
                      <a:gd name="T64" fmla="*/ 0 w 107"/>
                      <a:gd name="T65" fmla="*/ 0 h 1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7"/>
                      <a:gd name="T100" fmla="*/ 0 h 108"/>
                      <a:gd name="T101" fmla="*/ 107 w 107"/>
                      <a:gd name="T102" fmla="*/ 108 h 1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7" h="108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4" y="4"/>
                        </a:lnTo>
                        <a:lnTo>
                          <a:pt x="83" y="9"/>
                        </a:lnTo>
                        <a:lnTo>
                          <a:pt x="91" y="16"/>
                        </a:lnTo>
                        <a:lnTo>
                          <a:pt x="97" y="24"/>
                        </a:lnTo>
                        <a:lnTo>
                          <a:pt x="103" y="33"/>
                        </a:lnTo>
                        <a:lnTo>
                          <a:pt x="106" y="43"/>
                        </a:lnTo>
                        <a:lnTo>
                          <a:pt x="107" y="54"/>
                        </a:lnTo>
                        <a:lnTo>
                          <a:pt x="106" y="65"/>
                        </a:lnTo>
                        <a:lnTo>
                          <a:pt x="103" y="75"/>
                        </a:lnTo>
                        <a:lnTo>
                          <a:pt x="97" y="84"/>
                        </a:lnTo>
                        <a:lnTo>
                          <a:pt x="91" y="92"/>
                        </a:lnTo>
                        <a:lnTo>
                          <a:pt x="83" y="98"/>
                        </a:lnTo>
                        <a:lnTo>
                          <a:pt x="74" y="103"/>
                        </a:lnTo>
                        <a:lnTo>
                          <a:pt x="64" y="106"/>
                        </a:lnTo>
                        <a:lnTo>
                          <a:pt x="53" y="108"/>
                        </a:lnTo>
                        <a:lnTo>
                          <a:pt x="43" y="106"/>
                        </a:lnTo>
                        <a:lnTo>
                          <a:pt x="33" y="103"/>
                        </a:lnTo>
                        <a:lnTo>
                          <a:pt x="24" y="98"/>
                        </a:lnTo>
                        <a:lnTo>
                          <a:pt x="16" y="92"/>
                        </a:lnTo>
                        <a:lnTo>
                          <a:pt x="10" y="84"/>
                        </a:lnTo>
                        <a:lnTo>
                          <a:pt x="4" y="75"/>
                        </a:lnTo>
                        <a:lnTo>
                          <a:pt x="1" y="65"/>
                        </a:lnTo>
                        <a:lnTo>
                          <a:pt x="0" y="54"/>
                        </a:lnTo>
                        <a:lnTo>
                          <a:pt x="1" y="43"/>
                        </a:lnTo>
                        <a:lnTo>
                          <a:pt x="4" y="33"/>
                        </a:lnTo>
                        <a:lnTo>
                          <a:pt x="10" y="24"/>
                        </a:lnTo>
                        <a:lnTo>
                          <a:pt x="16" y="16"/>
                        </a:lnTo>
                        <a:lnTo>
                          <a:pt x="24" y="9"/>
                        </a:lnTo>
                        <a:lnTo>
                          <a:pt x="33" y="4"/>
                        </a:lnTo>
                        <a:lnTo>
                          <a:pt x="43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60FF8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4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5" cy="5"/>
                  </a:xfrm>
                  <a:custGeom>
                    <a:avLst/>
                    <a:gdLst>
                      <a:gd name="T0" fmla="*/ 0 w 103"/>
                      <a:gd name="T1" fmla="*/ 0 h 103"/>
                      <a:gd name="T2" fmla="*/ 0 w 103"/>
                      <a:gd name="T3" fmla="*/ 0 h 103"/>
                      <a:gd name="T4" fmla="*/ 0 w 103"/>
                      <a:gd name="T5" fmla="*/ 0 h 103"/>
                      <a:gd name="T6" fmla="*/ 0 w 103"/>
                      <a:gd name="T7" fmla="*/ 0 h 103"/>
                      <a:gd name="T8" fmla="*/ 0 w 103"/>
                      <a:gd name="T9" fmla="*/ 0 h 103"/>
                      <a:gd name="T10" fmla="*/ 0 w 103"/>
                      <a:gd name="T11" fmla="*/ 0 h 103"/>
                      <a:gd name="T12" fmla="*/ 0 w 103"/>
                      <a:gd name="T13" fmla="*/ 0 h 103"/>
                      <a:gd name="T14" fmla="*/ 0 w 103"/>
                      <a:gd name="T15" fmla="*/ 0 h 103"/>
                      <a:gd name="T16" fmla="*/ 0 w 103"/>
                      <a:gd name="T17" fmla="*/ 0 h 103"/>
                      <a:gd name="T18" fmla="*/ 0 w 103"/>
                      <a:gd name="T19" fmla="*/ 0 h 103"/>
                      <a:gd name="T20" fmla="*/ 0 w 103"/>
                      <a:gd name="T21" fmla="*/ 0 h 103"/>
                      <a:gd name="T22" fmla="*/ 0 w 103"/>
                      <a:gd name="T23" fmla="*/ 0 h 103"/>
                      <a:gd name="T24" fmla="*/ 0 w 103"/>
                      <a:gd name="T25" fmla="*/ 0 h 103"/>
                      <a:gd name="T26" fmla="*/ 0 w 103"/>
                      <a:gd name="T27" fmla="*/ 0 h 103"/>
                      <a:gd name="T28" fmla="*/ 0 w 103"/>
                      <a:gd name="T29" fmla="*/ 0 h 103"/>
                      <a:gd name="T30" fmla="*/ 0 w 103"/>
                      <a:gd name="T31" fmla="*/ 0 h 103"/>
                      <a:gd name="T32" fmla="*/ 0 w 103"/>
                      <a:gd name="T33" fmla="*/ 0 h 103"/>
                      <a:gd name="T34" fmla="*/ 0 w 103"/>
                      <a:gd name="T35" fmla="*/ 0 h 103"/>
                      <a:gd name="T36" fmla="*/ 0 w 103"/>
                      <a:gd name="T37" fmla="*/ 0 h 103"/>
                      <a:gd name="T38" fmla="*/ 0 w 103"/>
                      <a:gd name="T39" fmla="*/ 0 h 103"/>
                      <a:gd name="T40" fmla="*/ 0 w 103"/>
                      <a:gd name="T41" fmla="*/ 0 h 103"/>
                      <a:gd name="T42" fmla="*/ 0 w 103"/>
                      <a:gd name="T43" fmla="*/ 0 h 103"/>
                      <a:gd name="T44" fmla="*/ 0 w 103"/>
                      <a:gd name="T45" fmla="*/ 0 h 103"/>
                      <a:gd name="T46" fmla="*/ 0 w 103"/>
                      <a:gd name="T47" fmla="*/ 0 h 103"/>
                      <a:gd name="T48" fmla="*/ 0 w 103"/>
                      <a:gd name="T49" fmla="*/ 0 h 103"/>
                      <a:gd name="T50" fmla="*/ 0 w 103"/>
                      <a:gd name="T51" fmla="*/ 0 h 103"/>
                      <a:gd name="T52" fmla="*/ 0 w 103"/>
                      <a:gd name="T53" fmla="*/ 0 h 103"/>
                      <a:gd name="T54" fmla="*/ 0 w 103"/>
                      <a:gd name="T55" fmla="*/ 0 h 103"/>
                      <a:gd name="T56" fmla="*/ 0 w 103"/>
                      <a:gd name="T57" fmla="*/ 0 h 103"/>
                      <a:gd name="T58" fmla="*/ 0 w 103"/>
                      <a:gd name="T59" fmla="*/ 0 h 103"/>
                      <a:gd name="T60" fmla="*/ 0 w 103"/>
                      <a:gd name="T61" fmla="*/ 0 h 103"/>
                      <a:gd name="T62" fmla="*/ 0 w 103"/>
                      <a:gd name="T63" fmla="*/ 0 h 103"/>
                      <a:gd name="T64" fmla="*/ 0 w 103"/>
                      <a:gd name="T65" fmla="*/ 0 h 1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3"/>
                      <a:gd name="T100" fmla="*/ 0 h 103"/>
                      <a:gd name="T101" fmla="*/ 103 w 103"/>
                      <a:gd name="T102" fmla="*/ 103 h 1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3" h="103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4"/>
                        </a:lnTo>
                        <a:lnTo>
                          <a:pt x="80" y="8"/>
                        </a:lnTo>
                        <a:lnTo>
                          <a:pt x="88" y="15"/>
                        </a:lnTo>
                        <a:lnTo>
                          <a:pt x="94" y="23"/>
                        </a:lnTo>
                        <a:lnTo>
                          <a:pt x="98" y="31"/>
                        </a:lnTo>
                        <a:lnTo>
                          <a:pt x="102" y="42"/>
                        </a:lnTo>
                        <a:lnTo>
                          <a:pt x="103" y="52"/>
                        </a:lnTo>
                        <a:lnTo>
                          <a:pt x="102" y="63"/>
                        </a:lnTo>
                        <a:lnTo>
                          <a:pt x="98" y="72"/>
                        </a:lnTo>
                        <a:lnTo>
                          <a:pt x="94" y="80"/>
                        </a:lnTo>
                        <a:lnTo>
                          <a:pt x="88" y="89"/>
                        </a:lnTo>
                        <a:lnTo>
                          <a:pt x="80" y="95"/>
                        </a:lnTo>
                        <a:lnTo>
                          <a:pt x="71" y="99"/>
                        </a:lnTo>
                        <a:lnTo>
                          <a:pt x="62" y="102"/>
                        </a:lnTo>
                        <a:lnTo>
                          <a:pt x="51" y="103"/>
                        </a:lnTo>
                        <a:lnTo>
                          <a:pt x="41" y="102"/>
                        </a:lnTo>
                        <a:lnTo>
                          <a:pt x="32" y="99"/>
                        </a:lnTo>
                        <a:lnTo>
                          <a:pt x="23" y="95"/>
                        </a:lnTo>
                        <a:lnTo>
                          <a:pt x="15" y="89"/>
                        </a:lnTo>
                        <a:lnTo>
                          <a:pt x="9" y="80"/>
                        </a:lnTo>
                        <a:lnTo>
                          <a:pt x="4" y="72"/>
                        </a:lnTo>
                        <a:lnTo>
                          <a:pt x="1" y="63"/>
                        </a:lnTo>
                        <a:lnTo>
                          <a:pt x="0" y="52"/>
                        </a:lnTo>
                        <a:lnTo>
                          <a:pt x="1" y="42"/>
                        </a:lnTo>
                        <a:lnTo>
                          <a:pt x="4" y="31"/>
                        </a:lnTo>
                        <a:lnTo>
                          <a:pt x="9" y="23"/>
                        </a:lnTo>
                        <a:lnTo>
                          <a:pt x="15" y="15"/>
                        </a:lnTo>
                        <a:lnTo>
                          <a:pt x="23" y="8"/>
                        </a:lnTo>
                        <a:lnTo>
                          <a:pt x="32" y="4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6BFF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5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788" y="560"/>
                    <a:ext cx="5" cy="5"/>
                  </a:xfrm>
                  <a:custGeom>
                    <a:avLst/>
                    <a:gdLst>
                      <a:gd name="T0" fmla="*/ 0 w 99"/>
                      <a:gd name="T1" fmla="*/ 0 h 98"/>
                      <a:gd name="T2" fmla="*/ 0 w 99"/>
                      <a:gd name="T3" fmla="*/ 0 h 98"/>
                      <a:gd name="T4" fmla="*/ 0 w 99"/>
                      <a:gd name="T5" fmla="*/ 0 h 98"/>
                      <a:gd name="T6" fmla="*/ 0 w 99"/>
                      <a:gd name="T7" fmla="*/ 0 h 98"/>
                      <a:gd name="T8" fmla="*/ 0 w 99"/>
                      <a:gd name="T9" fmla="*/ 0 h 98"/>
                      <a:gd name="T10" fmla="*/ 0 w 99"/>
                      <a:gd name="T11" fmla="*/ 0 h 98"/>
                      <a:gd name="T12" fmla="*/ 0 w 99"/>
                      <a:gd name="T13" fmla="*/ 0 h 98"/>
                      <a:gd name="T14" fmla="*/ 0 w 99"/>
                      <a:gd name="T15" fmla="*/ 0 h 98"/>
                      <a:gd name="T16" fmla="*/ 0 w 99"/>
                      <a:gd name="T17" fmla="*/ 0 h 98"/>
                      <a:gd name="T18" fmla="*/ 0 w 99"/>
                      <a:gd name="T19" fmla="*/ 0 h 98"/>
                      <a:gd name="T20" fmla="*/ 0 w 99"/>
                      <a:gd name="T21" fmla="*/ 0 h 98"/>
                      <a:gd name="T22" fmla="*/ 0 w 99"/>
                      <a:gd name="T23" fmla="*/ 0 h 98"/>
                      <a:gd name="T24" fmla="*/ 0 w 99"/>
                      <a:gd name="T25" fmla="*/ 0 h 98"/>
                      <a:gd name="T26" fmla="*/ 0 w 99"/>
                      <a:gd name="T27" fmla="*/ 0 h 98"/>
                      <a:gd name="T28" fmla="*/ 0 w 99"/>
                      <a:gd name="T29" fmla="*/ 0 h 98"/>
                      <a:gd name="T30" fmla="*/ 0 w 99"/>
                      <a:gd name="T31" fmla="*/ 0 h 98"/>
                      <a:gd name="T32" fmla="*/ 0 w 99"/>
                      <a:gd name="T33" fmla="*/ 0 h 98"/>
                      <a:gd name="T34" fmla="*/ 0 w 99"/>
                      <a:gd name="T35" fmla="*/ 0 h 98"/>
                      <a:gd name="T36" fmla="*/ 0 w 99"/>
                      <a:gd name="T37" fmla="*/ 0 h 98"/>
                      <a:gd name="T38" fmla="*/ 0 w 99"/>
                      <a:gd name="T39" fmla="*/ 0 h 98"/>
                      <a:gd name="T40" fmla="*/ 0 w 99"/>
                      <a:gd name="T41" fmla="*/ 0 h 98"/>
                      <a:gd name="T42" fmla="*/ 0 w 99"/>
                      <a:gd name="T43" fmla="*/ 0 h 98"/>
                      <a:gd name="T44" fmla="*/ 0 w 99"/>
                      <a:gd name="T45" fmla="*/ 0 h 98"/>
                      <a:gd name="T46" fmla="*/ 0 w 99"/>
                      <a:gd name="T47" fmla="*/ 0 h 98"/>
                      <a:gd name="T48" fmla="*/ 0 w 99"/>
                      <a:gd name="T49" fmla="*/ 0 h 98"/>
                      <a:gd name="T50" fmla="*/ 0 w 99"/>
                      <a:gd name="T51" fmla="*/ 0 h 98"/>
                      <a:gd name="T52" fmla="*/ 0 w 99"/>
                      <a:gd name="T53" fmla="*/ 0 h 98"/>
                      <a:gd name="T54" fmla="*/ 0 w 99"/>
                      <a:gd name="T55" fmla="*/ 0 h 98"/>
                      <a:gd name="T56" fmla="*/ 0 w 99"/>
                      <a:gd name="T57" fmla="*/ 0 h 98"/>
                      <a:gd name="T58" fmla="*/ 0 w 99"/>
                      <a:gd name="T59" fmla="*/ 0 h 98"/>
                      <a:gd name="T60" fmla="*/ 0 w 99"/>
                      <a:gd name="T61" fmla="*/ 0 h 98"/>
                      <a:gd name="T62" fmla="*/ 0 w 99"/>
                      <a:gd name="T63" fmla="*/ 0 h 98"/>
                      <a:gd name="T64" fmla="*/ 0 w 99"/>
                      <a:gd name="T65" fmla="*/ 0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9"/>
                      <a:gd name="T100" fmla="*/ 0 h 98"/>
                      <a:gd name="T101" fmla="*/ 99 w 99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9" h="98">
                        <a:moveTo>
                          <a:pt x="49" y="0"/>
                        </a:moveTo>
                        <a:lnTo>
                          <a:pt x="59" y="1"/>
                        </a:lnTo>
                        <a:lnTo>
                          <a:pt x="68" y="4"/>
                        </a:lnTo>
                        <a:lnTo>
                          <a:pt x="77" y="9"/>
                        </a:lnTo>
                        <a:lnTo>
                          <a:pt x="84" y="15"/>
                        </a:lnTo>
                        <a:lnTo>
                          <a:pt x="90" y="22"/>
                        </a:lnTo>
                        <a:lnTo>
                          <a:pt x="94" y="30"/>
                        </a:lnTo>
                        <a:lnTo>
                          <a:pt x="97" y="40"/>
                        </a:lnTo>
                        <a:lnTo>
                          <a:pt x="99" y="49"/>
                        </a:lnTo>
                        <a:lnTo>
                          <a:pt x="97" y="59"/>
                        </a:lnTo>
                        <a:lnTo>
                          <a:pt x="94" y="68"/>
                        </a:lnTo>
                        <a:lnTo>
                          <a:pt x="90" y="76"/>
                        </a:lnTo>
                        <a:lnTo>
                          <a:pt x="84" y="84"/>
                        </a:lnTo>
                        <a:lnTo>
                          <a:pt x="77" y="90"/>
                        </a:lnTo>
                        <a:lnTo>
                          <a:pt x="68" y="94"/>
                        </a:lnTo>
                        <a:lnTo>
                          <a:pt x="59" y="97"/>
                        </a:lnTo>
                        <a:lnTo>
                          <a:pt x="49" y="98"/>
                        </a:lnTo>
                        <a:lnTo>
                          <a:pt x="40" y="97"/>
                        </a:lnTo>
                        <a:lnTo>
                          <a:pt x="31" y="94"/>
                        </a:lnTo>
                        <a:lnTo>
                          <a:pt x="22" y="90"/>
                        </a:lnTo>
                        <a:lnTo>
                          <a:pt x="15" y="84"/>
                        </a:lnTo>
                        <a:lnTo>
                          <a:pt x="9" y="76"/>
                        </a:lnTo>
                        <a:lnTo>
                          <a:pt x="5" y="68"/>
                        </a:lnTo>
                        <a:lnTo>
                          <a:pt x="1" y="59"/>
                        </a:lnTo>
                        <a:lnTo>
                          <a:pt x="0" y="49"/>
                        </a:lnTo>
                        <a:lnTo>
                          <a:pt x="1" y="40"/>
                        </a:lnTo>
                        <a:lnTo>
                          <a:pt x="5" y="30"/>
                        </a:lnTo>
                        <a:lnTo>
                          <a:pt x="9" y="22"/>
                        </a:lnTo>
                        <a:lnTo>
                          <a:pt x="15" y="15"/>
                        </a:lnTo>
                        <a:lnTo>
                          <a:pt x="22" y="9"/>
                        </a:lnTo>
                        <a:lnTo>
                          <a:pt x="31" y="4"/>
                        </a:lnTo>
                        <a:lnTo>
                          <a:pt x="40" y="1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75F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6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788" y="561"/>
                    <a:ext cx="5" cy="4"/>
                  </a:xfrm>
                  <a:custGeom>
                    <a:avLst/>
                    <a:gdLst>
                      <a:gd name="T0" fmla="*/ 0 w 94"/>
                      <a:gd name="T1" fmla="*/ 0 h 94"/>
                      <a:gd name="T2" fmla="*/ 0 w 94"/>
                      <a:gd name="T3" fmla="*/ 0 h 94"/>
                      <a:gd name="T4" fmla="*/ 0 w 94"/>
                      <a:gd name="T5" fmla="*/ 0 h 94"/>
                      <a:gd name="T6" fmla="*/ 0 w 94"/>
                      <a:gd name="T7" fmla="*/ 0 h 94"/>
                      <a:gd name="T8" fmla="*/ 0 w 94"/>
                      <a:gd name="T9" fmla="*/ 0 h 94"/>
                      <a:gd name="T10" fmla="*/ 0 w 94"/>
                      <a:gd name="T11" fmla="*/ 0 h 94"/>
                      <a:gd name="T12" fmla="*/ 0 w 94"/>
                      <a:gd name="T13" fmla="*/ 0 h 94"/>
                      <a:gd name="T14" fmla="*/ 0 w 94"/>
                      <a:gd name="T15" fmla="*/ 0 h 94"/>
                      <a:gd name="T16" fmla="*/ 0 w 94"/>
                      <a:gd name="T17" fmla="*/ 0 h 94"/>
                      <a:gd name="T18" fmla="*/ 0 w 94"/>
                      <a:gd name="T19" fmla="*/ 0 h 94"/>
                      <a:gd name="T20" fmla="*/ 0 w 94"/>
                      <a:gd name="T21" fmla="*/ 0 h 94"/>
                      <a:gd name="T22" fmla="*/ 0 w 94"/>
                      <a:gd name="T23" fmla="*/ 0 h 94"/>
                      <a:gd name="T24" fmla="*/ 0 w 94"/>
                      <a:gd name="T25" fmla="*/ 0 h 94"/>
                      <a:gd name="T26" fmla="*/ 0 w 94"/>
                      <a:gd name="T27" fmla="*/ 0 h 94"/>
                      <a:gd name="T28" fmla="*/ 0 w 94"/>
                      <a:gd name="T29" fmla="*/ 0 h 94"/>
                      <a:gd name="T30" fmla="*/ 0 w 94"/>
                      <a:gd name="T31" fmla="*/ 0 h 94"/>
                      <a:gd name="T32" fmla="*/ 0 w 94"/>
                      <a:gd name="T33" fmla="*/ 0 h 94"/>
                      <a:gd name="T34" fmla="*/ 0 w 94"/>
                      <a:gd name="T35" fmla="*/ 0 h 94"/>
                      <a:gd name="T36" fmla="*/ 0 w 94"/>
                      <a:gd name="T37" fmla="*/ 0 h 94"/>
                      <a:gd name="T38" fmla="*/ 0 w 94"/>
                      <a:gd name="T39" fmla="*/ 0 h 94"/>
                      <a:gd name="T40" fmla="*/ 0 w 94"/>
                      <a:gd name="T41" fmla="*/ 0 h 94"/>
                      <a:gd name="T42" fmla="*/ 0 w 94"/>
                      <a:gd name="T43" fmla="*/ 0 h 94"/>
                      <a:gd name="T44" fmla="*/ 0 w 94"/>
                      <a:gd name="T45" fmla="*/ 0 h 94"/>
                      <a:gd name="T46" fmla="*/ 0 w 94"/>
                      <a:gd name="T47" fmla="*/ 0 h 94"/>
                      <a:gd name="T48" fmla="*/ 0 w 94"/>
                      <a:gd name="T49" fmla="*/ 0 h 94"/>
                      <a:gd name="T50" fmla="*/ 0 w 94"/>
                      <a:gd name="T51" fmla="*/ 0 h 94"/>
                      <a:gd name="T52" fmla="*/ 0 w 94"/>
                      <a:gd name="T53" fmla="*/ 0 h 94"/>
                      <a:gd name="T54" fmla="*/ 0 w 94"/>
                      <a:gd name="T55" fmla="*/ 0 h 94"/>
                      <a:gd name="T56" fmla="*/ 0 w 94"/>
                      <a:gd name="T57" fmla="*/ 0 h 94"/>
                      <a:gd name="T58" fmla="*/ 0 w 94"/>
                      <a:gd name="T59" fmla="*/ 0 h 94"/>
                      <a:gd name="T60" fmla="*/ 0 w 94"/>
                      <a:gd name="T61" fmla="*/ 0 h 94"/>
                      <a:gd name="T62" fmla="*/ 0 w 94"/>
                      <a:gd name="T63" fmla="*/ 0 h 94"/>
                      <a:gd name="T64" fmla="*/ 0 w 94"/>
                      <a:gd name="T65" fmla="*/ 0 h 9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"/>
                      <a:gd name="T100" fmla="*/ 0 h 94"/>
                      <a:gd name="T101" fmla="*/ 94 w 94"/>
                      <a:gd name="T102" fmla="*/ 94 h 9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" h="94">
                        <a:moveTo>
                          <a:pt x="47" y="0"/>
                        </a:moveTo>
                        <a:lnTo>
                          <a:pt x="57" y="1"/>
                        </a:lnTo>
                        <a:lnTo>
                          <a:pt x="66" y="4"/>
                        </a:lnTo>
                        <a:lnTo>
                          <a:pt x="74" y="9"/>
                        </a:lnTo>
                        <a:lnTo>
                          <a:pt x="81" y="14"/>
                        </a:lnTo>
                        <a:lnTo>
                          <a:pt x="86" y="21"/>
                        </a:lnTo>
                        <a:lnTo>
                          <a:pt x="90" y="28"/>
                        </a:lnTo>
                        <a:lnTo>
                          <a:pt x="93" y="38"/>
                        </a:lnTo>
                        <a:lnTo>
                          <a:pt x="94" y="47"/>
                        </a:lnTo>
                        <a:lnTo>
                          <a:pt x="93" y="57"/>
                        </a:lnTo>
                        <a:lnTo>
                          <a:pt x="90" y="66"/>
                        </a:lnTo>
                        <a:lnTo>
                          <a:pt x="86" y="73"/>
                        </a:lnTo>
                        <a:lnTo>
                          <a:pt x="81" y="81"/>
                        </a:lnTo>
                        <a:lnTo>
                          <a:pt x="74" y="86"/>
                        </a:lnTo>
                        <a:lnTo>
                          <a:pt x="66" y="90"/>
                        </a:lnTo>
                        <a:lnTo>
                          <a:pt x="57" y="93"/>
                        </a:lnTo>
                        <a:lnTo>
                          <a:pt x="47" y="94"/>
                        </a:lnTo>
                        <a:lnTo>
                          <a:pt x="38" y="93"/>
                        </a:lnTo>
                        <a:lnTo>
                          <a:pt x="29" y="90"/>
                        </a:lnTo>
                        <a:lnTo>
                          <a:pt x="21" y="86"/>
                        </a:lnTo>
                        <a:lnTo>
                          <a:pt x="14" y="81"/>
                        </a:lnTo>
                        <a:lnTo>
                          <a:pt x="9" y="73"/>
                        </a:lnTo>
                        <a:lnTo>
                          <a:pt x="5" y="66"/>
                        </a:lnTo>
                        <a:lnTo>
                          <a:pt x="2" y="57"/>
                        </a:lnTo>
                        <a:lnTo>
                          <a:pt x="0" y="47"/>
                        </a:lnTo>
                        <a:lnTo>
                          <a:pt x="2" y="38"/>
                        </a:lnTo>
                        <a:lnTo>
                          <a:pt x="5" y="28"/>
                        </a:lnTo>
                        <a:lnTo>
                          <a:pt x="9" y="21"/>
                        </a:lnTo>
                        <a:lnTo>
                          <a:pt x="14" y="14"/>
                        </a:lnTo>
                        <a:lnTo>
                          <a:pt x="21" y="9"/>
                        </a:lnTo>
                        <a:lnTo>
                          <a:pt x="29" y="4"/>
                        </a:lnTo>
                        <a:lnTo>
                          <a:pt x="38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7FFF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7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4" cy="4"/>
                  </a:xfrm>
                  <a:custGeom>
                    <a:avLst/>
                    <a:gdLst>
                      <a:gd name="T0" fmla="*/ 0 w 89"/>
                      <a:gd name="T1" fmla="*/ 0 h 90"/>
                      <a:gd name="T2" fmla="*/ 0 w 89"/>
                      <a:gd name="T3" fmla="*/ 0 h 90"/>
                      <a:gd name="T4" fmla="*/ 0 w 89"/>
                      <a:gd name="T5" fmla="*/ 0 h 90"/>
                      <a:gd name="T6" fmla="*/ 0 w 89"/>
                      <a:gd name="T7" fmla="*/ 0 h 90"/>
                      <a:gd name="T8" fmla="*/ 0 w 89"/>
                      <a:gd name="T9" fmla="*/ 0 h 90"/>
                      <a:gd name="T10" fmla="*/ 0 w 89"/>
                      <a:gd name="T11" fmla="*/ 0 h 90"/>
                      <a:gd name="T12" fmla="*/ 0 w 89"/>
                      <a:gd name="T13" fmla="*/ 0 h 90"/>
                      <a:gd name="T14" fmla="*/ 0 w 89"/>
                      <a:gd name="T15" fmla="*/ 0 h 90"/>
                      <a:gd name="T16" fmla="*/ 0 w 89"/>
                      <a:gd name="T17" fmla="*/ 0 h 90"/>
                      <a:gd name="T18" fmla="*/ 0 w 89"/>
                      <a:gd name="T19" fmla="*/ 0 h 90"/>
                      <a:gd name="T20" fmla="*/ 0 w 89"/>
                      <a:gd name="T21" fmla="*/ 0 h 90"/>
                      <a:gd name="T22" fmla="*/ 0 w 89"/>
                      <a:gd name="T23" fmla="*/ 0 h 90"/>
                      <a:gd name="T24" fmla="*/ 0 w 89"/>
                      <a:gd name="T25" fmla="*/ 0 h 90"/>
                      <a:gd name="T26" fmla="*/ 0 w 89"/>
                      <a:gd name="T27" fmla="*/ 0 h 90"/>
                      <a:gd name="T28" fmla="*/ 0 w 89"/>
                      <a:gd name="T29" fmla="*/ 0 h 90"/>
                      <a:gd name="T30" fmla="*/ 0 w 89"/>
                      <a:gd name="T31" fmla="*/ 0 h 90"/>
                      <a:gd name="T32" fmla="*/ 0 w 89"/>
                      <a:gd name="T33" fmla="*/ 0 h 90"/>
                      <a:gd name="T34" fmla="*/ 0 w 89"/>
                      <a:gd name="T35" fmla="*/ 0 h 90"/>
                      <a:gd name="T36" fmla="*/ 0 w 89"/>
                      <a:gd name="T37" fmla="*/ 0 h 90"/>
                      <a:gd name="T38" fmla="*/ 0 w 89"/>
                      <a:gd name="T39" fmla="*/ 0 h 90"/>
                      <a:gd name="T40" fmla="*/ 0 w 89"/>
                      <a:gd name="T41" fmla="*/ 0 h 90"/>
                      <a:gd name="T42" fmla="*/ 0 w 89"/>
                      <a:gd name="T43" fmla="*/ 0 h 90"/>
                      <a:gd name="T44" fmla="*/ 0 w 89"/>
                      <a:gd name="T45" fmla="*/ 0 h 90"/>
                      <a:gd name="T46" fmla="*/ 0 w 89"/>
                      <a:gd name="T47" fmla="*/ 0 h 90"/>
                      <a:gd name="T48" fmla="*/ 0 w 89"/>
                      <a:gd name="T49" fmla="*/ 0 h 90"/>
                      <a:gd name="T50" fmla="*/ 0 w 89"/>
                      <a:gd name="T51" fmla="*/ 0 h 90"/>
                      <a:gd name="T52" fmla="*/ 0 w 89"/>
                      <a:gd name="T53" fmla="*/ 0 h 90"/>
                      <a:gd name="T54" fmla="*/ 0 w 89"/>
                      <a:gd name="T55" fmla="*/ 0 h 90"/>
                      <a:gd name="T56" fmla="*/ 0 w 89"/>
                      <a:gd name="T57" fmla="*/ 0 h 90"/>
                      <a:gd name="T58" fmla="*/ 0 w 89"/>
                      <a:gd name="T59" fmla="*/ 0 h 90"/>
                      <a:gd name="T60" fmla="*/ 0 w 89"/>
                      <a:gd name="T61" fmla="*/ 0 h 90"/>
                      <a:gd name="T62" fmla="*/ 0 w 89"/>
                      <a:gd name="T63" fmla="*/ 0 h 90"/>
                      <a:gd name="T64" fmla="*/ 0 w 89"/>
                      <a:gd name="T65" fmla="*/ 0 h 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9"/>
                      <a:gd name="T100" fmla="*/ 0 h 90"/>
                      <a:gd name="T101" fmla="*/ 89 w 89"/>
                      <a:gd name="T102" fmla="*/ 90 h 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9" h="90">
                        <a:moveTo>
                          <a:pt x="44" y="0"/>
                        </a:moveTo>
                        <a:lnTo>
                          <a:pt x="54" y="1"/>
                        </a:lnTo>
                        <a:lnTo>
                          <a:pt x="62" y="4"/>
                        </a:lnTo>
                        <a:lnTo>
                          <a:pt x="70" y="8"/>
                        </a:lnTo>
                        <a:lnTo>
                          <a:pt x="77" y="13"/>
                        </a:lnTo>
                        <a:lnTo>
                          <a:pt x="82" y="20"/>
                        </a:lnTo>
                        <a:lnTo>
                          <a:pt x="86" y="28"/>
                        </a:lnTo>
                        <a:lnTo>
                          <a:pt x="88" y="36"/>
                        </a:lnTo>
                        <a:lnTo>
                          <a:pt x="89" y="45"/>
                        </a:lnTo>
                        <a:lnTo>
                          <a:pt x="88" y="55"/>
                        </a:lnTo>
                        <a:lnTo>
                          <a:pt x="86" y="63"/>
                        </a:lnTo>
                        <a:lnTo>
                          <a:pt x="82" y="70"/>
                        </a:lnTo>
                        <a:lnTo>
                          <a:pt x="77" y="77"/>
                        </a:lnTo>
                        <a:lnTo>
                          <a:pt x="70" y="83"/>
                        </a:lnTo>
                        <a:lnTo>
                          <a:pt x="62" y="87"/>
                        </a:lnTo>
                        <a:lnTo>
                          <a:pt x="54" y="89"/>
                        </a:lnTo>
                        <a:lnTo>
                          <a:pt x="44" y="90"/>
                        </a:lnTo>
                        <a:lnTo>
                          <a:pt x="35" y="89"/>
                        </a:lnTo>
                        <a:lnTo>
                          <a:pt x="27" y="87"/>
                        </a:lnTo>
                        <a:lnTo>
                          <a:pt x="19" y="83"/>
                        </a:lnTo>
                        <a:lnTo>
                          <a:pt x="13" y="77"/>
                        </a:lnTo>
                        <a:lnTo>
                          <a:pt x="7" y="70"/>
                        </a:lnTo>
                        <a:lnTo>
                          <a:pt x="3" y="63"/>
                        </a:lnTo>
                        <a:lnTo>
                          <a:pt x="1" y="55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3" y="28"/>
                        </a:lnTo>
                        <a:lnTo>
                          <a:pt x="7" y="20"/>
                        </a:lnTo>
                        <a:lnTo>
                          <a:pt x="13" y="13"/>
                        </a:lnTo>
                        <a:lnTo>
                          <a:pt x="19" y="8"/>
                        </a:lnTo>
                        <a:lnTo>
                          <a:pt x="27" y="4"/>
                        </a:lnTo>
                        <a:lnTo>
                          <a:pt x="35" y="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89FF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8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4" cy="4"/>
                  </a:xfrm>
                  <a:custGeom>
                    <a:avLst/>
                    <a:gdLst>
                      <a:gd name="T0" fmla="*/ 0 w 85"/>
                      <a:gd name="T1" fmla="*/ 0 h 86"/>
                      <a:gd name="T2" fmla="*/ 0 w 85"/>
                      <a:gd name="T3" fmla="*/ 0 h 86"/>
                      <a:gd name="T4" fmla="*/ 0 w 85"/>
                      <a:gd name="T5" fmla="*/ 0 h 86"/>
                      <a:gd name="T6" fmla="*/ 0 w 85"/>
                      <a:gd name="T7" fmla="*/ 0 h 86"/>
                      <a:gd name="T8" fmla="*/ 0 w 85"/>
                      <a:gd name="T9" fmla="*/ 0 h 86"/>
                      <a:gd name="T10" fmla="*/ 0 w 85"/>
                      <a:gd name="T11" fmla="*/ 0 h 86"/>
                      <a:gd name="T12" fmla="*/ 0 w 85"/>
                      <a:gd name="T13" fmla="*/ 0 h 86"/>
                      <a:gd name="T14" fmla="*/ 0 w 85"/>
                      <a:gd name="T15" fmla="*/ 0 h 86"/>
                      <a:gd name="T16" fmla="*/ 0 w 85"/>
                      <a:gd name="T17" fmla="*/ 0 h 86"/>
                      <a:gd name="T18" fmla="*/ 0 w 85"/>
                      <a:gd name="T19" fmla="*/ 0 h 86"/>
                      <a:gd name="T20" fmla="*/ 0 w 85"/>
                      <a:gd name="T21" fmla="*/ 0 h 86"/>
                      <a:gd name="T22" fmla="*/ 0 w 85"/>
                      <a:gd name="T23" fmla="*/ 0 h 86"/>
                      <a:gd name="T24" fmla="*/ 0 w 85"/>
                      <a:gd name="T25" fmla="*/ 0 h 86"/>
                      <a:gd name="T26" fmla="*/ 0 w 85"/>
                      <a:gd name="T27" fmla="*/ 0 h 86"/>
                      <a:gd name="T28" fmla="*/ 0 w 85"/>
                      <a:gd name="T29" fmla="*/ 0 h 86"/>
                      <a:gd name="T30" fmla="*/ 0 w 85"/>
                      <a:gd name="T31" fmla="*/ 0 h 86"/>
                      <a:gd name="T32" fmla="*/ 0 w 85"/>
                      <a:gd name="T33" fmla="*/ 0 h 86"/>
                      <a:gd name="T34" fmla="*/ 0 w 85"/>
                      <a:gd name="T35" fmla="*/ 0 h 86"/>
                      <a:gd name="T36" fmla="*/ 0 w 85"/>
                      <a:gd name="T37" fmla="*/ 0 h 86"/>
                      <a:gd name="T38" fmla="*/ 0 w 85"/>
                      <a:gd name="T39" fmla="*/ 0 h 86"/>
                      <a:gd name="T40" fmla="*/ 0 w 85"/>
                      <a:gd name="T41" fmla="*/ 0 h 86"/>
                      <a:gd name="T42" fmla="*/ 0 w 85"/>
                      <a:gd name="T43" fmla="*/ 0 h 86"/>
                      <a:gd name="T44" fmla="*/ 0 w 85"/>
                      <a:gd name="T45" fmla="*/ 0 h 86"/>
                      <a:gd name="T46" fmla="*/ 0 w 85"/>
                      <a:gd name="T47" fmla="*/ 0 h 86"/>
                      <a:gd name="T48" fmla="*/ 0 w 85"/>
                      <a:gd name="T49" fmla="*/ 0 h 86"/>
                      <a:gd name="T50" fmla="*/ 0 w 85"/>
                      <a:gd name="T51" fmla="*/ 0 h 86"/>
                      <a:gd name="T52" fmla="*/ 0 w 85"/>
                      <a:gd name="T53" fmla="*/ 0 h 86"/>
                      <a:gd name="T54" fmla="*/ 0 w 85"/>
                      <a:gd name="T55" fmla="*/ 0 h 86"/>
                      <a:gd name="T56" fmla="*/ 0 w 85"/>
                      <a:gd name="T57" fmla="*/ 0 h 86"/>
                      <a:gd name="T58" fmla="*/ 0 w 85"/>
                      <a:gd name="T59" fmla="*/ 0 h 86"/>
                      <a:gd name="T60" fmla="*/ 0 w 85"/>
                      <a:gd name="T61" fmla="*/ 0 h 86"/>
                      <a:gd name="T62" fmla="*/ 0 w 85"/>
                      <a:gd name="T63" fmla="*/ 0 h 86"/>
                      <a:gd name="T64" fmla="*/ 0 w 85"/>
                      <a:gd name="T65" fmla="*/ 0 h 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5"/>
                      <a:gd name="T100" fmla="*/ 0 h 86"/>
                      <a:gd name="T101" fmla="*/ 85 w 85"/>
                      <a:gd name="T102" fmla="*/ 86 h 8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5" h="86">
                        <a:moveTo>
                          <a:pt x="42" y="0"/>
                        </a:moveTo>
                        <a:lnTo>
                          <a:pt x="51" y="2"/>
                        </a:lnTo>
                        <a:lnTo>
                          <a:pt x="59" y="4"/>
                        </a:lnTo>
                        <a:lnTo>
                          <a:pt x="66" y="8"/>
                        </a:lnTo>
                        <a:lnTo>
                          <a:pt x="73" y="13"/>
                        </a:lnTo>
                        <a:lnTo>
                          <a:pt x="78" y="19"/>
                        </a:lnTo>
                        <a:lnTo>
                          <a:pt x="82" y="27"/>
                        </a:lnTo>
                        <a:lnTo>
                          <a:pt x="84" y="35"/>
                        </a:lnTo>
                        <a:lnTo>
                          <a:pt x="85" y="43"/>
                        </a:lnTo>
                        <a:lnTo>
                          <a:pt x="84" y="52"/>
                        </a:lnTo>
                        <a:lnTo>
                          <a:pt x="82" y="60"/>
                        </a:lnTo>
                        <a:lnTo>
                          <a:pt x="78" y="67"/>
                        </a:lnTo>
                        <a:lnTo>
                          <a:pt x="73" y="74"/>
                        </a:lnTo>
                        <a:lnTo>
                          <a:pt x="66" y="79"/>
                        </a:lnTo>
                        <a:lnTo>
                          <a:pt x="59" y="83"/>
                        </a:lnTo>
                        <a:lnTo>
                          <a:pt x="51" y="85"/>
                        </a:lnTo>
                        <a:lnTo>
                          <a:pt x="42" y="86"/>
                        </a:lnTo>
                        <a:lnTo>
                          <a:pt x="34" y="85"/>
                        </a:lnTo>
                        <a:lnTo>
                          <a:pt x="26" y="83"/>
                        </a:lnTo>
                        <a:lnTo>
                          <a:pt x="18" y="79"/>
                        </a:lnTo>
                        <a:lnTo>
                          <a:pt x="12" y="74"/>
                        </a:lnTo>
                        <a:lnTo>
                          <a:pt x="7" y="67"/>
                        </a:lnTo>
                        <a:lnTo>
                          <a:pt x="3" y="60"/>
                        </a:lnTo>
                        <a:lnTo>
                          <a:pt x="1" y="52"/>
                        </a:lnTo>
                        <a:lnTo>
                          <a:pt x="0" y="43"/>
                        </a:lnTo>
                        <a:lnTo>
                          <a:pt x="1" y="35"/>
                        </a:lnTo>
                        <a:lnTo>
                          <a:pt x="3" y="27"/>
                        </a:lnTo>
                        <a:lnTo>
                          <a:pt x="7" y="19"/>
                        </a:lnTo>
                        <a:lnTo>
                          <a:pt x="12" y="13"/>
                        </a:lnTo>
                        <a:lnTo>
                          <a:pt x="18" y="8"/>
                        </a:lnTo>
                        <a:lnTo>
                          <a:pt x="26" y="4"/>
                        </a:lnTo>
                        <a:lnTo>
                          <a:pt x="34" y="2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93FF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59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4" cy="4"/>
                  </a:xfrm>
                  <a:custGeom>
                    <a:avLst/>
                    <a:gdLst>
                      <a:gd name="T0" fmla="*/ 0 w 81"/>
                      <a:gd name="T1" fmla="*/ 0 h 81"/>
                      <a:gd name="T2" fmla="*/ 0 w 81"/>
                      <a:gd name="T3" fmla="*/ 0 h 81"/>
                      <a:gd name="T4" fmla="*/ 0 w 81"/>
                      <a:gd name="T5" fmla="*/ 0 h 81"/>
                      <a:gd name="T6" fmla="*/ 0 w 81"/>
                      <a:gd name="T7" fmla="*/ 0 h 81"/>
                      <a:gd name="T8" fmla="*/ 0 w 81"/>
                      <a:gd name="T9" fmla="*/ 0 h 81"/>
                      <a:gd name="T10" fmla="*/ 0 w 81"/>
                      <a:gd name="T11" fmla="*/ 0 h 81"/>
                      <a:gd name="T12" fmla="*/ 0 w 81"/>
                      <a:gd name="T13" fmla="*/ 0 h 81"/>
                      <a:gd name="T14" fmla="*/ 0 w 81"/>
                      <a:gd name="T15" fmla="*/ 0 h 81"/>
                      <a:gd name="T16" fmla="*/ 0 w 81"/>
                      <a:gd name="T17" fmla="*/ 0 h 81"/>
                      <a:gd name="T18" fmla="*/ 0 w 81"/>
                      <a:gd name="T19" fmla="*/ 0 h 81"/>
                      <a:gd name="T20" fmla="*/ 0 w 81"/>
                      <a:gd name="T21" fmla="*/ 0 h 81"/>
                      <a:gd name="T22" fmla="*/ 0 w 81"/>
                      <a:gd name="T23" fmla="*/ 0 h 81"/>
                      <a:gd name="T24" fmla="*/ 0 w 81"/>
                      <a:gd name="T25" fmla="*/ 0 h 81"/>
                      <a:gd name="T26" fmla="*/ 0 w 81"/>
                      <a:gd name="T27" fmla="*/ 0 h 81"/>
                      <a:gd name="T28" fmla="*/ 0 w 81"/>
                      <a:gd name="T29" fmla="*/ 0 h 81"/>
                      <a:gd name="T30" fmla="*/ 0 w 81"/>
                      <a:gd name="T31" fmla="*/ 0 h 81"/>
                      <a:gd name="T32" fmla="*/ 0 w 81"/>
                      <a:gd name="T33" fmla="*/ 0 h 81"/>
                      <a:gd name="T34" fmla="*/ 0 w 81"/>
                      <a:gd name="T35" fmla="*/ 0 h 81"/>
                      <a:gd name="T36" fmla="*/ 0 w 81"/>
                      <a:gd name="T37" fmla="*/ 0 h 81"/>
                      <a:gd name="T38" fmla="*/ 0 w 81"/>
                      <a:gd name="T39" fmla="*/ 0 h 81"/>
                      <a:gd name="T40" fmla="*/ 0 w 81"/>
                      <a:gd name="T41" fmla="*/ 0 h 81"/>
                      <a:gd name="T42" fmla="*/ 0 w 81"/>
                      <a:gd name="T43" fmla="*/ 0 h 81"/>
                      <a:gd name="T44" fmla="*/ 0 w 81"/>
                      <a:gd name="T45" fmla="*/ 0 h 81"/>
                      <a:gd name="T46" fmla="*/ 0 w 81"/>
                      <a:gd name="T47" fmla="*/ 0 h 81"/>
                      <a:gd name="T48" fmla="*/ 0 w 81"/>
                      <a:gd name="T49" fmla="*/ 0 h 81"/>
                      <a:gd name="T50" fmla="*/ 0 w 81"/>
                      <a:gd name="T51" fmla="*/ 0 h 81"/>
                      <a:gd name="T52" fmla="*/ 0 w 81"/>
                      <a:gd name="T53" fmla="*/ 0 h 81"/>
                      <a:gd name="T54" fmla="*/ 0 w 81"/>
                      <a:gd name="T55" fmla="*/ 0 h 81"/>
                      <a:gd name="T56" fmla="*/ 0 w 81"/>
                      <a:gd name="T57" fmla="*/ 0 h 81"/>
                      <a:gd name="T58" fmla="*/ 0 w 81"/>
                      <a:gd name="T59" fmla="*/ 0 h 81"/>
                      <a:gd name="T60" fmla="*/ 0 w 81"/>
                      <a:gd name="T61" fmla="*/ 0 h 81"/>
                      <a:gd name="T62" fmla="*/ 0 w 81"/>
                      <a:gd name="T63" fmla="*/ 0 h 81"/>
                      <a:gd name="T64" fmla="*/ 0 w 81"/>
                      <a:gd name="T65" fmla="*/ 0 h 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1"/>
                      <a:gd name="T100" fmla="*/ 0 h 81"/>
                      <a:gd name="T101" fmla="*/ 81 w 81"/>
                      <a:gd name="T102" fmla="*/ 81 h 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1" h="81">
                        <a:moveTo>
                          <a:pt x="40" y="0"/>
                        </a:moveTo>
                        <a:lnTo>
                          <a:pt x="49" y="1"/>
                        </a:lnTo>
                        <a:lnTo>
                          <a:pt x="56" y="3"/>
                        </a:lnTo>
                        <a:lnTo>
                          <a:pt x="63" y="7"/>
                        </a:lnTo>
                        <a:lnTo>
                          <a:pt x="70" y="11"/>
                        </a:lnTo>
                        <a:lnTo>
                          <a:pt x="74" y="17"/>
                        </a:lnTo>
                        <a:lnTo>
                          <a:pt x="78" y="25"/>
                        </a:lnTo>
                        <a:lnTo>
                          <a:pt x="80" y="32"/>
                        </a:lnTo>
                        <a:lnTo>
                          <a:pt x="81" y="40"/>
                        </a:lnTo>
                        <a:lnTo>
                          <a:pt x="80" y="49"/>
                        </a:lnTo>
                        <a:lnTo>
                          <a:pt x="78" y="56"/>
                        </a:lnTo>
                        <a:lnTo>
                          <a:pt x="74" y="63"/>
                        </a:lnTo>
                        <a:lnTo>
                          <a:pt x="70" y="68"/>
                        </a:lnTo>
                        <a:lnTo>
                          <a:pt x="63" y="74"/>
                        </a:lnTo>
                        <a:lnTo>
                          <a:pt x="56" y="78"/>
                        </a:lnTo>
                        <a:lnTo>
                          <a:pt x="49" y="80"/>
                        </a:lnTo>
                        <a:lnTo>
                          <a:pt x="40" y="81"/>
                        </a:lnTo>
                        <a:lnTo>
                          <a:pt x="32" y="80"/>
                        </a:lnTo>
                        <a:lnTo>
                          <a:pt x="25" y="78"/>
                        </a:lnTo>
                        <a:lnTo>
                          <a:pt x="17" y="74"/>
                        </a:lnTo>
                        <a:lnTo>
                          <a:pt x="12" y="68"/>
                        </a:lnTo>
                        <a:lnTo>
                          <a:pt x="7" y="63"/>
                        </a:lnTo>
                        <a:lnTo>
                          <a:pt x="3" y="56"/>
                        </a:lnTo>
                        <a:lnTo>
                          <a:pt x="1" y="49"/>
                        </a:lnTo>
                        <a:lnTo>
                          <a:pt x="0" y="40"/>
                        </a:lnTo>
                        <a:lnTo>
                          <a:pt x="1" y="32"/>
                        </a:lnTo>
                        <a:lnTo>
                          <a:pt x="3" y="25"/>
                        </a:lnTo>
                        <a:lnTo>
                          <a:pt x="7" y="17"/>
                        </a:lnTo>
                        <a:lnTo>
                          <a:pt x="12" y="11"/>
                        </a:lnTo>
                        <a:lnTo>
                          <a:pt x="17" y="7"/>
                        </a:lnTo>
                        <a:lnTo>
                          <a:pt x="25" y="3"/>
                        </a:lnTo>
                        <a:lnTo>
                          <a:pt x="32" y="1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9EFF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0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4"/>
                  </a:xfrm>
                  <a:custGeom>
                    <a:avLst/>
                    <a:gdLst>
                      <a:gd name="T0" fmla="*/ 0 w 77"/>
                      <a:gd name="T1" fmla="*/ 0 h 77"/>
                      <a:gd name="T2" fmla="*/ 0 w 77"/>
                      <a:gd name="T3" fmla="*/ 0 h 77"/>
                      <a:gd name="T4" fmla="*/ 0 w 77"/>
                      <a:gd name="T5" fmla="*/ 0 h 77"/>
                      <a:gd name="T6" fmla="*/ 0 w 77"/>
                      <a:gd name="T7" fmla="*/ 0 h 77"/>
                      <a:gd name="T8" fmla="*/ 0 w 77"/>
                      <a:gd name="T9" fmla="*/ 0 h 77"/>
                      <a:gd name="T10" fmla="*/ 0 w 77"/>
                      <a:gd name="T11" fmla="*/ 0 h 77"/>
                      <a:gd name="T12" fmla="*/ 0 w 77"/>
                      <a:gd name="T13" fmla="*/ 0 h 77"/>
                      <a:gd name="T14" fmla="*/ 0 w 77"/>
                      <a:gd name="T15" fmla="*/ 0 h 77"/>
                      <a:gd name="T16" fmla="*/ 0 w 77"/>
                      <a:gd name="T17" fmla="*/ 0 h 77"/>
                      <a:gd name="T18" fmla="*/ 0 w 77"/>
                      <a:gd name="T19" fmla="*/ 0 h 77"/>
                      <a:gd name="T20" fmla="*/ 0 w 77"/>
                      <a:gd name="T21" fmla="*/ 0 h 77"/>
                      <a:gd name="T22" fmla="*/ 0 w 77"/>
                      <a:gd name="T23" fmla="*/ 0 h 77"/>
                      <a:gd name="T24" fmla="*/ 0 w 77"/>
                      <a:gd name="T25" fmla="*/ 0 h 77"/>
                      <a:gd name="T26" fmla="*/ 0 w 77"/>
                      <a:gd name="T27" fmla="*/ 0 h 77"/>
                      <a:gd name="T28" fmla="*/ 0 w 77"/>
                      <a:gd name="T29" fmla="*/ 0 h 77"/>
                      <a:gd name="T30" fmla="*/ 0 w 77"/>
                      <a:gd name="T31" fmla="*/ 0 h 77"/>
                      <a:gd name="T32" fmla="*/ 0 w 77"/>
                      <a:gd name="T33" fmla="*/ 0 h 77"/>
                      <a:gd name="T34" fmla="*/ 0 w 77"/>
                      <a:gd name="T35" fmla="*/ 0 h 77"/>
                      <a:gd name="T36" fmla="*/ 0 w 77"/>
                      <a:gd name="T37" fmla="*/ 0 h 77"/>
                      <a:gd name="T38" fmla="*/ 0 w 77"/>
                      <a:gd name="T39" fmla="*/ 0 h 77"/>
                      <a:gd name="T40" fmla="*/ 0 w 77"/>
                      <a:gd name="T41" fmla="*/ 0 h 77"/>
                      <a:gd name="T42" fmla="*/ 0 w 77"/>
                      <a:gd name="T43" fmla="*/ 0 h 77"/>
                      <a:gd name="T44" fmla="*/ 0 w 77"/>
                      <a:gd name="T45" fmla="*/ 0 h 77"/>
                      <a:gd name="T46" fmla="*/ 0 w 77"/>
                      <a:gd name="T47" fmla="*/ 0 h 77"/>
                      <a:gd name="T48" fmla="*/ 0 w 77"/>
                      <a:gd name="T49" fmla="*/ 0 h 77"/>
                      <a:gd name="T50" fmla="*/ 0 w 77"/>
                      <a:gd name="T51" fmla="*/ 0 h 77"/>
                      <a:gd name="T52" fmla="*/ 0 w 77"/>
                      <a:gd name="T53" fmla="*/ 0 h 77"/>
                      <a:gd name="T54" fmla="*/ 0 w 77"/>
                      <a:gd name="T55" fmla="*/ 0 h 77"/>
                      <a:gd name="T56" fmla="*/ 0 w 77"/>
                      <a:gd name="T57" fmla="*/ 0 h 77"/>
                      <a:gd name="T58" fmla="*/ 0 w 77"/>
                      <a:gd name="T59" fmla="*/ 0 h 77"/>
                      <a:gd name="T60" fmla="*/ 0 w 77"/>
                      <a:gd name="T61" fmla="*/ 0 h 77"/>
                      <a:gd name="T62" fmla="*/ 0 w 77"/>
                      <a:gd name="T63" fmla="*/ 0 h 77"/>
                      <a:gd name="T64" fmla="*/ 0 w 77"/>
                      <a:gd name="T65" fmla="*/ 0 h 7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7"/>
                      <a:gd name="T100" fmla="*/ 0 h 77"/>
                      <a:gd name="T101" fmla="*/ 77 w 77"/>
                      <a:gd name="T102" fmla="*/ 77 h 7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7" h="77">
                        <a:moveTo>
                          <a:pt x="38" y="0"/>
                        </a:moveTo>
                        <a:lnTo>
                          <a:pt x="47" y="1"/>
                        </a:lnTo>
                        <a:lnTo>
                          <a:pt x="54" y="3"/>
                        </a:lnTo>
                        <a:lnTo>
                          <a:pt x="60" y="6"/>
                        </a:lnTo>
                        <a:lnTo>
                          <a:pt x="66" y="11"/>
                        </a:lnTo>
                        <a:lnTo>
                          <a:pt x="71" y="17"/>
                        </a:lnTo>
                        <a:lnTo>
                          <a:pt x="74" y="24"/>
                        </a:lnTo>
                        <a:lnTo>
                          <a:pt x="76" y="31"/>
                        </a:lnTo>
                        <a:lnTo>
                          <a:pt x="77" y="38"/>
                        </a:lnTo>
                        <a:lnTo>
                          <a:pt x="76" y="46"/>
                        </a:lnTo>
                        <a:lnTo>
                          <a:pt x="74" y="53"/>
                        </a:lnTo>
                        <a:lnTo>
                          <a:pt x="71" y="59"/>
                        </a:lnTo>
                        <a:lnTo>
                          <a:pt x="66" y="65"/>
                        </a:lnTo>
                        <a:lnTo>
                          <a:pt x="60" y="71"/>
                        </a:lnTo>
                        <a:lnTo>
                          <a:pt x="54" y="74"/>
                        </a:lnTo>
                        <a:lnTo>
                          <a:pt x="47" y="76"/>
                        </a:lnTo>
                        <a:lnTo>
                          <a:pt x="38" y="77"/>
                        </a:lnTo>
                        <a:lnTo>
                          <a:pt x="31" y="76"/>
                        </a:lnTo>
                        <a:lnTo>
                          <a:pt x="24" y="74"/>
                        </a:lnTo>
                        <a:lnTo>
                          <a:pt x="18" y="71"/>
                        </a:lnTo>
                        <a:lnTo>
                          <a:pt x="11" y="65"/>
                        </a:lnTo>
                        <a:lnTo>
                          <a:pt x="6" y="59"/>
                        </a:lnTo>
                        <a:lnTo>
                          <a:pt x="3" y="53"/>
                        </a:lnTo>
                        <a:lnTo>
                          <a:pt x="1" y="46"/>
                        </a:lnTo>
                        <a:lnTo>
                          <a:pt x="0" y="38"/>
                        </a:lnTo>
                        <a:lnTo>
                          <a:pt x="1" y="31"/>
                        </a:lnTo>
                        <a:lnTo>
                          <a:pt x="3" y="24"/>
                        </a:lnTo>
                        <a:lnTo>
                          <a:pt x="6" y="17"/>
                        </a:lnTo>
                        <a:lnTo>
                          <a:pt x="11" y="11"/>
                        </a:lnTo>
                        <a:lnTo>
                          <a:pt x="18" y="6"/>
                        </a:lnTo>
                        <a:lnTo>
                          <a:pt x="24" y="3"/>
                        </a:lnTo>
                        <a:lnTo>
                          <a:pt x="31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A5FF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1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4"/>
                  </a:xfrm>
                  <a:custGeom>
                    <a:avLst/>
                    <a:gdLst>
                      <a:gd name="T0" fmla="*/ 0 w 72"/>
                      <a:gd name="T1" fmla="*/ 0 h 73"/>
                      <a:gd name="T2" fmla="*/ 0 w 72"/>
                      <a:gd name="T3" fmla="*/ 0 h 73"/>
                      <a:gd name="T4" fmla="*/ 0 w 72"/>
                      <a:gd name="T5" fmla="*/ 0 h 73"/>
                      <a:gd name="T6" fmla="*/ 0 w 72"/>
                      <a:gd name="T7" fmla="*/ 0 h 73"/>
                      <a:gd name="T8" fmla="*/ 0 w 72"/>
                      <a:gd name="T9" fmla="*/ 0 h 73"/>
                      <a:gd name="T10" fmla="*/ 0 w 72"/>
                      <a:gd name="T11" fmla="*/ 0 h 73"/>
                      <a:gd name="T12" fmla="*/ 0 w 72"/>
                      <a:gd name="T13" fmla="*/ 0 h 73"/>
                      <a:gd name="T14" fmla="*/ 0 w 72"/>
                      <a:gd name="T15" fmla="*/ 0 h 73"/>
                      <a:gd name="T16" fmla="*/ 0 w 72"/>
                      <a:gd name="T17" fmla="*/ 0 h 73"/>
                      <a:gd name="T18" fmla="*/ 0 w 72"/>
                      <a:gd name="T19" fmla="*/ 0 h 73"/>
                      <a:gd name="T20" fmla="*/ 0 w 72"/>
                      <a:gd name="T21" fmla="*/ 0 h 73"/>
                      <a:gd name="T22" fmla="*/ 0 w 72"/>
                      <a:gd name="T23" fmla="*/ 0 h 73"/>
                      <a:gd name="T24" fmla="*/ 0 w 72"/>
                      <a:gd name="T25" fmla="*/ 0 h 73"/>
                      <a:gd name="T26" fmla="*/ 0 w 72"/>
                      <a:gd name="T27" fmla="*/ 0 h 73"/>
                      <a:gd name="T28" fmla="*/ 0 w 72"/>
                      <a:gd name="T29" fmla="*/ 0 h 73"/>
                      <a:gd name="T30" fmla="*/ 0 w 72"/>
                      <a:gd name="T31" fmla="*/ 0 h 73"/>
                      <a:gd name="T32" fmla="*/ 0 w 72"/>
                      <a:gd name="T33" fmla="*/ 0 h 73"/>
                      <a:gd name="T34" fmla="*/ 0 w 72"/>
                      <a:gd name="T35" fmla="*/ 0 h 73"/>
                      <a:gd name="T36" fmla="*/ 0 w 72"/>
                      <a:gd name="T37" fmla="*/ 0 h 73"/>
                      <a:gd name="T38" fmla="*/ 0 w 72"/>
                      <a:gd name="T39" fmla="*/ 0 h 73"/>
                      <a:gd name="T40" fmla="*/ 0 w 72"/>
                      <a:gd name="T41" fmla="*/ 0 h 73"/>
                      <a:gd name="T42" fmla="*/ 0 w 72"/>
                      <a:gd name="T43" fmla="*/ 0 h 73"/>
                      <a:gd name="T44" fmla="*/ 0 w 72"/>
                      <a:gd name="T45" fmla="*/ 0 h 73"/>
                      <a:gd name="T46" fmla="*/ 0 w 72"/>
                      <a:gd name="T47" fmla="*/ 0 h 73"/>
                      <a:gd name="T48" fmla="*/ 0 w 72"/>
                      <a:gd name="T49" fmla="*/ 0 h 73"/>
                      <a:gd name="T50" fmla="*/ 0 w 72"/>
                      <a:gd name="T51" fmla="*/ 0 h 73"/>
                      <a:gd name="T52" fmla="*/ 0 w 72"/>
                      <a:gd name="T53" fmla="*/ 0 h 73"/>
                      <a:gd name="T54" fmla="*/ 0 w 72"/>
                      <a:gd name="T55" fmla="*/ 0 h 73"/>
                      <a:gd name="T56" fmla="*/ 0 w 72"/>
                      <a:gd name="T57" fmla="*/ 0 h 73"/>
                      <a:gd name="T58" fmla="*/ 0 w 72"/>
                      <a:gd name="T59" fmla="*/ 0 h 73"/>
                      <a:gd name="T60" fmla="*/ 0 w 72"/>
                      <a:gd name="T61" fmla="*/ 0 h 73"/>
                      <a:gd name="T62" fmla="*/ 0 w 72"/>
                      <a:gd name="T63" fmla="*/ 0 h 73"/>
                      <a:gd name="T64" fmla="*/ 0 w 72"/>
                      <a:gd name="T65" fmla="*/ 0 h 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2"/>
                      <a:gd name="T100" fmla="*/ 0 h 73"/>
                      <a:gd name="T101" fmla="*/ 72 w 72"/>
                      <a:gd name="T102" fmla="*/ 73 h 7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2" h="73">
                        <a:moveTo>
                          <a:pt x="35" y="0"/>
                        </a:moveTo>
                        <a:lnTo>
                          <a:pt x="43" y="1"/>
                        </a:lnTo>
                        <a:lnTo>
                          <a:pt x="49" y="3"/>
                        </a:lnTo>
                        <a:lnTo>
                          <a:pt x="55" y="6"/>
                        </a:lnTo>
                        <a:lnTo>
                          <a:pt x="62" y="10"/>
                        </a:lnTo>
                        <a:lnTo>
                          <a:pt x="66" y="16"/>
                        </a:lnTo>
                        <a:lnTo>
                          <a:pt x="69" y="23"/>
                        </a:lnTo>
                        <a:lnTo>
                          <a:pt x="71" y="29"/>
                        </a:lnTo>
                        <a:lnTo>
                          <a:pt x="72" y="36"/>
                        </a:lnTo>
                        <a:lnTo>
                          <a:pt x="71" y="44"/>
                        </a:lnTo>
                        <a:lnTo>
                          <a:pt x="69" y="50"/>
                        </a:lnTo>
                        <a:lnTo>
                          <a:pt x="66" y="56"/>
                        </a:lnTo>
                        <a:lnTo>
                          <a:pt x="62" y="62"/>
                        </a:lnTo>
                        <a:lnTo>
                          <a:pt x="55" y="67"/>
                        </a:lnTo>
                        <a:lnTo>
                          <a:pt x="49" y="70"/>
                        </a:lnTo>
                        <a:lnTo>
                          <a:pt x="43" y="72"/>
                        </a:lnTo>
                        <a:lnTo>
                          <a:pt x="35" y="73"/>
                        </a:lnTo>
                        <a:lnTo>
                          <a:pt x="28" y="72"/>
                        </a:lnTo>
                        <a:lnTo>
                          <a:pt x="22" y="70"/>
                        </a:lnTo>
                        <a:lnTo>
                          <a:pt x="16" y="67"/>
                        </a:lnTo>
                        <a:lnTo>
                          <a:pt x="10" y="62"/>
                        </a:lnTo>
                        <a:lnTo>
                          <a:pt x="6" y="56"/>
                        </a:lnTo>
                        <a:lnTo>
                          <a:pt x="3" y="50"/>
                        </a:lnTo>
                        <a:lnTo>
                          <a:pt x="1" y="44"/>
                        </a:lnTo>
                        <a:lnTo>
                          <a:pt x="0" y="36"/>
                        </a:lnTo>
                        <a:lnTo>
                          <a:pt x="1" y="29"/>
                        </a:lnTo>
                        <a:lnTo>
                          <a:pt x="3" y="23"/>
                        </a:lnTo>
                        <a:lnTo>
                          <a:pt x="6" y="16"/>
                        </a:lnTo>
                        <a:lnTo>
                          <a:pt x="10" y="10"/>
                        </a:lnTo>
                        <a:lnTo>
                          <a:pt x="16" y="6"/>
                        </a:lnTo>
                        <a:lnTo>
                          <a:pt x="22" y="3"/>
                        </a:lnTo>
                        <a:lnTo>
                          <a:pt x="28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AFFF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2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3"/>
                  </a:xfrm>
                  <a:custGeom>
                    <a:avLst/>
                    <a:gdLst>
                      <a:gd name="T0" fmla="*/ 0 w 68"/>
                      <a:gd name="T1" fmla="*/ 0 h 69"/>
                      <a:gd name="T2" fmla="*/ 0 w 68"/>
                      <a:gd name="T3" fmla="*/ 0 h 69"/>
                      <a:gd name="T4" fmla="*/ 0 w 68"/>
                      <a:gd name="T5" fmla="*/ 0 h 69"/>
                      <a:gd name="T6" fmla="*/ 0 w 68"/>
                      <a:gd name="T7" fmla="*/ 0 h 69"/>
                      <a:gd name="T8" fmla="*/ 0 w 68"/>
                      <a:gd name="T9" fmla="*/ 0 h 69"/>
                      <a:gd name="T10" fmla="*/ 0 w 68"/>
                      <a:gd name="T11" fmla="*/ 0 h 69"/>
                      <a:gd name="T12" fmla="*/ 0 w 68"/>
                      <a:gd name="T13" fmla="*/ 0 h 69"/>
                      <a:gd name="T14" fmla="*/ 0 w 68"/>
                      <a:gd name="T15" fmla="*/ 0 h 69"/>
                      <a:gd name="T16" fmla="*/ 0 w 68"/>
                      <a:gd name="T17" fmla="*/ 0 h 69"/>
                      <a:gd name="T18" fmla="*/ 0 w 68"/>
                      <a:gd name="T19" fmla="*/ 0 h 69"/>
                      <a:gd name="T20" fmla="*/ 0 w 68"/>
                      <a:gd name="T21" fmla="*/ 0 h 69"/>
                      <a:gd name="T22" fmla="*/ 0 w 68"/>
                      <a:gd name="T23" fmla="*/ 0 h 69"/>
                      <a:gd name="T24" fmla="*/ 0 w 68"/>
                      <a:gd name="T25" fmla="*/ 0 h 69"/>
                      <a:gd name="T26" fmla="*/ 0 w 68"/>
                      <a:gd name="T27" fmla="*/ 0 h 69"/>
                      <a:gd name="T28" fmla="*/ 0 w 68"/>
                      <a:gd name="T29" fmla="*/ 0 h 69"/>
                      <a:gd name="T30" fmla="*/ 0 w 68"/>
                      <a:gd name="T31" fmla="*/ 0 h 69"/>
                      <a:gd name="T32" fmla="*/ 0 w 68"/>
                      <a:gd name="T33" fmla="*/ 0 h 69"/>
                      <a:gd name="T34" fmla="*/ 0 w 68"/>
                      <a:gd name="T35" fmla="*/ 0 h 69"/>
                      <a:gd name="T36" fmla="*/ 0 w 68"/>
                      <a:gd name="T37" fmla="*/ 0 h 69"/>
                      <a:gd name="T38" fmla="*/ 0 w 68"/>
                      <a:gd name="T39" fmla="*/ 0 h 69"/>
                      <a:gd name="T40" fmla="*/ 0 w 68"/>
                      <a:gd name="T41" fmla="*/ 0 h 69"/>
                      <a:gd name="T42" fmla="*/ 0 w 68"/>
                      <a:gd name="T43" fmla="*/ 0 h 69"/>
                      <a:gd name="T44" fmla="*/ 0 w 68"/>
                      <a:gd name="T45" fmla="*/ 0 h 69"/>
                      <a:gd name="T46" fmla="*/ 0 w 68"/>
                      <a:gd name="T47" fmla="*/ 0 h 69"/>
                      <a:gd name="T48" fmla="*/ 0 w 68"/>
                      <a:gd name="T49" fmla="*/ 0 h 69"/>
                      <a:gd name="T50" fmla="*/ 0 w 68"/>
                      <a:gd name="T51" fmla="*/ 0 h 69"/>
                      <a:gd name="T52" fmla="*/ 0 w 68"/>
                      <a:gd name="T53" fmla="*/ 0 h 69"/>
                      <a:gd name="T54" fmla="*/ 0 w 68"/>
                      <a:gd name="T55" fmla="*/ 0 h 69"/>
                      <a:gd name="T56" fmla="*/ 0 w 68"/>
                      <a:gd name="T57" fmla="*/ 0 h 69"/>
                      <a:gd name="T58" fmla="*/ 0 w 68"/>
                      <a:gd name="T59" fmla="*/ 0 h 69"/>
                      <a:gd name="T60" fmla="*/ 0 w 68"/>
                      <a:gd name="T61" fmla="*/ 0 h 69"/>
                      <a:gd name="T62" fmla="*/ 0 w 68"/>
                      <a:gd name="T63" fmla="*/ 0 h 69"/>
                      <a:gd name="T64" fmla="*/ 0 w 68"/>
                      <a:gd name="T65" fmla="*/ 0 h 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8"/>
                      <a:gd name="T100" fmla="*/ 0 h 69"/>
                      <a:gd name="T101" fmla="*/ 68 w 68"/>
                      <a:gd name="T102" fmla="*/ 69 h 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8" h="69">
                        <a:moveTo>
                          <a:pt x="33" y="0"/>
                        </a:moveTo>
                        <a:lnTo>
                          <a:pt x="41" y="1"/>
                        </a:lnTo>
                        <a:lnTo>
                          <a:pt x="47" y="3"/>
                        </a:lnTo>
                        <a:lnTo>
                          <a:pt x="52" y="6"/>
                        </a:lnTo>
                        <a:lnTo>
                          <a:pt x="57" y="10"/>
                        </a:lnTo>
                        <a:lnTo>
                          <a:pt x="62" y="15"/>
                        </a:lnTo>
                        <a:lnTo>
                          <a:pt x="65" y="21"/>
                        </a:lnTo>
                        <a:lnTo>
                          <a:pt x="67" y="27"/>
                        </a:lnTo>
                        <a:lnTo>
                          <a:pt x="68" y="34"/>
                        </a:lnTo>
                        <a:lnTo>
                          <a:pt x="67" y="42"/>
                        </a:lnTo>
                        <a:lnTo>
                          <a:pt x="65" y="48"/>
                        </a:lnTo>
                        <a:lnTo>
                          <a:pt x="62" y="53"/>
                        </a:lnTo>
                        <a:lnTo>
                          <a:pt x="57" y="58"/>
                        </a:lnTo>
                        <a:lnTo>
                          <a:pt x="52" y="62"/>
                        </a:lnTo>
                        <a:lnTo>
                          <a:pt x="47" y="66"/>
                        </a:lnTo>
                        <a:lnTo>
                          <a:pt x="41" y="68"/>
                        </a:lnTo>
                        <a:lnTo>
                          <a:pt x="33" y="69"/>
                        </a:lnTo>
                        <a:lnTo>
                          <a:pt x="26" y="68"/>
                        </a:lnTo>
                        <a:lnTo>
                          <a:pt x="20" y="66"/>
                        </a:lnTo>
                        <a:lnTo>
                          <a:pt x="15" y="62"/>
                        </a:lnTo>
                        <a:lnTo>
                          <a:pt x="9" y="58"/>
                        </a:lnTo>
                        <a:lnTo>
                          <a:pt x="5" y="53"/>
                        </a:lnTo>
                        <a:lnTo>
                          <a:pt x="2" y="48"/>
                        </a:lnTo>
                        <a:lnTo>
                          <a:pt x="1" y="42"/>
                        </a:lnTo>
                        <a:lnTo>
                          <a:pt x="0" y="34"/>
                        </a:lnTo>
                        <a:lnTo>
                          <a:pt x="1" y="27"/>
                        </a:lnTo>
                        <a:lnTo>
                          <a:pt x="2" y="21"/>
                        </a:lnTo>
                        <a:lnTo>
                          <a:pt x="5" y="15"/>
                        </a:lnTo>
                        <a:lnTo>
                          <a:pt x="9" y="10"/>
                        </a:lnTo>
                        <a:lnTo>
                          <a:pt x="15" y="6"/>
                        </a:lnTo>
                        <a:lnTo>
                          <a:pt x="20" y="3"/>
                        </a:lnTo>
                        <a:lnTo>
                          <a:pt x="26" y="1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BA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3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3"/>
                  </a:xfrm>
                  <a:custGeom>
                    <a:avLst/>
                    <a:gdLst>
                      <a:gd name="T0" fmla="*/ 0 w 64"/>
                      <a:gd name="T1" fmla="*/ 0 h 64"/>
                      <a:gd name="T2" fmla="*/ 0 w 64"/>
                      <a:gd name="T3" fmla="*/ 0 h 64"/>
                      <a:gd name="T4" fmla="*/ 0 w 64"/>
                      <a:gd name="T5" fmla="*/ 0 h 64"/>
                      <a:gd name="T6" fmla="*/ 0 w 64"/>
                      <a:gd name="T7" fmla="*/ 0 h 64"/>
                      <a:gd name="T8" fmla="*/ 0 w 64"/>
                      <a:gd name="T9" fmla="*/ 0 h 64"/>
                      <a:gd name="T10" fmla="*/ 0 w 64"/>
                      <a:gd name="T11" fmla="*/ 0 h 64"/>
                      <a:gd name="T12" fmla="*/ 0 w 64"/>
                      <a:gd name="T13" fmla="*/ 0 h 64"/>
                      <a:gd name="T14" fmla="*/ 0 w 64"/>
                      <a:gd name="T15" fmla="*/ 0 h 64"/>
                      <a:gd name="T16" fmla="*/ 0 w 64"/>
                      <a:gd name="T17" fmla="*/ 0 h 64"/>
                      <a:gd name="T18" fmla="*/ 0 w 64"/>
                      <a:gd name="T19" fmla="*/ 0 h 64"/>
                      <a:gd name="T20" fmla="*/ 0 w 64"/>
                      <a:gd name="T21" fmla="*/ 0 h 64"/>
                      <a:gd name="T22" fmla="*/ 0 w 64"/>
                      <a:gd name="T23" fmla="*/ 0 h 64"/>
                      <a:gd name="T24" fmla="*/ 0 w 64"/>
                      <a:gd name="T25" fmla="*/ 0 h 64"/>
                      <a:gd name="T26" fmla="*/ 0 w 64"/>
                      <a:gd name="T27" fmla="*/ 0 h 64"/>
                      <a:gd name="T28" fmla="*/ 0 w 64"/>
                      <a:gd name="T29" fmla="*/ 0 h 64"/>
                      <a:gd name="T30" fmla="*/ 0 w 64"/>
                      <a:gd name="T31" fmla="*/ 0 h 64"/>
                      <a:gd name="T32" fmla="*/ 0 w 64"/>
                      <a:gd name="T33" fmla="*/ 0 h 64"/>
                      <a:gd name="T34" fmla="*/ 0 w 64"/>
                      <a:gd name="T35" fmla="*/ 0 h 64"/>
                      <a:gd name="T36" fmla="*/ 0 w 64"/>
                      <a:gd name="T37" fmla="*/ 0 h 64"/>
                      <a:gd name="T38" fmla="*/ 0 w 64"/>
                      <a:gd name="T39" fmla="*/ 0 h 64"/>
                      <a:gd name="T40" fmla="*/ 0 w 64"/>
                      <a:gd name="T41" fmla="*/ 0 h 64"/>
                      <a:gd name="T42" fmla="*/ 0 w 64"/>
                      <a:gd name="T43" fmla="*/ 0 h 64"/>
                      <a:gd name="T44" fmla="*/ 0 w 64"/>
                      <a:gd name="T45" fmla="*/ 0 h 64"/>
                      <a:gd name="T46" fmla="*/ 0 w 64"/>
                      <a:gd name="T47" fmla="*/ 0 h 64"/>
                      <a:gd name="T48" fmla="*/ 0 w 64"/>
                      <a:gd name="T49" fmla="*/ 0 h 64"/>
                      <a:gd name="T50" fmla="*/ 0 w 64"/>
                      <a:gd name="T51" fmla="*/ 0 h 64"/>
                      <a:gd name="T52" fmla="*/ 0 w 64"/>
                      <a:gd name="T53" fmla="*/ 0 h 64"/>
                      <a:gd name="T54" fmla="*/ 0 w 64"/>
                      <a:gd name="T55" fmla="*/ 0 h 64"/>
                      <a:gd name="T56" fmla="*/ 0 w 64"/>
                      <a:gd name="T57" fmla="*/ 0 h 64"/>
                      <a:gd name="T58" fmla="*/ 0 w 64"/>
                      <a:gd name="T59" fmla="*/ 0 h 64"/>
                      <a:gd name="T60" fmla="*/ 0 w 64"/>
                      <a:gd name="T61" fmla="*/ 0 h 64"/>
                      <a:gd name="T62" fmla="*/ 0 w 64"/>
                      <a:gd name="T63" fmla="*/ 0 h 64"/>
                      <a:gd name="T64" fmla="*/ 0 w 64"/>
                      <a:gd name="T65" fmla="*/ 0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4"/>
                      <a:gd name="T100" fmla="*/ 0 h 64"/>
                      <a:gd name="T101" fmla="*/ 64 w 64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4" h="64">
                        <a:moveTo>
                          <a:pt x="31" y="0"/>
                        </a:moveTo>
                        <a:lnTo>
                          <a:pt x="38" y="1"/>
                        </a:lnTo>
                        <a:lnTo>
                          <a:pt x="44" y="2"/>
                        </a:lnTo>
                        <a:lnTo>
                          <a:pt x="49" y="5"/>
                        </a:lnTo>
                        <a:lnTo>
                          <a:pt x="54" y="9"/>
                        </a:lnTo>
                        <a:lnTo>
                          <a:pt x="59" y="15"/>
                        </a:lnTo>
                        <a:lnTo>
                          <a:pt x="62" y="20"/>
                        </a:lnTo>
                        <a:lnTo>
                          <a:pt x="63" y="26"/>
                        </a:lnTo>
                        <a:lnTo>
                          <a:pt x="64" y="32"/>
                        </a:lnTo>
                        <a:lnTo>
                          <a:pt x="63" y="39"/>
                        </a:lnTo>
                        <a:lnTo>
                          <a:pt x="62" y="45"/>
                        </a:lnTo>
                        <a:lnTo>
                          <a:pt x="59" y="50"/>
                        </a:lnTo>
                        <a:lnTo>
                          <a:pt x="54" y="54"/>
                        </a:lnTo>
                        <a:lnTo>
                          <a:pt x="49" y="58"/>
                        </a:lnTo>
                        <a:lnTo>
                          <a:pt x="44" y="62"/>
                        </a:lnTo>
                        <a:lnTo>
                          <a:pt x="38" y="63"/>
                        </a:lnTo>
                        <a:lnTo>
                          <a:pt x="31" y="64"/>
                        </a:lnTo>
                        <a:lnTo>
                          <a:pt x="25" y="63"/>
                        </a:lnTo>
                        <a:lnTo>
                          <a:pt x="19" y="62"/>
                        </a:lnTo>
                        <a:lnTo>
                          <a:pt x="14" y="58"/>
                        </a:lnTo>
                        <a:lnTo>
                          <a:pt x="10" y="54"/>
                        </a:lnTo>
                        <a:lnTo>
                          <a:pt x="5" y="50"/>
                        </a:lnTo>
                        <a:lnTo>
                          <a:pt x="2" y="45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1" y="26"/>
                        </a:lnTo>
                        <a:lnTo>
                          <a:pt x="2" y="20"/>
                        </a:lnTo>
                        <a:lnTo>
                          <a:pt x="5" y="15"/>
                        </a:lnTo>
                        <a:lnTo>
                          <a:pt x="10" y="9"/>
                        </a:lnTo>
                        <a:lnTo>
                          <a:pt x="14" y="5"/>
                        </a:lnTo>
                        <a:lnTo>
                          <a:pt x="19" y="2"/>
                        </a:lnTo>
                        <a:lnTo>
                          <a:pt x="25" y="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C4FF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4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3"/>
                  </a:xfrm>
                  <a:custGeom>
                    <a:avLst/>
                    <a:gdLst>
                      <a:gd name="T0" fmla="*/ 0 w 60"/>
                      <a:gd name="T1" fmla="*/ 0 h 59"/>
                      <a:gd name="T2" fmla="*/ 0 w 60"/>
                      <a:gd name="T3" fmla="*/ 0 h 59"/>
                      <a:gd name="T4" fmla="*/ 0 w 60"/>
                      <a:gd name="T5" fmla="*/ 0 h 59"/>
                      <a:gd name="T6" fmla="*/ 0 w 60"/>
                      <a:gd name="T7" fmla="*/ 0 h 59"/>
                      <a:gd name="T8" fmla="*/ 0 w 60"/>
                      <a:gd name="T9" fmla="*/ 0 h 59"/>
                      <a:gd name="T10" fmla="*/ 0 w 60"/>
                      <a:gd name="T11" fmla="*/ 0 h 59"/>
                      <a:gd name="T12" fmla="*/ 0 w 60"/>
                      <a:gd name="T13" fmla="*/ 0 h 59"/>
                      <a:gd name="T14" fmla="*/ 0 w 60"/>
                      <a:gd name="T15" fmla="*/ 0 h 59"/>
                      <a:gd name="T16" fmla="*/ 0 w 60"/>
                      <a:gd name="T17" fmla="*/ 0 h 59"/>
                      <a:gd name="T18" fmla="*/ 0 w 60"/>
                      <a:gd name="T19" fmla="*/ 0 h 59"/>
                      <a:gd name="T20" fmla="*/ 0 w 60"/>
                      <a:gd name="T21" fmla="*/ 0 h 59"/>
                      <a:gd name="T22" fmla="*/ 0 w 60"/>
                      <a:gd name="T23" fmla="*/ 0 h 59"/>
                      <a:gd name="T24" fmla="*/ 0 w 60"/>
                      <a:gd name="T25" fmla="*/ 0 h 59"/>
                      <a:gd name="T26" fmla="*/ 0 w 60"/>
                      <a:gd name="T27" fmla="*/ 0 h 59"/>
                      <a:gd name="T28" fmla="*/ 0 w 60"/>
                      <a:gd name="T29" fmla="*/ 0 h 59"/>
                      <a:gd name="T30" fmla="*/ 0 w 60"/>
                      <a:gd name="T31" fmla="*/ 0 h 59"/>
                      <a:gd name="T32" fmla="*/ 0 w 60"/>
                      <a:gd name="T33" fmla="*/ 0 h 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0"/>
                      <a:gd name="T52" fmla="*/ 0 h 59"/>
                      <a:gd name="T53" fmla="*/ 60 w 60"/>
                      <a:gd name="T54" fmla="*/ 59 h 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0" h="59">
                        <a:moveTo>
                          <a:pt x="29" y="0"/>
                        </a:moveTo>
                        <a:lnTo>
                          <a:pt x="41" y="2"/>
                        </a:lnTo>
                        <a:lnTo>
                          <a:pt x="51" y="8"/>
                        </a:lnTo>
                        <a:lnTo>
                          <a:pt x="58" y="18"/>
                        </a:lnTo>
                        <a:lnTo>
                          <a:pt x="60" y="29"/>
                        </a:lnTo>
                        <a:lnTo>
                          <a:pt x="58" y="41"/>
                        </a:lnTo>
                        <a:lnTo>
                          <a:pt x="51" y="50"/>
                        </a:lnTo>
                        <a:lnTo>
                          <a:pt x="41" y="56"/>
                        </a:lnTo>
                        <a:lnTo>
                          <a:pt x="29" y="59"/>
                        </a:lnTo>
                        <a:lnTo>
                          <a:pt x="18" y="56"/>
                        </a:lnTo>
                        <a:lnTo>
                          <a:pt x="9" y="50"/>
                        </a:lnTo>
                        <a:lnTo>
                          <a:pt x="2" y="41"/>
                        </a:lnTo>
                        <a:lnTo>
                          <a:pt x="0" y="29"/>
                        </a:lnTo>
                        <a:lnTo>
                          <a:pt x="2" y="18"/>
                        </a:lnTo>
                        <a:lnTo>
                          <a:pt x="9" y="8"/>
                        </a:lnTo>
                        <a:lnTo>
                          <a:pt x="18" y="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CEFF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5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789" y="561"/>
                    <a:ext cx="3" cy="3"/>
                  </a:xfrm>
                  <a:custGeom>
                    <a:avLst/>
                    <a:gdLst>
                      <a:gd name="T0" fmla="*/ 0 w 56"/>
                      <a:gd name="T1" fmla="*/ 0 h 54"/>
                      <a:gd name="T2" fmla="*/ 0 w 56"/>
                      <a:gd name="T3" fmla="*/ 0 h 54"/>
                      <a:gd name="T4" fmla="*/ 0 w 56"/>
                      <a:gd name="T5" fmla="*/ 0 h 54"/>
                      <a:gd name="T6" fmla="*/ 0 w 56"/>
                      <a:gd name="T7" fmla="*/ 0 h 54"/>
                      <a:gd name="T8" fmla="*/ 0 w 56"/>
                      <a:gd name="T9" fmla="*/ 0 h 54"/>
                      <a:gd name="T10" fmla="*/ 0 w 56"/>
                      <a:gd name="T11" fmla="*/ 0 h 54"/>
                      <a:gd name="T12" fmla="*/ 0 w 56"/>
                      <a:gd name="T13" fmla="*/ 0 h 54"/>
                      <a:gd name="T14" fmla="*/ 0 w 56"/>
                      <a:gd name="T15" fmla="*/ 0 h 54"/>
                      <a:gd name="T16" fmla="*/ 0 w 56"/>
                      <a:gd name="T17" fmla="*/ 0 h 54"/>
                      <a:gd name="T18" fmla="*/ 0 w 56"/>
                      <a:gd name="T19" fmla="*/ 0 h 54"/>
                      <a:gd name="T20" fmla="*/ 0 w 56"/>
                      <a:gd name="T21" fmla="*/ 0 h 54"/>
                      <a:gd name="T22" fmla="*/ 0 w 56"/>
                      <a:gd name="T23" fmla="*/ 0 h 54"/>
                      <a:gd name="T24" fmla="*/ 0 w 56"/>
                      <a:gd name="T25" fmla="*/ 0 h 54"/>
                      <a:gd name="T26" fmla="*/ 0 w 56"/>
                      <a:gd name="T27" fmla="*/ 0 h 54"/>
                      <a:gd name="T28" fmla="*/ 0 w 56"/>
                      <a:gd name="T29" fmla="*/ 0 h 54"/>
                      <a:gd name="T30" fmla="*/ 0 w 56"/>
                      <a:gd name="T31" fmla="*/ 0 h 54"/>
                      <a:gd name="T32" fmla="*/ 0 w 56"/>
                      <a:gd name="T33" fmla="*/ 0 h 5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6"/>
                      <a:gd name="T52" fmla="*/ 0 h 54"/>
                      <a:gd name="T53" fmla="*/ 56 w 56"/>
                      <a:gd name="T54" fmla="*/ 54 h 5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6" h="54">
                        <a:moveTo>
                          <a:pt x="27" y="0"/>
                        </a:moveTo>
                        <a:lnTo>
                          <a:pt x="39" y="2"/>
                        </a:lnTo>
                        <a:lnTo>
                          <a:pt x="47" y="7"/>
                        </a:lnTo>
                        <a:lnTo>
                          <a:pt x="54" y="17"/>
                        </a:lnTo>
                        <a:lnTo>
                          <a:pt x="56" y="27"/>
                        </a:lnTo>
                        <a:lnTo>
                          <a:pt x="54" y="38"/>
                        </a:lnTo>
                        <a:lnTo>
                          <a:pt x="47" y="47"/>
                        </a:lnTo>
                        <a:lnTo>
                          <a:pt x="39" y="52"/>
                        </a:lnTo>
                        <a:lnTo>
                          <a:pt x="27" y="54"/>
                        </a:lnTo>
                        <a:lnTo>
                          <a:pt x="17" y="52"/>
                        </a:lnTo>
                        <a:lnTo>
                          <a:pt x="9" y="47"/>
                        </a:lnTo>
                        <a:lnTo>
                          <a:pt x="2" y="38"/>
                        </a:lnTo>
                        <a:lnTo>
                          <a:pt x="0" y="27"/>
                        </a:lnTo>
                        <a:lnTo>
                          <a:pt x="2" y="17"/>
                        </a:lnTo>
                        <a:lnTo>
                          <a:pt x="9" y="7"/>
                        </a:lnTo>
                        <a:lnTo>
                          <a:pt x="1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D8FF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6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789" y="562"/>
                    <a:ext cx="3" cy="2"/>
                  </a:xfrm>
                  <a:custGeom>
                    <a:avLst/>
                    <a:gdLst>
                      <a:gd name="T0" fmla="*/ 0 w 52"/>
                      <a:gd name="T1" fmla="*/ 0 h 50"/>
                      <a:gd name="T2" fmla="*/ 0 w 52"/>
                      <a:gd name="T3" fmla="*/ 0 h 50"/>
                      <a:gd name="T4" fmla="*/ 0 w 52"/>
                      <a:gd name="T5" fmla="*/ 0 h 50"/>
                      <a:gd name="T6" fmla="*/ 0 w 52"/>
                      <a:gd name="T7" fmla="*/ 0 h 50"/>
                      <a:gd name="T8" fmla="*/ 0 w 52"/>
                      <a:gd name="T9" fmla="*/ 0 h 50"/>
                      <a:gd name="T10" fmla="*/ 0 w 52"/>
                      <a:gd name="T11" fmla="*/ 0 h 50"/>
                      <a:gd name="T12" fmla="*/ 0 w 52"/>
                      <a:gd name="T13" fmla="*/ 0 h 50"/>
                      <a:gd name="T14" fmla="*/ 0 w 52"/>
                      <a:gd name="T15" fmla="*/ 0 h 50"/>
                      <a:gd name="T16" fmla="*/ 0 w 52"/>
                      <a:gd name="T17" fmla="*/ 0 h 50"/>
                      <a:gd name="T18" fmla="*/ 0 w 52"/>
                      <a:gd name="T19" fmla="*/ 0 h 50"/>
                      <a:gd name="T20" fmla="*/ 0 w 52"/>
                      <a:gd name="T21" fmla="*/ 0 h 50"/>
                      <a:gd name="T22" fmla="*/ 0 w 52"/>
                      <a:gd name="T23" fmla="*/ 0 h 50"/>
                      <a:gd name="T24" fmla="*/ 0 w 52"/>
                      <a:gd name="T25" fmla="*/ 0 h 50"/>
                      <a:gd name="T26" fmla="*/ 0 w 52"/>
                      <a:gd name="T27" fmla="*/ 0 h 50"/>
                      <a:gd name="T28" fmla="*/ 0 w 52"/>
                      <a:gd name="T29" fmla="*/ 0 h 50"/>
                      <a:gd name="T30" fmla="*/ 0 w 52"/>
                      <a:gd name="T31" fmla="*/ 0 h 50"/>
                      <a:gd name="T32" fmla="*/ 0 w 52"/>
                      <a:gd name="T33" fmla="*/ 0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2"/>
                      <a:gd name="T52" fmla="*/ 0 h 50"/>
                      <a:gd name="T53" fmla="*/ 52 w 52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2" h="50">
                        <a:moveTo>
                          <a:pt x="25" y="0"/>
                        </a:moveTo>
                        <a:lnTo>
                          <a:pt x="36" y="2"/>
                        </a:lnTo>
                        <a:lnTo>
                          <a:pt x="44" y="8"/>
                        </a:lnTo>
                        <a:lnTo>
                          <a:pt x="49" y="16"/>
                        </a:lnTo>
                        <a:lnTo>
                          <a:pt x="52" y="25"/>
                        </a:lnTo>
                        <a:lnTo>
                          <a:pt x="49" y="35"/>
                        </a:lnTo>
                        <a:lnTo>
                          <a:pt x="44" y="43"/>
                        </a:lnTo>
                        <a:lnTo>
                          <a:pt x="36" y="48"/>
                        </a:lnTo>
                        <a:lnTo>
                          <a:pt x="25" y="50"/>
                        </a:lnTo>
                        <a:lnTo>
                          <a:pt x="16" y="48"/>
                        </a:lnTo>
                        <a:lnTo>
                          <a:pt x="8" y="43"/>
                        </a:lnTo>
                        <a:lnTo>
                          <a:pt x="2" y="35"/>
                        </a:lnTo>
                        <a:lnTo>
                          <a:pt x="0" y="25"/>
                        </a:lnTo>
                        <a:lnTo>
                          <a:pt x="2" y="16"/>
                        </a:lnTo>
                        <a:lnTo>
                          <a:pt x="8" y="8"/>
                        </a:lnTo>
                        <a:lnTo>
                          <a:pt x="16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E2FF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7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790" y="562"/>
                    <a:ext cx="2" cy="2"/>
                  </a:xfrm>
                  <a:custGeom>
                    <a:avLst/>
                    <a:gdLst>
                      <a:gd name="T0" fmla="*/ 0 w 46"/>
                      <a:gd name="T1" fmla="*/ 0 h 46"/>
                      <a:gd name="T2" fmla="*/ 0 w 46"/>
                      <a:gd name="T3" fmla="*/ 0 h 46"/>
                      <a:gd name="T4" fmla="*/ 0 w 46"/>
                      <a:gd name="T5" fmla="*/ 0 h 46"/>
                      <a:gd name="T6" fmla="*/ 0 w 46"/>
                      <a:gd name="T7" fmla="*/ 0 h 46"/>
                      <a:gd name="T8" fmla="*/ 0 w 46"/>
                      <a:gd name="T9" fmla="*/ 0 h 46"/>
                      <a:gd name="T10" fmla="*/ 0 w 46"/>
                      <a:gd name="T11" fmla="*/ 0 h 46"/>
                      <a:gd name="T12" fmla="*/ 0 w 46"/>
                      <a:gd name="T13" fmla="*/ 0 h 46"/>
                      <a:gd name="T14" fmla="*/ 0 w 46"/>
                      <a:gd name="T15" fmla="*/ 0 h 46"/>
                      <a:gd name="T16" fmla="*/ 0 w 46"/>
                      <a:gd name="T17" fmla="*/ 0 h 46"/>
                      <a:gd name="T18" fmla="*/ 0 w 46"/>
                      <a:gd name="T19" fmla="*/ 0 h 46"/>
                      <a:gd name="T20" fmla="*/ 0 w 46"/>
                      <a:gd name="T21" fmla="*/ 0 h 46"/>
                      <a:gd name="T22" fmla="*/ 0 w 46"/>
                      <a:gd name="T23" fmla="*/ 0 h 46"/>
                      <a:gd name="T24" fmla="*/ 0 w 46"/>
                      <a:gd name="T25" fmla="*/ 0 h 46"/>
                      <a:gd name="T26" fmla="*/ 0 w 46"/>
                      <a:gd name="T27" fmla="*/ 0 h 46"/>
                      <a:gd name="T28" fmla="*/ 0 w 46"/>
                      <a:gd name="T29" fmla="*/ 0 h 46"/>
                      <a:gd name="T30" fmla="*/ 0 w 46"/>
                      <a:gd name="T31" fmla="*/ 0 h 46"/>
                      <a:gd name="T32" fmla="*/ 0 w 46"/>
                      <a:gd name="T33" fmla="*/ 0 h 4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46"/>
                      <a:gd name="T53" fmla="*/ 46 w 46"/>
                      <a:gd name="T54" fmla="*/ 46 h 4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46">
                        <a:moveTo>
                          <a:pt x="23" y="0"/>
                        </a:moveTo>
                        <a:lnTo>
                          <a:pt x="33" y="2"/>
                        </a:lnTo>
                        <a:lnTo>
                          <a:pt x="40" y="7"/>
                        </a:lnTo>
                        <a:lnTo>
                          <a:pt x="44" y="14"/>
                        </a:lnTo>
                        <a:lnTo>
                          <a:pt x="46" y="23"/>
                        </a:lnTo>
                        <a:lnTo>
                          <a:pt x="44" y="32"/>
                        </a:lnTo>
                        <a:lnTo>
                          <a:pt x="40" y="39"/>
                        </a:lnTo>
                        <a:lnTo>
                          <a:pt x="33" y="44"/>
                        </a:lnTo>
                        <a:lnTo>
                          <a:pt x="23" y="46"/>
                        </a:lnTo>
                        <a:lnTo>
                          <a:pt x="15" y="44"/>
                        </a:lnTo>
                        <a:lnTo>
                          <a:pt x="8" y="39"/>
                        </a:lnTo>
                        <a:lnTo>
                          <a:pt x="3" y="32"/>
                        </a:lnTo>
                        <a:lnTo>
                          <a:pt x="0" y="23"/>
                        </a:lnTo>
                        <a:lnTo>
                          <a:pt x="3" y="14"/>
                        </a:lnTo>
                        <a:lnTo>
                          <a:pt x="8" y="7"/>
                        </a:lnTo>
                        <a:lnTo>
                          <a:pt x="15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F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8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790" y="562"/>
                    <a:ext cx="2" cy="2"/>
                  </a:xfrm>
                  <a:custGeom>
                    <a:avLst/>
                    <a:gdLst>
                      <a:gd name="T0" fmla="*/ 0 w 41"/>
                      <a:gd name="T1" fmla="*/ 0 h 42"/>
                      <a:gd name="T2" fmla="*/ 0 w 41"/>
                      <a:gd name="T3" fmla="*/ 0 h 42"/>
                      <a:gd name="T4" fmla="*/ 0 w 41"/>
                      <a:gd name="T5" fmla="*/ 0 h 42"/>
                      <a:gd name="T6" fmla="*/ 0 w 41"/>
                      <a:gd name="T7" fmla="*/ 0 h 42"/>
                      <a:gd name="T8" fmla="*/ 0 w 41"/>
                      <a:gd name="T9" fmla="*/ 0 h 42"/>
                      <a:gd name="T10" fmla="*/ 0 w 41"/>
                      <a:gd name="T11" fmla="*/ 0 h 42"/>
                      <a:gd name="T12" fmla="*/ 0 w 41"/>
                      <a:gd name="T13" fmla="*/ 0 h 42"/>
                      <a:gd name="T14" fmla="*/ 0 w 41"/>
                      <a:gd name="T15" fmla="*/ 0 h 42"/>
                      <a:gd name="T16" fmla="*/ 0 w 41"/>
                      <a:gd name="T17" fmla="*/ 0 h 42"/>
                      <a:gd name="T18" fmla="*/ 0 w 41"/>
                      <a:gd name="T19" fmla="*/ 0 h 42"/>
                      <a:gd name="T20" fmla="*/ 0 w 41"/>
                      <a:gd name="T21" fmla="*/ 0 h 42"/>
                      <a:gd name="T22" fmla="*/ 0 w 41"/>
                      <a:gd name="T23" fmla="*/ 0 h 42"/>
                      <a:gd name="T24" fmla="*/ 0 w 41"/>
                      <a:gd name="T25" fmla="*/ 0 h 42"/>
                      <a:gd name="T26" fmla="*/ 0 w 41"/>
                      <a:gd name="T27" fmla="*/ 0 h 42"/>
                      <a:gd name="T28" fmla="*/ 0 w 41"/>
                      <a:gd name="T29" fmla="*/ 0 h 42"/>
                      <a:gd name="T30" fmla="*/ 0 w 41"/>
                      <a:gd name="T31" fmla="*/ 0 h 42"/>
                      <a:gd name="T32" fmla="*/ 0 w 41"/>
                      <a:gd name="T33" fmla="*/ 0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42"/>
                      <a:gd name="T53" fmla="*/ 41 w 41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42">
                        <a:moveTo>
                          <a:pt x="20" y="0"/>
                        </a:moveTo>
                        <a:lnTo>
                          <a:pt x="29" y="2"/>
                        </a:lnTo>
                        <a:lnTo>
                          <a:pt x="35" y="7"/>
                        </a:lnTo>
                        <a:lnTo>
                          <a:pt x="39" y="13"/>
                        </a:lnTo>
                        <a:lnTo>
                          <a:pt x="41" y="21"/>
                        </a:lnTo>
                        <a:lnTo>
                          <a:pt x="39" y="30"/>
                        </a:lnTo>
                        <a:lnTo>
                          <a:pt x="35" y="36"/>
                        </a:lnTo>
                        <a:lnTo>
                          <a:pt x="29" y="40"/>
                        </a:lnTo>
                        <a:lnTo>
                          <a:pt x="20" y="42"/>
                        </a:lnTo>
                        <a:lnTo>
                          <a:pt x="12" y="40"/>
                        </a:lnTo>
                        <a:lnTo>
                          <a:pt x="6" y="36"/>
                        </a:lnTo>
                        <a:lnTo>
                          <a:pt x="2" y="30"/>
                        </a:lnTo>
                        <a:lnTo>
                          <a:pt x="0" y="21"/>
                        </a:lnTo>
                        <a:lnTo>
                          <a:pt x="2" y="13"/>
                        </a:lnTo>
                        <a:lnTo>
                          <a:pt x="6" y="7"/>
                        </a:lnTo>
                        <a:lnTo>
                          <a:pt x="12" y="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4FF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69" name="Freeform 65"/>
                  <p:cNvSpPr>
                    <a:spLocks noChangeAspect="1"/>
                  </p:cNvSpPr>
                  <p:nvPr/>
                </p:nvSpPr>
                <p:spPr bwMode="auto">
                  <a:xfrm>
                    <a:off x="790" y="562"/>
                    <a:ext cx="2" cy="2"/>
                  </a:xfrm>
                  <a:custGeom>
                    <a:avLst/>
                    <a:gdLst>
                      <a:gd name="T0" fmla="*/ 0 w 37"/>
                      <a:gd name="T1" fmla="*/ 0 h 38"/>
                      <a:gd name="T2" fmla="*/ 0 w 37"/>
                      <a:gd name="T3" fmla="*/ 0 h 38"/>
                      <a:gd name="T4" fmla="*/ 0 w 37"/>
                      <a:gd name="T5" fmla="*/ 0 h 38"/>
                      <a:gd name="T6" fmla="*/ 0 w 37"/>
                      <a:gd name="T7" fmla="*/ 0 h 38"/>
                      <a:gd name="T8" fmla="*/ 0 w 37"/>
                      <a:gd name="T9" fmla="*/ 0 h 38"/>
                      <a:gd name="T10" fmla="*/ 0 w 37"/>
                      <a:gd name="T11" fmla="*/ 0 h 38"/>
                      <a:gd name="T12" fmla="*/ 0 w 37"/>
                      <a:gd name="T13" fmla="*/ 0 h 38"/>
                      <a:gd name="T14" fmla="*/ 0 w 37"/>
                      <a:gd name="T15" fmla="*/ 0 h 38"/>
                      <a:gd name="T16" fmla="*/ 0 w 37"/>
                      <a:gd name="T17" fmla="*/ 0 h 38"/>
                      <a:gd name="T18" fmla="*/ 0 w 37"/>
                      <a:gd name="T19" fmla="*/ 0 h 38"/>
                      <a:gd name="T20" fmla="*/ 0 w 37"/>
                      <a:gd name="T21" fmla="*/ 0 h 38"/>
                      <a:gd name="T22" fmla="*/ 0 w 37"/>
                      <a:gd name="T23" fmla="*/ 0 h 38"/>
                      <a:gd name="T24" fmla="*/ 0 w 37"/>
                      <a:gd name="T25" fmla="*/ 0 h 38"/>
                      <a:gd name="T26" fmla="*/ 0 w 37"/>
                      <a:gd name="T27" fmla="*/ 0 h 38"/>
                      <a:gd name="T28" fmla="*/ 0 w 37"/>
                      <a:gd name="T29" fmla="*/ 0 h 38"/>
                      <a:gd name="T30" fmla="*/ 0 w 37"/>
                      <a:gd name="T31" fmla="*/ 0 h 38"/>
                      <a:gd name="T32" fmla="*/ 0 w 37"/>
                      <a:gd name="T33" fmla="*/ 0 h 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7"/>
                      <a:gd name="T52" fmla="*/ 0 h 38"/>
                      <a:gd name="T53" fmla="*/ 37 w 37"/>
                      <a:gd name="T54" fmla="*/ 38 h 3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7" h="38">
                        <a:moveTo>
                          <a:pt x="0" y="19"/>
                        </a:moveTo>
                        <a:lnTo>
                          <a:pt x="1" y="12"/>
                        </a:lnTo>
                        <a:lnTo>
                          <a:pt x="5" y="6"/>
                        </a:lnTo>
                        <a:lnTo>
                          <a:pt x="11" y="2"/>
                        </a:lnTo>
                        <a:lnTo>
                          <a:pt x="18" y="0"/>
                        </a:lnTo>
                        <a:lnTo>
                          <a:pt x="26" y="2"/>
                        </a:lnTo>
                        <a:lnTo>
                          <a:pt x="32" y="6"/>
                        </a:lnTo>
                        <a:lnTo>
                          <a:pt x="36" y="12"/>
                        </a:lnTo>
                        <a:lnTo>
                          <a:pt x="37" y="19"/>
                        </a:lnTo>
                        <a:lnTo>
                          <a:pt x="36" y="27"/>
                        </a:lnTo>
                        <a:lnTo>
                          <a:pt x="32" y="33"/>
                        </a:lnTo>
                        <a:lnTo>
                          <a:pt x="26" y="37"/>
                        </a:lnTo>
                        <a:lnTo>
                          <a:pt x="18" y="38"/>
                        </a:lnTo>
                        <a:lnTo>
                          <a:pt x="11" y="37"/>
                        </a:lnTo>
                        <a:lnTo>
                          <a:pt x="5" y="33"/>
                        </a:lnTo>
                        <a:lnTo>
                          <a:pt x="1" y="27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0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765" y="500"/>
                    <a:ext cx="7" cy="8"/>
                  </a:xfrm>
                  <a:custGeom>
                    <a:avLst/>
                    <a:gdLst>
                      <a:gd name="T0" fmla="*/ 0 w 150"/>
                      <a:gd name="T1" fmla="*/ 0 h 151"/>
                      <a:gd name="T2" fmla="*/ 0 w 150"/>
                      <a:gd name="T3" fmla="*/ 0 h 151"/>
                      <a:gd name="T4" fmla="*/ 0 w 150"/>
                      <a:gd name="T5" fmla="*/ 0 h 151"/>
                      <a:gd name="T6" fmla="*/ 0 w 150"/>
                      <a:gd name="T7" fmla="*/ 0 h 151"/>
                      <a:gd name="T8" fmla="*/ 0 w 150"/>
                      <a:gd name="T9" fmla="*/ 0 h 151"/>
                      <a:gd name="T10" fmla="*/ 0 w 150"/>
                      <a:gd name="T11" fmla="*/ 0 h 151"/>
                      <a:gd name="T12" fmla="*/ 0 w 150"/>
                      <a:gd name="T13" fmla="*/ 0 h 151"/>
                      <a:gd name="T14" fmla="*/ 0 w 150"/>
                      <a:gd name="T15" fmla="*/ 0 h 151"/>
                      <a:gd name="T16" fmla="*/ 0 w 150"/>
                      <a:gd name="T17" fmla="*/ 0 h 151"/>
                      <a:gd name="T18" fmla="*/ 0 w 150"/>
                      <a:gd name="T19" fmla="*/ 0 h 151"/>
                      <a:gd name="T20" fmla="*/ 0 w 150"/>
                      <a:gd name="T21" fmla="*/ 0 h 151"/>
                      <a:gd name="T22" fmla="*/ 0 w 150"/>
                      <a:gd name="T23" fmla="*/ 0 h 151"/>
                      <a:gd name="T24" fmla="*/ 0 w 150"/>
                      <a:gd name="T25" fmla="*/ 0 h 151"/>
                      <a:gd name="T26" fmla="*/ 0 w 150"/>
                      <a:gd name="T27" fmla="*/ 0 h 151"/>
                      <a:gd name="T28" fmla="*/ 0 w 150"/>
                      <a:gd name="T29" fmla="*/ 0 h 151"/>
                      <a:gd name="T30" fmla="*/ 0 w 150"/>
                      <a:gd name="T31" fmla="*/ 0 h 151"/>
                      <a:gd name="T32" fmla="*/ 0 w 150"/>
                      <a:gd name="T33" fmla="*/ 0 h 151"/>
                      <a:gd name="T34" fmla="*/ 0 w 150"/>
                      <a:gd name="T35" fmla="*/ 0 h 151"/>
                      <a:gd name="T36" fmla="*/ 0 w 150"/>
                      <a:gd name="T37" fmla="*/ 0 h 151"/>
                      <a:gd name="T38" fmla="*/ 0 w 150"/>
                      <a:gd name="T39" fmla="*/ 0 h 151"/>
                      <a:gd name="T40" fmla="*/ 0 w 150"/>
                      <a:gd name="T41" fmla="*/ 0 h 151"/>
                      <a:gd name="T42" fmla="*/ 0 w 150"/>
                      <a:gd name="T43" fmla="*/ 0 h 151"/>
                      <a:gd name="T44" fmla="*/ 0 w 150"/>
                      <a:gd name="T45" fmla="*/ 0 h 151"/>
                      <a:gd name="T46" fmla="*/ 0 w 150"/>
                      <a:gd name="T47" fmla="*/ 0 h 151"/>
                      <a:gd name="T48" fmla="*/ 0 w 150"/>
                      <a:gd name="T49" fmla="*/ 0 h 151"/>
                      <a:gd name="T50" fmla="*/ 0 w 150"/>
                      <a:gd name="T51" fmla="*/ 0 h 151"/>
                      <a:gd name="T52" fmla="*/ 0 w 150"/>
                      <a:gd name="T53" fmla="*/ 0 h 151"/>
                      <a:gd name="T54" fmla="*/ 0 w 150"/>
                      <a:gd name="T55" fmla="*/ 0 h 151"/>
                      <a:gd name="T56" fmla="*/ 0 w 150"/>
                      <a:gd name="T57" fmla="*/ 0 h 151"/>
                      <a:gd name="T58" fmla="*/ 0 w 150"/>
                      <a:gd name="T59" fmla="*/ 0 h 151"/>
                      <a:gd name="T60" fmla="*/ 0 w 150"/>
                      <a:gd name="T61" fmla="*/ 0 h 151"/>
                      <a:gd name="T62" fmla="*/ 0 w 150"/>
                      <a:gd name="T63" fmla="*/ 0 h 151"/>
                      <a:gd name="T64" fmla="*/ 0 w 150"/>
                      <a:gd name="T65" fmla="*/ 0 h 15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50"/>
                      <a:gd name="T100" fmla="*/ 0 h 151"/>
                      <a:gd name="T101" fmla="*/ 150 w 150"/>
                      <a:gd name="T102" fmla="*/ 151 h 15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50" h="151">
                        <a:moveTo>
                          <a:pt x="0" y="75"/>
                        </a:moveTo>
                        <a:lnTo>
                          <a:pt x="1" y="60"/>
                        </a:lnTo>
                        <a:lnTo>
                          <a:pt x="6" y="46"/>
                        </a:lnTo>
                        <a:lnTo>
                          <a:pt x="12" y="34"/>
                        </a:lnTo>
                        <a:lnTo>
                          <a:pt x="22" y="22"/>
                        </a:lnTo>
                        <a:lnTo>
                          <a:pt x="33" y="13"/>
                        </a:lnTo>
                        <a:lnTo>
                          <a:pt x="46" y="7"/>
                        </a:lnTo>
                        <a:lnTo>
                          <a:pt x="59" y="1"/>
                        </a:lnTo>
                        <a:lnTo>
                          <a:pt x="75" y="0"/>
                        </a:lnTo>
                        <a:lnTo>
                          <a:pt x="91" y="1"/>
                        </a:lnTo>
                        <a:lnTo>
                          <a:pt x="104" y="7"/>
                        </a:lnTo>
                        <a:lnTo>
                          <a:pt x="117" y="13"/>
                        </a:lnTo>
                        <a:lnTo>
                          <a:pt x="128" y="22"/>
                        </a:lnTo>
                        <a:lnTo>
                          <a:pt x="138" y="34"/>
                        </a:lnTo>
                        <a:lnTo>
                          <a:pt x="144" y="46"/>
                        </a:lnTo>
                        <a:lnTo>
                          <a:pt x="149" y="60"/>
                        </a:lnTo>
                        <a:lnTo>
                          <a:pt x="150" y="75"/>
                        </a:lnTo>
                        <a:lnTo>
                          <a:pt x="149" y="91"/>
                        </a:lnTo>
                        <a:lnTo>
                          <a:pt x="144" y="105"/>
                        </a:lnTo>
                        <a:lnTo>
                          <a:pt x="138" y="117"/>
                        </a:lnTo>
                        <a:lnTo>
                          <a:pt x="128" y="129"/>
                        </a:lnTo>
                        <a:lnTo>
                          <a:pt x="117" y="138"/>
                        </a:lnTo>
                        <a:lnTo>
                          <a:pt x="104" y="144"/>
                        </a:lnTo>
                        <a:lnTo>
                          <a:pt x="91" y="150"/>
                        </a:lnTo>
                        <a:lnTo>
                          <a:pt x="75" y="151"/>
                        </a:lnTo>
                        <a:lnTo>
                          <a:pt x="59" y="150"/>
                        </a:lnTo>
                        <a:lnTo>
                          <a:pt x="46" y="144"/>
                        </a:lnTo>
                        <a:lnTo>
                          <a:pt x="33" y="138"/>
                        </a:lnTo>
                        <a:lnTo>
                          <a:pt x="22" y="129"/>
                        </a:lnTo>
                        <a:lnTo>
                          <a:pt x="12" y="117"/>
                        </a:lnTo>
                        <a:lnTo>
                          <a:pt x="6" y="105"/>
                        </a:lnTo>
                        <a:lnTo>
                          <a:pt x="1" y="91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1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765" y="500"/>
                    <a:ext cx="7" cy="7"/>
                  </a:xfrm>
                  <a:custGeom>
                    <a:avLst/>
                    <a:gdLst>
                      <a:gd name="T0" fmla="*/ 0 w 146"/>
                      <a:gd name="T1" fmla="*/ 0 h 147"/>
                      <a:gd name="T2" fmla="*/ 0 w 146"/>
                      <a:gd name="T3" fmla="*/ 0 h 147"/>
                      <a:gd name="T4" fmla="*/ 0 w 146"/>
                      <a:gd name="T5" fmla="*/ 0 h 147"/>
                      <a:gd name="T6" fmla="*/ 0 w 146"/>
                      <a:gd name="T7" fmla="*/ 0 h 147"/>
                      <a:gd name="T8" fmla="*/ 0 w 146"/>
                      <a:gd name="T9" fmla="*/ 0 h 147"/>
                      <a:gd name="T10" fmla="*/ 0 w 146"/>
                      <a:gd name="T11" fmla="*/ 0 h 147"/>
                      <a:gd name="T12" fmla="*/ 0 w 146"/>
                      <a:gd name="T13" fmla="*/ 0 h 147"/>
                      <a:gd name="T14" fmla="*/ 0 w 146"/>
                      <a:gd name="T15" fmla="*/ 0 h 147"/>
                      <a:gd name="T16" fmla="*/ 0 w 146"/>
                      <a:gd name="T17" fmla="*/ 0 h 147"/>
                      <a:gd name="T18" fmla="*/ 0 w 146"/>
                      <a:gd name="T19" fmla="*/ 0 h 147"/>
                      <a:gd name="T20" fmla="*/ 0 w 146"/>
                      <a:gd name="T21" fmla="*/ 0 h 147"/>
                      <a:gd name="T22" fmla="*/ 0 w 146"/>
                      <a:gd name="T23" fmla="*/ 0 h 147"/>
                      <a:gd name="T24" fmla="*/ 0 w 146"/>
                      <a:gd name="T25" fmla="*/ 0 h 147"/>
                      <a:gd name="T26" fmla="*/ 0 w 146"/>
                      <a:gd name="T27" fmla="*/ 0 h 147"/>
                      <a:gd name="T28" fmla="*/ 0 w 146"/>
                      <a:gd name="T29" fmla="*/ 0 h 147"/>
                      <a:gd name="T30" fmla="*/ 0 w 146"/>
                      <a:gd name="T31" fmla="*/ 0 h 147"/>
                      <a:gd name="T32" fmla="*/ 0 w 146"/>
                      <a:gd name="T33" fmla="*/ 0 h 147"/>
                      <a:gd name="T34" fmla="*/ 0 w 146"/>
                      <a:gd name="T35" fmla="*/ 0 h 147"/>
                      <a:gd name="T36" fmla="*/ 0 w 146"/>
                      <a:gd name="T37" fmla="*/ 0 h 147"/>
                      <a:gd name="T38" fmla="*/ 0 w 146"/>
                      <a:gd name="T39" fmla="*/ 0 h 147"/>
                      <a:gd name="T40" fmla="*/ 0 w 146"/>
                      <a:gd name="T41" fmla="*/ 0 h 147"/>
                      <a:gd name="T42" fmla="*/ 0 w 146"/>
                      <a:gd name="T43" fmla="*/ 0 h 147"/>
                      <a:gd name="T44" fmla="*/ 0 w 146"/>
                      <a:gd name="T45" fmla="*/ 0 h 147"/>
                      <a:gd name="T46" fmla="*/ 0 w 146"/>
                      <a:gd name="T47" fmla="*/ 0 h 147"/>
                      <a:gd name="T48" fmla="*/ 0 w 146"/>
                      <a:gd name="T49" fmla="*/ 0 h 147"/>
                      <a:gd name="T50" fmla="*/ 0 w 146"/>
                      <a:gd name="T51" fmla="*/ 0 h 147"/>
                      <a:gd name="T52" fmla="*/ 0 w 146"/>
                      <a:gd name="T53" fmla="*/ 0 h 147"/>
                      <a:gd name="T54" fmla="*/ 0 w 146"/>
                      <a:gd name="T55" fmla="*/ 0 h 147"/>
                      <a:gd name="T56" fmla="*/ 0 w 146"/>
                      <a:gd name="T57" fmla="*/ 0 h 147"/>
                      <a:gd name="T58" fmla="*/ 0 w 146"/>
                      <a:gd name="T59" fmla="*/ 0 h 147"/>
                      <a:gd name="T60" fmla="*/ 0 w 146"/>
                      <a:gd name="T61" fmla="*/ 0 h 147"/>
                      <a:gd name="T62" fmla="*/ 0 w 146"/>
                      <a:gd name="T63" fmla="*/ 0 h 147"/>
                      <a:gd name="T64" fmla="*/ 0 w 146"/>
                      <a:gd name="T65" fmla="*/ 0 h 14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6"/>
                      <a:gd name="T100" fmla="*/ 0 h 147"/>
                      <a:gd name="T101" fmla="*/ 146 w 146"/>
                      <a:gd name="T102" fmla="*/ 147 h 14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6" h="147">
                        <a:moveTo>
                          <a:pt x="73" y="0"/>
                        </a:moveTo>
                        <a:lnTo>
                          <a:pt x="88" y="1"/>
                        </a:lnTo>
                        <a:lnTo>
                          <a:pt x="101" y="6"/>
                        </a:lnTo>
                        <a:lnTo>
                          <a:pt x="114" y="13"/>
                        </a:lnTo>
                        <a:lnTo>
                          <a:pt x="125" y="21"/>
                        </a:lnTo>
                        <a:lnTo>
                          <a:pt x="133" y="33"/>
                        </a:lnTo>
                        <a:lnTo>
                          <a:pt x="141" y="45"/>
                        </a:lnTo>
                        <a:lnTo>
                          <a:pt x="145" y="59"/>
                        </a:lnTo>
                        <a:lnTo>
                          <a:pt x="146" y="73"/>
                        </a:lnTo>
                        <a:lnTo>
                          <a:pt x="145" y="88"/>
                        </a:lnTo>
                        <a:lnTo>
                          <a:pt x="141" y="102"/>
                        </a:lnTo>
                        <a:lnTo>
                          <a:pt x="133" y="114"/>
                        </a:lnTo>
                        <a:lnTo>
                          <a:pt x="125" y="126"/>
                        </a:lnTo>
                        <a:lnTo>
                          <a:pt x="114" y="134"/>
                        </a:lnTo>
                        <a:lnTo>
                          <a:pt x="101" y="141"/>
                        </a:lnTo>
                        <a:lnTo>
                          <a:pt x="88" y="145"/>
                        </a:lnTo>
                        <a:lnTo>
                          <a:pt x="73" y="147"/>
                        </a:lnTo>
                        <a:lnTo>
                          <a:pt x="58" y="145"/>
                        </a:lnTo>
                        <a:lnTo>
                          <a:pt x="45" y="141"/>
                        </a:lnTo>
                        <a:lnTo>
                          <a:pt x="32" y="134"/>
                        </a:lnTo>
                        <a:lnTo>
                          <a:pt x="21" y="126"/>
                        </a:lnTo>
                        <a:lnTo>
                          <a:pt x="12" y="114"/>
                        </a:lnTo>
                        <a:lnTo>
                          <a:pt x="5" y="102"/>
                        </a:lnTo>
                        <a:lnTo>
                          <a:pt x="1" y="88"/>
                        </a:lnTo>
                        <a:lnTo>
                          <a:pt x="0" y="73"/>
                        </a:lnTo>
                        <a:lnTo>
                          <a:pt x="1" y="59"/>
                        </a:lnTo>
                        <a:lnTo>
                          <a:pt x="5" y="45"/>
                        </a:lnTo>
                        <a:lnTo>
                          <a:pt x="12" y="33"/>
                        </a:lnTo>
                        <a:lnTo>
                          <a:pt x="21" y="21"/>
                        </a:lnTo>
                        <a:lnTo>
                          <a:pt x="32" y="13"/>
                        </a:lnTo>
                        <a:lnTo>
                          <a:pt x="45" y="6"/>
                        </a:lnTo>
                        <a:lnTo>
                          <a:pt x="58" y="1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FF0A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2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65" y="501"/>
                    <a:ext cx="7" cy="6"/>
                  </a:xfrm>
                  <a:custGeom>
                    <a:avLst/>
                    <a:gdLst>
                      <a:gd name="T0" fmla="*/ 0 w 142"/>
                      <a:gd name="T1" fmla="*/ 0 h 142"/>
                      <a:gd name="T2" fmla="*/ 0 w 142"/>
                      <a:gd name="T3" fmla="*/ 0 h 142"/>
                      <a:gd name="T4" fmla="*/ 0 w 142"/>
                      <a:gd name="T5" fmla="*/ 0 h 142"/>
                      <a:gd name="T6" fmla="*/ 0 w 142"/>
                      <a:gd name="T7" fmla="*/ 0 h 142"/>
                      <a:gd name="T8" fmla="*/ 0 w 142"/>
                      <a:gd name="T9" fmla="*/ 0 h 142"/>
                      <a:gd name="T10" fmla="*/ 0 w 142"/>
                      <a:gd name="T11" fmla="*/ 0 h 142"/>
                      <a:gd name="T12" fmla="*/ 0 w 142"/>
                      <a:gd name="T13" fmla="*/ 0 h 142"/>
                      <a:gd name="T14" fmla="*/ 0 w 142"/>
                      <a:gd name="T15" fmla="*/ 0 h 142"/>
                      <a:gd name="T16" fmla="*/ 0 w 142"/>
                      <a:gd name="T17" fmla="*/ 0 h 142"/>
                      <a:gd name="T18" fmla="*/ 0 w 142"/>
                      <a:gd name="T19" fmla="*/ 0 h 142"/>
                      <a:gd name="T20" fmla="*/ 0 w 142"/>
                      <a:gd name="T21" fmla="*/ 0 h 142"/>
                      <a:gd name="T22" fmla="*/ 0 w 142"/>
                      <a:gd name="T23" fmla="*/ 0 h 142"/>
                      <a:gd name="T24" fmla="*/ 0 w 142"/>
                      <a:gd name="T25" fmla="*/ 0 h 142"/>
                      <a:gd name="T26" fmla="*/ 0 w 142"/>
                      <a:gd name="T27" fmla="*/ 0 h 142"/>
                      <a:gd name="T28" fmla="*/ 0 w 142"/>
                      <a:gd name="T29" fmla="*/ 0 h 142"/>
                      <a:gd name="T30" fmla="*/ 0 w 142"/>
                      <a:gd name="T31" fmla="*/ 0 h 142"/>
                      <a:gd name="T32" fmla="*/ 0 w 142"/>
                      <a:gd name="T33" fmla="*/ 0 h 142"/>
                      <a:gd name="T34" fmla="*/ 0 w 142"/>
                      <a:gd name="T35" fmla="*/ 0 h 142"/>
                      <a:gd name="T36" fmla="*/ 0 w 142"/>
                      <a:gd name="T37" fmla="*/ 0 h 142"/>
                      <a:gd name="T38" fmla="*/ 0 w 142"/>
                      <a:gd name="T39" fmla="*/ 0 h 142"/>
                      <a:gd name="T40" fmla="*/ 0 w 142"/>
                      <a:gd name="T41" fmla="*/ 0 h 142"/>
                      <a:gd name="T42" fmla="*/ 0 w 142"/>
                      <a:gd name="T43" fmla="*/ 0 h 142"/>
                      <a:gd name="T44" fmla="*/ 0 w 142"/>
                      <a:gd name="T45" fmla="*/ 0 h 142"/>
                      <a:gd name="T46" fmla="*/ 0 w 142"/>
                      <a:gd name="T47" fmla="*/ 0 h 142"/>
                      <a:gd name="T48" fmla="*/ 0 w 142"/>
                      <a:gd name="T49" fmla="*/ 0 h 142"/>
                      <a:gd name="T50" fmla="*/ 0 w 142"/>
                      <a:gd name="T51" fmla="*/ 0 h 142"/>
                      <a:gd name="T52" fmla="*/ 0 w 142"/>
                      <a:gd name="T53" fmla="*/ 0 h 142"/>
                      <a:gd name="T54" fmla="*/ 0 w 142"/>
                      <a:gd name="T55" fmla="*/ 0 h 142"/>
                      <a:gd name="T56" fmla="*/ 0 w 142"/>
                      <a:gd name="T57" fmla="*/ 0 h 142"/>
                      <a:gd name="T58" fmla="*/ 0 w 142"/>
                      <a:gd name="T59" fmla="*/ 0 h 142"/>
                      <a:gd name="T60" fmla="*/ 0 w 142"/>
                      <a:gd name="T61" fmla="*/ 0 h 142"/>
                      <a:gd name="T62" fmla="*/ 0 w 142"/>
                      <a:gd name="T63" fmla="*/ 0 h 142"/>
                      <a:gd name="T64" fmla="*/ 0 w 142"/>
                      <a:gd name="T65" fmla="*/ 0 h 14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2"/>
                      <a:gd name="T100" fmla="*/ 0 h 142"/>
                      <a:gd name="T101" fmla="*/ 142 w 142"/>
                      <a:gd name="T102" fmla="*/ 142 h 14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2" h="142">
                        <a:moveTo>
                          <a:pt x="71" y="0"/>
                        </a:moveTo>
                        <a:lnTo>
                          <a:pt x="86" y="2"/>
                        </a:lnTo>
                        <a:lnTo>
                          <a:pt x="99" y="6"/>
                        </a:lnTo>
                        <a:lnTo>
                          <a:pt x="111" y="13"/>
                        </a:lnTo>
                        <a:lnTo>
                          <a:pt x="121" y="21"/>
                        </a:lnTo>
                        <a:lnTo>
                          <a:pt x="130" y="32"/>
                        </a:lnTo>
                        <a:lnTo>
                          <a:pt x="137" y="44"/>
                        </a:lnTo>
                        <a:lnTo>
                          <a:pt x="141" y="57"/>
                        </a:lnTo>
                        <a:lnTo>
                          <a:pt x="142" y="71"/>
                        </a:lnTo>
                        <a:lnTo>
                          <a:pt x="141" y="86"/>
                        </a:lnTo>
                        <a:lnTo>
                          <a:pt x="137" y="100"/>
                        </a:lnTo>
                        <a:lnTo>
                          <a:pt x="130" y="111"/>
                        </a:lnTo>
                        <a:lnTo>
                          <a:pt x="121" y="122"/>
                        </a:lnTo>
                        <a:lnTo>
                          <a:pt x="111" y="131"/>
                        </a:lnTo>
                        <a:lnTo>
                          <a:pt x="99" y="137"/>
                        </a:lnTo>
                        <a:lnTo>
                          <a:pt x="86" y="141"/>
                        </a:lnTo>
                        <a:lnTo>
                          <a:pt x="71" y="142"/>
                        </a:lnTo>
                        <a:lnTo>
                          <a:pt x="56" y="141"/>
                        </a:lnTo>
                        <a:lnTo>
                          <a:pt x="44" y="137"/>
                        </a:lnTo>
                        <a:lnTo>
                          <a:pt x="31" y="131"/>
                        </a:lnTo>
                        <a:lnTo>
                          <a:pt x="21" y="122"/>
                        </a:lnTo>
                        <a:lnTo>
                          <a:pt x="12" y="111"/>
                        </a:lnTo>
                        <a:lnTo>
                          <a:pt x="5" y="100"/>
                        </a:lnTo>
                        <a:lnTo>
                          <a:pt x="1" y="86"/>
                        </a:lnTo>
                        <a:lnTo>
                          <a:pt x="0" y="71"/>
                        </a:lnTo>
                        <a:lnTo>
                          <a:pt x="1" y="57"/>
                        </a:lnTo>
                        <a:lnTo>
                          <a:pt x="5" y="44"/>
                        </a:lnTo>
                        <a:lnTo>
                          <a:pt x="12" y="32"/>
                        </a:lnTo>
                        <a:lnTo>
                          <a:pt x="21" y="21"/>
                        </a:lnTo>
                        <a:lnTo>
                          <a:pt x="31" y="13"/>
                        </a:lnTo>
                        <a:lnTo>
                          <a:pt x="44" y="6"/>
                        </a:lnTo>
                        <a:lnTo>
                          <a:pt x="56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FF14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3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765" y="501"/>
                    <a:ext cx="7" cy="6"/>
                  </a:xfrm>
                  <a:custGeom>
                    <a:avLst/>
                    <a:gdLst>
                      <a:gd name="T0" fmla="*/ 0 w 138"/>
                      <a:gd name="T1" fmla="*/ 0 h 137"/>
                      <a:gd name="T2" fmla="*/ 0 w 138"/>
                      <a:gd name="T3" fmla="*/ 0 h 137"/>
                      <a:gd name="T4" fmla="*/ 0 w 138"/>
                      <a:gd name="T5" fmla="*/ 0 h 137"/>
                      <a:gd name="T6" fmla="*/ 0 w 138"/>
                      <a:gd name="T7" fmla="*/ 0 h 137"/>
                      <a:gd name="T8" fmla="*/ 0 w 138"/>
                      <a:gd name="T9" fmla="*/ 0 h 137"/>
                      <a:gd name="T10" fmla="*/ 0 w 138"/>
                      <a:gd name="T11" fmla="*/ 0 h 137"/>
                      <a:gd name="T12" fmla="*/ 0 w 138"/>
                      <a:gd name="T13" fmla="*/ 0 h 137"/>
                      <a:gd name="T14" fmla="*/ 0 w 138"/>
                      <a:gd name="T15" fmla="*/ 0 h 137"/>
                      <a:gd name="T16" fmla="*/ 0 w 138"/>
                      <a:gd name="T17" fmla="*/ 0 h 137"/>
                      <a:gd name="T18" fmla="*/ 0 w 138"/>
                      <a:gd name="T19" fmla="*/ 0 h 137"/>
                      <a:gd name="T20" fmla="*/ 0 w 138"/>
                      <a:gd name="T21" fmla="*/ 0 h 137"/>
                      <a:gd name="T22" fmla="*/ 0 w 138"/>
                      <a:gd name="T23" fmla="*/ 0 h 137"/>
                      <a:gd name="T24" fmla="*/ 0 w 138"/>
                      <a:gd name="T25" fmla="*/ 0 h 137"/>
                      <a:gd name="T26" fmla="*/ 0 w 138"/>
                      <a:gd name="T27" fmla="*/ 0 h 137"/>
                      <a:gd name="T28" fmla="*/ 0 w 138"/>
                      <a:gd name="T29" fmla="*/ 0 h 137"/>
                      <a:gd name="T30" fmla="*/ 0 w 138"/>
                      <a:gd name="T31" fmla="*/ 0 h 137"/>
                      <a:gd name="T32" fmla="*/ 0 w 138"/>
                      <a:gd name="T33" fmla="*/ 0 h 137"/>
                      <a:gd name="T34" fmla="*/ 0 w 138"/>
                      <a:gd name="T35" fmla="*/ 0 h 137"/>
                      <a:gd name="T36" fmla="*/ 0 w 138"/>
                      <a:gd name="T37" fmla="*/ 0 h 137"/>
                      <a:gd name="T38" fmla="*/ 0 w 138"/>
                      <a:gd name="T39" fmla="*/ 0 h 137"/>
                      <a:gd name="T40" fmla="*/ 0 w 138"/>
                      <a:gd name="T41" fmla="*/ 0 h 137"/>
                      <a:gd name="T42" fmla="*/ 0 w 138"/>
                      <a:gd name="T43" fmla="*/ 0 h 137"/>
                      <a:gd name="T44" fmla="*/ 0 w 138"/>
                      <a:gd name="T45" fmla="*/ 0 h 137"/>
                      <a:gd name="T46" fmla="*/ 0 w 138"/>
                      <a:gd name="T47" fmla="*/ 0 h 137"/>
                      <a:gd name="T48" fmla="*/ 0 w 138"/>
                      <a:gd name="T49" fmla="*/ 0 h 137"/>
                      <a:gd name="T50" fmla="*/ 0 w 138"/>
                      <a:gd name="T51" fmla="*/ 0 h 137"/>
                      <a:gd name="T52" fmla="*/ 0 w 138"/>
                      <a:gd name="T53" fmla="*/ 0 h 137"/>
                      <a:gd name="T54" fmla="*/ 0 w 138"/>
                      <a:gd name="T55" fmla="*/ 0 h 137"/>
                      <a:gd name="T56" fmla="*/ 0 w 138"/>
                      <a:gd name="T57" fmla="*/ 0 h 137"/>
                      <a:gd name="T58" fmla="*/ 0 w 138"/>
                      <a:gd name="T59" fmla="*/ 0 h 137"/>
                      <a:gd name="T60" fmla="*/ 0 w 138"/>
                      <a:gd name="T61" fmla="*/ 0 h 137"/>
                      <a:gd name="T62" fmla="*/ 0 w 138"/>
                      <a:gd name="T63" fmla="*/ 0 h 137"/>
                      <a:gd name="T64" fmla="*/ 0 w 138"/>
                      <a:gd name="T65" fmla="*/ 0 h 1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8"/>
                      <a:gd name="T100" fmla="*/ 0 h 137"/>
                      <a:gd name="T101" fmla="*/ 138 w 138"/>
                      <a:gd name="T102" fmla="*/ 137 h 1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8" h="137">
                        <a:moveTo>
                          <a:pt x="69" y="0"/>
                        </a:moveTo>
                        <a:lnTo>
                          <a:pt x="82" y="1"/>
                        </a:lnTo>
                        <a:lnTo>
                          <a:pt x="96" y="5"/>
                        </a:lnTo>
                        <a:lnTo>
                          <a:pt x="108" y="11"/>
                        </a:lnTo>
                        <a:lnTo>
                          <a:pt x="118" y="19"/>
                        </a:lnTo>
                        <a:lnTo>
                          <a:pt x="126" y="30"/>
                        </a:lnTo>
                        <a:lnTo>
                          <a:pt x="133" y="41"/>
                        </a:lnTo>
                        <a:lnTo>
                          <a:pt x="137" y="55"/>
                        </a:lnTo>
                        <a:lnTo>
                          <a:pt x="138" y="68"/>
                        </a:lnTo>
                        <a:lnTo>
                          <a:pt x="137" y="82"/>
                        </a:lnTo>
                        <a:lnTo>
                          <a:pt x="133" y="96"/>
                        </a:lnTo>
                        <a:lnTo>
                          <a:pt x="126" y="107"/>
                        </a:lnTo>
                        <a:lnTo>
                          <a:pt x="118" y="117"/>
                        </a:lnTo>
                        <a:lnTo>
                          <a:pt x="108" y="126"/>
                        </a:lnTo>
                        <a:lnTo>
                          <a:pt x="96" y="132"/>
                        </a:lnTo>
                        <a:lnTo>
                          <a:pt x="82" y="136"/>
                        </a:lnTo>
                        <a:lnTo>
                          <a:pt x="69" y="137"/>
                        </a:lnTo>
                        <a:lnTo>
                          <a:pt x="55" y="136"/>
                        </a:lnTo>
                        <a:lnTo>
                          <a:pt x="43" y="132"/>
                        </a:lnTo>
                        <a:lnTo>
                          <a:pt x="30" y="126"/>
                        </a:lnTo>
                        <a:lnTo>
                          <a:pt x="21" y="117"/>
                        </a:lnTo>
                        <a:lnTo>
                          <a:pt x="11" y="107"/>
                        </a:lnTo>
                        <a:lnTo>
                          <a:pt x="5" y="96"/>
                        </a:lnTo>
                        <a:lnTo>
                          <a:pt x="1" y="82"/>
                        </a:lnTo>
                        <a:lnTo>
                          <a:pt x="0" y="68"/>
                        </a:lnTo>
                        <a:lnTo>
                          <a:pt x="1" y="55"/>
                        </a:lnTo>
                        <a:lnTo>
                          <a:pt x="5" y="41"/>
                        </a:lnTo>
                        <a:lnTo>
                          <a:pt x="11" y="30"/>
                        </a:lnTo>
                        <a:lnTo>
                          <a:pt x="21" y="19"/>
                        </a:lnTo>
                        <a:lnTo>
                          <a:pt x="30" y="11"/>
                        </a:lnTo>
                        <a:lnTo>
                          <a:pt x="43" y="5"/>
                        </a:lnTo>
                        <a:lnTo>
                          <a:pt x="55" y="1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1C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4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765" y="501"/>
                    <a:ext cx="7" cy="6"/>
                  </a:xfrm>
                  <a:custGeom>
                    <a:avLst/>
                    <a:gdLst>
                      <a:gd name="T0" fmla="*/ 0 w 134"/>
                      <a:gd name="T1" fmla="*/ 0 h 133"/>
                      <a:gd name="T2" fmla="*/ 0 w 134"/>
                      <a:gd name="T3" fmla="*/ 0 h 133"/>
                      <a:gd name="T4" fmla="*/ 0 w 134"/>
                      <a:gd name="T5" fmla="*/ 0 h 133"/>
                      <a:gd name="T6" fmla="*/ 0 w 134"/>
                      <a:gd name="T7" fmla="*/ 0 h 133"/>
                      <a:gd name="T8" fmla="*/ 0 w 134"/>
                      <a:gd name="T9" fmla="*/ 0 h 133"/>
                      <a:gd name="T10" fmla="*/ 0 w 134"/>
                      <a:gd name="T11" fmla="*/ 0 h 133"/>
                      <a:gd name="T12" fmla="*/ 0 w 134"/>
                      <a:gd name="T13" fmla="*/ 0 h 133"/>
                      <a:gd name="T14" fmla="*/ 0 w 134"/>
                      <a:gd name="T15" fmla="*/ 0 h 133"/>
                      <a:gd name="T16" fmla="*/ 0 w 134"/>
                      <a:gd name="T17" fmla="*/ 0 h 133"/>
                      <a:gd name="T18" fmla="*/ 0 w 134"/>
                      <a:gd name="T19" fmla="*/ 0 h 133"/>
                      <a:gd name="T20" fmla="*/ 0 w 134"/>
                      <a:gd name="T21" fmla="*/ 0 h 133"/>
                      <a:gd name="T22" fmla="*/ 0 w 134"/>
                      <a:gd name="T23" fmla="*/ 0 h 133"/>
                      <a:gd name="T24" fmla="*/ 0 w 134"/>
                      <a:gd name="T25" fmla="*/ 0 h 133"/>
                      <a:gd name="T26" fmla="*/ 0 w 134"/>
                      <a:gd name="T27" fmla="*/ 0 h 133"/>
                      <a:gd name="T28" fmla="*/ 0 w 134"/>
                      <a:gd name="T29" fmla="*/ 0 h 133"/>
                      <a:gd name="T30" fmla="*/ 0 w 134"/>
                      <a:gd name="T31" fmla="*/ 0 h 133"/>
                      <a:gd name="T32" fmla="*/ 0 w 134"/>
                      <a:gd name="T33" fmla="*/ 0 h 133"/>
                      <a:gd name="T34" fmla="*/ 0 w 134"/>
                      <a:gd name="T35" fmla="*/ 0 h 133"/>
                      <a:gd name="T36" fmla="*/ 0 w 134"/>
                      <a:gd name="T37" fmla="*/ 0 h 133"/>
                      <a:gd name="T38" fmla="*/ 0 w 134"/>
                      <a:gd name="T39" fmla="*/ 0 h 133"/>
                      <a:gd name="T40" fmla="*/ 0 w 134"/>
                      <a:gd name="T41" fmla="*/ 0 h 133"/>
                      <a:gd name="T42" fmla="*/ 0 w 134"/>
                      <a:gd name="T43" fmla="*/ 0 h 133"/>
                      <a:gd name="T44" fmla="*/ 0 w 134"/>
                      <a:gd name="T45" fmla="*/ 0 h 133"/>
                      <a:gd name="T46" fmla="*/ 0 w 134"/>
                      <a:gd name="T47" fmla="*/ 0 h 133"/>
                      <a:gd name="T48" fmla="*/ 0 w 134"/>
                      <a:gd name="T49" fmla="*/ 0 h 133"/>
                      <a:gd name="T50" fmla="*/ 0 w 134"/>
                      <a:gd name="T51" fmla="*/ 0 h 133"/>
                      <a:gd name="T52" fmla="*/ 0 w 134"/>
                      <a:gd name="T53" fmla="*/ 0 h 133"/>
                      <a:gd name="T54" fmla="*/ 0 w 134"/>
                      <a:gd name="T55" fmla="*/ 0 h 133"/>
                      <a:gd name="T56" fmla="*/ 0 w 134"/>
                      <a:gd name="T57" fmla="*/ 0 h 133"/>
                      <a:gd name="T58" fmla="*/ 0 w 134"/>
                      <a:gd name="T59" fmla="*/ 0 h 133"/>
                      <a:gd name="T60" fmla="*/ 0 w 134"/>
                      <a:gd name="T61" fmla="*/ 0 h 133"/>
                      <a:gd name="T62" fmla="*/ 0 w 134"/>
                      <a:gd name="T63" fmla="*/ 0 h 133"/>
                      <a:gd name="T64" fmla="*/ 0 w 134"/>
                      <a:gd name="T65" fmla="*/ 0 h 1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4"/>
                      <a:gd name="T100" fmla="*/ 0 h 133"/>
                      <a:gd name="T101" fmla="*/ 134 w 134"/>
                      <a:gd name="T102" fmla="*/ 133 h 1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4" h="133">
                        <a:moveTo>
                          <a:pt x="67" y="0"/>
                        </a:moveTo>
                        <a:lnTo>
                          <a:pt x="80" y="1"/>
                        </a:lnTo>
                        <a:lnTo>
                          <a:pt x="93" y="5"/>
                        </a:lnTo>
                        <a:lnTo>
                          <a:pt x="104" y="11"/>
                        </a:lnTo>
                        <a:lnTo>
                          <a:pt x="114" y="19"/>
                        </a:lnTo>
                        <a:lnTo>
                          <a:pt x="122" y="29"/>
                        </a:lnTo>
                        <a:lnTo>
                          <a:pt x="128" y="40"/>
                        </a:lnTo>
                        <a:lnTo>
                          <a:pt x="133" y="53"/>
                        </a:lnTo>
                        <a:lnTo>
                          <a:pt x="134" y="66"/>
                        </a:lnTo>
                        <a:lnTo>
                          <a:pt x="133" y="80"/>
                        </a:lnTo>
                        <a:lnTo>
                          <a:pt x="128" y="93"/>
                        </a:lnTo>
                        <a:lnTo>
                          <a:pt x="122" y="104"/>
                        </a:lnTo>
                        <a:lnTo>
                          <a:pt x="114" y="113"/>
                        </a:lnTo>
                        <a:lnTo>
                          <a:pt x="104" y="122"/>
                        </a:lnTo>
                        <a:lnTo>
                          <a:pt x="93" y="128"/>
                        </a:lnTo>
                        <a:lnTo>
                          <a:pt x="80" y="132"/>
                        </a:lnTo>
                        <a:lnTo>
                          <a:pt x="67" y="133"/>
                        </a:lnTo>
                        <a:lnTo>
                          <a:pt x="53" y="132"/>
                        </a:lnTo>
                        <a:lnTo>
                          <a:pt x="41" y="128"/>
                        </a:lnTo>
                        <a:lnTo>
                          <a:pt x="29" y="122"/>
                        </a:lnTo>
                        <a:lnTo>
                          <a:pt x="20" y="113"/>
                        </a:lnTo>
                        <a:lnTo>
                          <a:pt x="12" y="104"/>
                        </a:lnTo>
                        <a:lnTo>
                          <a:pt x="5" y="93"/>
                        </a:lnTo>
                        <a:lnTo>
                          <a:pt x="1" y="80"/>
                        </a:lnTo>
                        <a:lnTo>
                          <a:pt x="0" y="66"/>
                        </a:lnTo>
                        <a:lnTo>
                          <a:pt x="1" y="53"/>
                        </a:lnTo>
                        <a:lnTo>
                          <a:pt x="5" y="40"/>
                        </a:lnTo>
                        <a:lnTo>
                          <a:pt x="12" y="29"/>
                        </a:lnTo>
                        <a:lnTo>
                          <a:pt x="20" y="19"/>
                        </a:lnTo>
                        <a:lnTo>
                          <a:pt x="29" y="11"/>
                        </a:lnTo>
                        <a:lnTo>
                          <a:pt x="41" y="5"/>
                        </a:lnTo>
                        <a:lnTo>
                          <a:pt x="53" y="1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FF267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5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765" y="501"/>
                    <a:ext cx="6" cy="6"/>
                  </a:xfrm>
                  <a:custGeom>
                    <a:avLst/>
                    <a:gdLst>
                      <a:gd name="T0" fmla="*/ 0 w 130"/>
                      <a:gd name="T1" fmla="*/ 0 h 129"/>
                      <a:gd name="T2" fmla="*/ 0 w 130"/>
                      <a:gd name="T3" fmla="*/ 0 h 129"/>
                      <a:gd name="T4" fmla="*/ 0 w 130"/>
                      <a:gd name="T5" fmla="*/ 0 h 129"/>
                      <a:gd name="T6" fmla="*/ 0 w 130"/>
                      <a:gd name="T7" fmla="*/ 0 h 129"/>
                      <a:gd name="T8" fmla="*/ 0 w 130"/>
                      <a:gd name="T9" fmla="*/ 0 h 129"/>
                      <a:gd name="T10" fmla="*/ 0 w 130"/>
                      <a:gd name="T11" fmla="*/ 0 h 129"/>
                      <a:gd name="T12" fmla="*/ 0 w 130"/>
                      <a:gd name="T13" fmla="*/ 0 h 129"/>
                      <a:gd name="T14" fmla="*/ 0 w 130"/>
                      <a:gd name="T15" fmla="*/ 0 h 129"/>
                      <a:gd name="T16" fmla="*/ 0 w 130"/>
                      <a:gd name="T17" fmla="*/ 0 h 129"/>
                      <a:gd name="T18" fmla="*/ 0 w 130"/>
                      <a:gd name="T19" fmla="*/ 0 h 129"/>
                      <a:gd name="T20" fmla="*/ 0 w 130"/>
                      <a:gd name="T21" fmla="*/ 0 h 129"/>
                      <a:gd name="T22" fmla="*/ 0 w 130"/>
                      <a:gd name="T23" fmla="*/ 0 h 129"/>
                      <a:gd name="T24" fmla="*/ 0 w 130"/>
                      <a:gd name="T25" fmla="*/ 0 h 129"/>
                      <a:gd name="T26" fmla="*/ 0 w 130"/>
                      <a:gd name="T27" fmla="*/ 0 h 129"/>
                      <a:gd name="T28" fmla="*/ 0 w 130"/>
                      <a:gd name="T29" fmla="*/ 0 h 129"/>
                      <a:gd name="T30" fmla="*/ 0 w 130"/>
                      <a:gd name="T31" fmla="*/ 0 h 129"/>
                      <a:gd name="T32" fmla="*/ 0 w 130"/>
                      <a:gd name="T33" fmla="*/ 0 h 129"/>
                      <a:gd name="T34" fmla="*/ 0 w 130"/>
                      <a:gd name="T35" fmla="*/ 0 h 129"/>
                      <a:gd name="T36" fmla="*/ 0 w 130"/>
                      <a:gd name="T37" fmla="*/ 0 h 129"/>
                      <a:gd name="T38" fmla="*/ 0 w 130"/>
                      <a:gd name="T39" fmla="*/ 0 h 129"/>
                      <a:gd name="T40" fmla="*/ 0 w 130"/>
                      <a:gd name="T41" fmla="*/ 0 h 129"/>
                      <a:gd name="T42" fmla="*/ 0 w 130"/>
                      <a:gd name="T43" fmla="*/ 0 h 129"/>
                      <a:gd name="T44" fmla="*/ 0 w 130"/>
                      <a:gd name="T45" fmla="*/ 0 h 129"/>
                      <a:gd name="T46" fmla="*/ 0 w 130"/>
                      <a:gd name="T47" fmla="*/ 0 h 129"/>
                      <a:gd name="T48" fmla="*/ 0 w 130"/>
                      <a:gd name="T49" fmla="*/ 0 h 129"/>
                      <a:gd name="T50" fmla="*/ 0 w 130"/>
                      <a:gd name="T51" fmla="*/ 0 h 129"/>
                      <a:gd name="T52" fmla="*/ 0 w 130"/>
                      <a:gd name="T53" fmla="*/ 0 h 129"/>
                      <a:gd name="T54" fmla="*/ 0 w 130"/>
                      <a:gd name="T55" fmla="*/ 0 h 129"/>
                      <a:gd name="T56" fmla="*/ 0 w 130"/>
                      <a:gd name="T57" fmla="*/ 0 h 129"/>
                      <a:gd name="T58" fmla="*/ 0 w 130"/>
                      <a:gd name="T59" fmla="*/ 0 h 129"/>
                      <a:gd name="T60" fmla="*/ 0 w 130"/>
                      <a:gd name="T61" fmla="*/ 0 h 129"/>
                      <a:gd name="T62" fmla="*/ 0 w 130"/>
                      <a:gd name="T63" fmla="*/ 0 h 129"/>
                      <a:gd name="T64" fmla="*/ 0 w 130"/>
                      <a:gd name="T65" fmla="*/ 0 h 1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0"/>
                      <a:gd name="T100" fmla="*/ 0 h 129"/>
                      <a:gd name="T101" fmla="*/ 130 w 130"/>
                      <a:gd name="T102" fmla="*/ 129 h 1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0" h="129">
                        <a:moveTo>
                          <a:pt x="65" y="0"/>
                        </a:moveTo>
                        <a:lnTo>
                          <a:pt x="77" y="1"/>
                        </a:lnTo>
                        <a:lnTo>
                          <a:pt x="90" y="5"/>
                        </a:lnTo>
                        <a:lnTo>
                          <a:pt x="101" y="11"/>
                        </a:lnTo>
                        <a:lnTo>
                          <a:pt x="111" y="19"/>
                        </a:lnTo>
                        <a:lnTo>
                          <a:pt x="118" y="28"/>
                        </a:lnTo>
                        <a:lnTo>
                          <a:pt x="124" y="39"/>
                        </a:lnTo>
                        <a:lnTo>
                          <a:pt x="129" y="52"/>
                        </a:lnTo>
                        <a:lnTo>
                          <a:pt x="130" y="64"/>
                        </a:lnTo>
                        <a:lnTo>
                          <a:pt x="129" y="77"/>
                        </a:lnTo>
                        <a:lnTo>
                          <a:pt x="124" y="89"/>
                        </a:lnTo>
                        <a:lnTo>
                          <a:pt x="118" y="101"/>
                        </a:lnTo>
                        <a:lnTo>
                          <a:pt x="111" y="110"/>
                        </a:lnTo>
                        <a:lnTo>
                          <a:pt x="101" y="118"/>
                        </a:lnTo>
                        <a:lnTo>
                          <a:pt x="90" y="124"/>
                        </a:lnTo>
                        <a:lnTo>
                          <a:pt x="77" y="128"/>
                        </a:lnTo>
                        <a:lnTo>
                          <a:pt x="65" y="129"/>
                        </a:lnTo>
                        <a:lnTo>
                          <a:pt x="52" y="128"/>
                        </a:lnTo>
                        <a:lnTo>
                          <a:pt x="40" y="124"/>
                        </a:lnTo>
                        <a:lnTo>
                          <a:pt x="28" y="118"/>
                        </a:lnTo>
                        <a:lnTo>
                          <a:pt x="19" y="110"/>
                        </a:lnTo>
                        <a:lnTo>
                          <a:pt x="12" y="101"/>
                        </a:lnTo>
                        <a:lnTo>
                          <a:pt x="5" y="89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2"/>
                        </a:lnTo>
                        <a:lnTo>
                          <a:pt x="5" y="39"/>
                        </a:lnTo>
                        <a:lnTo>
                          <a:pt x="12" y="28"/>
                        </a:lnTo>
                        <a:lnTo>
                          <a:pt x="19" y="19"/>
                        </a:lnTo>
                        <a:lnTo>
                          <a:pt x="28" y="11"/>
                        </a:lnTo>
                        <a:lnTo>
                          <a:pt x="40" y="5"/>
                        </a:lnTo>
                        <a:lnTo>
                          <a:pt x="52" y="1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F30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6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765" y="501"/>
                    <a:ext cx="6" cy="6"/>
                  </a:xfrm>
                  <a:custGeom>
                    <a:avLst/>
                    <a:gdLst>
                      <a:gd name="T0" fmla="*/ 0 w 126"/>
                      <a:gd name="T1" fmla="*/ 0 h 124"/>
                      <a:gd name="T2" fmla="*/ 0 w 126"/>
                      <a:gd name="T3" fmla="*/ 0 h 124"/>
                      <a:gd name="T4" fmla="*/ 0 w 126"/>
                      <a:gd name="T5" fmla="*/ 0 h 124"/>
                      <a:gd name="T6" fmla="*/ 0 w 126"/>
                      <a:gd name="T7" fmla="*/ 0 h 124"/>
                      <a:gd name="T8" fmla="*/ 0 w 126"/>
                      <a:gd name="T9" fmla="*/ 0 h 124"/>
                      <a:gd name="T10" fmla="*/ 0 w 126"/>
                      <a:gd name="T11" fmla="*/ 0 h 124"/>
                      <a:gd name="T12" fmla="*/ 0 w 126"/>
                      <a:gd name="T13" fmla="*/ 0 h 124"/>
                      <a:gd name="T14" fmla="*/ 0 w 126"/>
                      <a:gd name="T15" fmla="*/ 0 h 124"/>
                      <a:gd name="T16" fmla="*/ 0 w 126"/>
                      <a:gd name="T17" fmla="*/ 0 h 124"/>
                      <a:gd name="T18" fmla="*/ 0 w 126"/>
                      <a:gd name="T19" fmla="*/ 0 h 124"/>
                      <a:gd name="T20" fmla="*/ 0 w 126"/>
                      <a:gd name="T21" fmla="*/ 0 h 124"/>
                      <a:gd name="T22" fmla="*/ 0 w 126"/>
                      <a:gd name="T23" fmla="*/ 0 h 124"/>
                      <a:gd name="T24" fmla="*/ 0 w 126"/>
                      <a:gd name="T25" fmla="*/ 0 h 124"/>
                      <a:gd name="T26" fmla="*/ 0 w 126"/>
                      <a:gd name="T27" fmla="*/ 0 h 124"/>
                      <a:gd name="T28" fmla="*/ 0 w 126"/>
                      <a:gd name="T29" fmla="*/ 0 h 124"/>
                      <a:gd name="T30" fmla="*/ 0 w 126"/>
                      <a:gd name="T31" fmla="*/ 0 h 124"/>
                      <a:gd name="T32" fmla="*/ 0 w 126"/>
                      <a:gd name="T33" fmla="*/ 0 h 124"/>
                      <a:gd name="T34" fmla="*/ 0 w 126"/>
                      <a:gd name="T35" fmla="*/ 0 h 124"/>
                      <a:gd name="T36" fmla="*/ 0 w 126"/>
                      <a:gd name="T37" fmla="*/ 0 h 124"/>
                      <a:gd name="T38" fmla="*/ 0 w 126"/>
                      <a:gd name="T39" fmla="*/ 0 h 124"/>
                      <a:gd name="T40" fmla="*/ 0 w 126"/>
                      <a:gd name="T41" fmla="*/ 0 h 124"/>
                      <a:gd name="T42" fmla="*/ 0 w 126"/>
                      <a:gd name="T43" fmla="*/ 0 h 124"/>
                      <a:gd name="T44" fmla="*/ 0 w 126"/>
                      <a:gd name="T45" fmla="*/ 0 h 124"/>
                      <a:gd name="T46" fmla="*/ 0 w 126"/>
                      <a:gd name="T47" fmla="*/ 0 h 124"/>
                      <a:gd name="T48" fmla="*/ 0 w 126"/>
                      <a:gd name="T49" fmla="*/ 0 h 124"/>
                      <a:gd name="T50" fmla="*/ 0 w 126"/>
                      <a:gd name="T51" fmla="*/ 0 h 124"/>
                      <a:gd name="T52" fmla="*/ 0 w 126"/>
                      <a:gd name="T53" fmla="*/ 0 h 124"/>
                      <a:gd name="T54" fmla="*/ 0 w 126"/>
                      <a:gd name="T55" fmla="*/ 0 h 124"/>
                      <a:gd name="T56" fmla="*/ 0 w 126"/>
                      <a:gd name="T57" fmla="*/ 0 h 124"/>
                      <a:gd name="T58" fmla="*/ 0 w 126"/>
                      <a:gd name="T59" fmla="*/ 0 h 124"/>
                      <a:gd name="T60" fmla="*/ 0 w 126"/>
                      <a:gd name="T61" fmla="*/ 0 h 124"/>
                      <a:gd name="T62" fmla="*/ 0 w 126"/>
                      <a:gd name="T63" fmla="*/ 0 h 124"/>
                      <a:gd name="T64" fmla="*/ 0 w 126"/>
                      <a:gd name="T65" fmla="*/ 0 h 12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6"/>
                      <a:gd name="T100" fmla="*/ 0 h 124"/>
                      <a:gd name="T101" fmla="*/ 126 w 126"/>
                      <a:gd name="T102" fmla="*/ 124 h 12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6" h="124">
                        <a:moveTo>
                          <a:pt x="63" y="0"/>
                        </a:moveTo>
                        <a:lnTo>
                          <a:pt x="75" y="1"/>
                        </a:lnTo>
                        <a:lnTo>
                          <a:pt x="87" y="5"/>
                        </a:lnTo>
                        <a:lnTo>
                          <a:pt x="97" y="10"/>
                        </a:lnTo>
                        <a:lnTo>
                          <a:pt x="107" y="18"/>
                        </a:lnTo>
                        <a:lnTo>
                          <a:pt x="115" y="27"/>
                        </a:lnTo>
                        <a:lnTo>
                          <a:pt x="120" y="37"/>
                        </a:lnTo>
                        <a:lnTo>
                          <a:pt x="124" y="49"/>
                        </a:lnTo>
                        <a:lnTo>
                          <a:pt x="126" y="61"/>
                        </a:lnTo>
                        <a:lnTo>
                          <a:pt x="124" y="74"/>
                        </a:lnTo>
                        <a:lnTo>
                          <a:pt x="120" y="85"/>
                        </a:lnTo>
                        <a:lnTo>
                          <a:pt x="115" y="96"/>
                        </a:lnTo>
                        <a:lnTo>
                          <a:pt x="107" y="105"/>
                        </a:lnTo>
                        <a:lnTo>
                          <a:pt x="97" y="114"/>
                        </a:lnTo>
                        <a:lnTo>
                          <a:pt x="87" y="119"/>
                        </a:lnTo>
                        <a:lnTo>
                          <a:pt x="75" y="123"/>
                        </a:lnTo>
                        <a:lnTo>
                          <a:pt x="63" y="124"/>
                        </a:lnTo>
                        <a:lnTo>
                          <a:pt x="50" y="123"/>
                        </a:lnTo>
                        <a:lnTo>
                          <a:pt x="39" y="119"/>
                        </a:lnTo>
                        <a:lnTo>
                          <a:pt x="28" y="114"/>
                        </a:lnTo>
                        <a:lnTo>
                          <a:pt x="19" y="105"/>
                        </a:lnTo>
                        <a:lnTo>
                          <a:pt x="11" y="96"/>
                        </a:lnTo>
                        <a:lnTo>
                          <a:pt x="5" y="85"/>
                        </a:lnTo>
                        <a:lnTo>
                          <a:pt x="1" y="74"/>
                        </a:lnTo>
                        <a:lnTo>
                          <a:pt x="0" y="61"/>
                        </a:lnTo>
                        <a:lnTo>
                          <a:pt x="1" y="49"/>
                        </a:lnTo>
                        <a:lnTo>
                          <a:pt x="5" y="37"/>
                        </a:lnTo>
                        <a:lnTo>
                          <a:pt x="11" y="27"/>
                        </a:lnTo>
                        <a:lnTo>
                          <a:pt x="19" y="18"/>
                        </a:lnTo>
                        <a:lnTo>
                          <a:pt x="28" y="10"/>
                        </a:lnTo>
                        <a:lnTo>
                          <a:pt x="39" y="5"/>
                        </a:lnTo>
                        <a:lnTo>
                          <a:pt x="50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FF3A8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7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766" y="501"/>
                    <a:ext cx="5" cy="6"/>
                  </a:xfrm>
                  <a:custGeom>
                    <a:avLst/>
                    <a:gdLst>
                      <a:gd name="T0" fmla="*/ 0 w 120"/>
                      <a:gd name="T1" fmla="*/ 0 h 120"/>
                      <a:gd name="T2" fmla="*/ 0 w 120"/>
                      <a:gd name="T3" fmla="*/ 0 h 120"/>
                      <a:gd name="T4" fmla="*/ 0 w 120"/>
                      <a:gd name="T5" fmla="*/ 0 h 120"/>
                      <a:gd name="T6" fmla="*/ 0 w 120"/>
                      <a:gd name="T7" fmla="*/ 0 h 120"/>
                      <a:gd name="T8" fmla="*/ 0 w 120"/>
                      <a:gd name="T9" fmla="*/ 0 h 120"/>
                      <a:gd name="T10" fmla="*/ 0 w 120"/>
                      <a:gd name="T11" fmla="*/ 0 h 120"/>
                      <a:gd name="T12" fmla="*/ 0 w 120"/>
                      <a:gd name="T13" fmla="*/ 0 h 120"/>
                      <a:gd name="T14" fmla="*/ 0 w 120"/>
                      <a:gd name="T15" fmla="*/ 0 h 120"/>
                      <a:gd name="T16" fmla="*/ 0 w 120"/>
                      <a:gd name="T17" fmla="*/ 0 h 120"/>
                      <a:gd name="T18" fmla="*/ 0 w 120"/>
                      <a:gd name="T19" fmla="*/ 0 h 120"/>
                      <a:gd name="T20" fmla="*/ 0 w 120"/>
                      <a:gd name="T21" fmla="*/ 0 h 120"/>
                      <a:gd name="T22" fmla="*/ 0 w 120"/>
                      <a:gd name="T23" fmla="*/ 0 h 120"/>
                      <a:gd name="T24" fmla="*/ 0 w 120"/>
                      <a:gd name="T25" fmla="*/ 0 h 120"/>
                      <a:gd name="T26" fmla="*/ 0 w 120"/>
                      <a:gd name="T27" fmla="*/ 0 h 120"/>
                      <a:gd name="T28" fmla="*/ 0 w 120"/>
                      <a:gd name="T29" fmla="*/ 0 h 120"/>
                      <a:gd name="T30" fmla="*/ 0 w 120"/>
                      <a:gd name="T31" fmla="*/ 0 h 120"/>
                      <a:gd name="T32" fmla="*/ 0 w 120"/>
                      <a:gd name="T33" fmla="*/ 0 h 120"/>
                      <a:gd name="T34" fmla="*/ 0 w 120"/>
                      <a:gd name="T35" fmla="*/ 0 h 120"/>
                      <a:gd name="T36" fmla="*/ 0 w 120"/>
                      <a:gd name="T37" fmla="*/ 0 h 120"/>
                      <a:gd name="T38" fmla="*/ 0 w 120"/>
                      <a:gd name="T39" fmla="*/ 0 h 120"/>
                      <a:gd name="T40" fmla="*/ 0 w 120"/>
                      <a:gd name="T41" fmla="*/ 0 h 120"/>
                      <a:gd name="T42" fmla="*/ 0 w 120"/>
                      <a:gd name="T43" fmla="*/ 0 h 120"/>
                      <a:gd name="T44" fmla="*/ 0 w 120"/>
                      <a:gd name="T45" fmla="*/ 0 h 120"/>
                      <a:gd name="T46" fmla="*/ 0 w 120"/>
                      <a:gd name="T47" fmla="*/ 0 h 120"/>
                      <a:gd name="T48" fmla="*/ 0 w 120"/>
                      <a:gd name="T49" fmla="*/ 0 h 120"/>
                      <a:gd name="T50" fmla="*/ 0 w 120"/>
                      <a:gd name="T51" fmla="*/ 0 h 120"/>
                      <a:gd name="T52" fmla="*/ 0 w 120"/>
                      <a:gd name="T53" fmla="*/ 0 h 120"/>
                      <a:gd name="T54" fmla="*/ 0 w 120"/>
                      <a:gd name="T55" fmla="*/ 0 h 120"/>
                      <a:gd name="T56" fmla="*/ 0 w 120"/>
                      <a:gd name="T57" fmla="*/ 0 h 120"/>
                      <a:gd name="T58" fmla="*/ 0 w 120"/>
                      <a:gd name="T59" fmla="*/ 0 h 120"/>
                      <a:gd name="T60" fmla="*/ 0 w 120"/>
                      <a:gd name="T61" fmla="*/ 0 h 120"/>
                      <a:gd name="T62" fmla="*/ 0 w 120"/>
                      <a:gd name="T63" fmla="*/ 0 h 120"/>
                      <a:gd name="T64" fmla="*/ 0 w 120"/>
                      <a:gd name="T65" fmla="*/ 0 h 1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0"/>
                      <a:gd name="T100" fmla="*/ 0 h 120"/>
                      <a:gd name="T101" fmla="*/ 120 w 120"/>
                      <a:gd name="T102" fmla="*/ 120 h 1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0" h="120">
                        <a:moveTo>
                          <a:pt x="60" y="0"/>
                        </a:moveTo>
                        <a:lnTo>
                          <a:pt x="72" y="1"/>
                        </a:lnTo>
                        <a:lnTo>
                          <a:pt x="84" y="4"/>
                        </a:lnTo>
                        <a:lnTo>
                          <a:pt x="93" y="10"/>
                        </a:lnTo>
                        <a:lnTo>
                          <a:pt x="103" y="17"/>
                        </a:lnTo>
                        <a:lnTo>
                          <a:pt x="110" y="26"/>
                        </a:lnTo>
                        <a:lnTo>
                          <a:pt x="115" y="36"/>
                        </a:lnTo>
                        <a:lnTo>
                          <a:pt x="119" y="47"/>
                        </a:lnTo>
                        <a:lnTo>
                          <a:pt x="120" y="59"/>
                        </a:lnTo>
                        <a:lnTo>
                          <a:pt x="119" y="72"/>
                        </a:lnTo>
                        <a:lnTo>
                          <a:pt x="115" y="83"/>
                        </a:lnTo>
                        <a:lnTo>
                          <a:pt x="110" y="93"/>
                        </a:lnTo>
                        <a:lnTo>
                          <a:pt x="103" y="102"/>
                        </a:lnTo>
                        <a:lnTo>
                          <a:pt x="93" y="110"/>
                        </a:lnTo>
                        <a:lnTo>
                          <a:pt x="84" y="115"/>
                        </a:lnTo>
                        <a:lnTo>
                          <a:pt x="72" y="119"/>
                        </a:lnTo>
                        <a:lnTo>
                          <a:pt x="60" y="120"/>
                        </a:lnTo>
                        <a:lnTo>
                          <a:pt x="47" y="119"/>
                        </a:lnTo>
                        <a:lnTo>
                          <a:pt x="37" y="115"/>
                        </a:lnTo>
                        <a:lnTo>
                          <a:pt x="27" y="110"/>
                        </a:lnTo>
                        <a:lnTo>
                          <a:pt x="18" y="102"/>
                        </a:lnTo>
                        <a:lnTo>
                          <a:pt x="11" y="93"/>
                        </a:lnTo>
                        <a:lnTo>
                          <a:pt x="5" y="83"/>
                        </a:lnTo>
                        <a:lnTo>
                          <a:pt x="1" y="72"/>
                        </a:lnTo>
                        <a:lnTo>
                          <a:pt x="0" y="59"/>
                        </a:lnTo>
                        <a:lnTo>
                          <a:pt x="1" y="47"/>
                        </a:lnTo>
                        <a:lnTo>
                          <a:pt x="5" y="36"/>
                        </a:lnTo>
                        <a:lnTo>
                          <a:pt x="11" y="26"/>
                        </a:lnTo>
                        <a:lnTo>
                          <a:pt x="18" y="17"/>
                        </a:lnTo>
                        <a:lnTo>
                          <a:pt x="27" y="10"/>
                        </a:lnTo>
                        <a:lnTo>
                          <a:pt x="37" y="4"/>
                        </a:lnTo>
                        <a:lnTo>
                          <a:pt x="47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448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8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766" y="501"/>
                    <a:ext cx="5" cy="6"/>
                  </a:xfrm>
                  <a:custGeom>
                    <a:avLst/>
                    <a:gdLst>
                      <a:gd name="T0" fmla="*/ 0 w 116"/>
                      <a:gd name="T1" fmla="*/ 0 h 116"/>
                      <a:gd name="T2" fmla="*/ 0 w 116"/>
                      <a:gd name="T3" fmla="*/ 0 h 116"/>
                      <a:gd name="T4" fmla="*/ 0 w 116"/>
                      <a:gd name="T5" fmla="*/ 0 h 116"/>
                      <a:gd name="T6" fmla="*/ 0 w 116"/>
                      <a:gd name="T7" fmla="*/ 0 h 116"/>
                      <a:gd name="T8" fmla="*/ 0 w 116"/>
                      <a:gd name="T9" fmla="*/ 0 h 116"/>
                      <a:gd name="T10" fmla="*/ 0 w 116"/>
                      <a:gd name="T11" fmla="*/ 0 h 116"/>
                      <a:gd name="T12" fmla="*/ 0 w 116"/>
                      <a:gd name="T13" fmla="*/ 0 h 116"/>
                      <a:gd name="T14" fmla="*/ 0 w 116"/>
                      <a:gd name="T15" fmla="*/ 0 h 116"/>
                      <a:gd name="T16" fmla="*/ 0 w 116"/>
                      <a:gd name="T17" fmla="*/ 0 h 116"/>
                      <a:gd name="T18" fmla="*/ 0 w 116"/>
                      <a:gd name="T19" fmla="*/ 0 h 116"/>
                      <a:gd name="T20" fmla="*/ 0 w 116"/>
                      <a:gd name="T21" fmla="*/ 0 h 116"/>
                      <a:gd name="T22" fmla="*/ 0 w 116"/>
                      <a:gd name="T23" fmla="*/ 0 h 116"/>
                      <a:gd name="T24" fmla="*/ 0 w 116"/>
                      <a:gd name="T25" fmla="*/ 0 h 116"/>
                      <a:gd name="T26" fmla="*/ 0 w 116"/>
                      <a:gd name="T27" fmla="*/ 0 h 116"/>
                      <a:gd name="T28" fmla="*/ 0 w 116"/>
                      <a:gd name="T29" fmla="*/ 0 h 116"/>
                      <a:gd name="T30" fmla="*/ 0 w 116"/>
                      <a:gd name="T31" fmla="*/ 0 h 116"/>
                      <a:gd name="T32" fmla="*/ 0 w 116"/>
                      <a:gd name="T33" fmla="*/ 0 h 116"/>
                      <a:gd name="T34" fmla="*/ 0 w 116"/>
                      <a:gd name="T35" fmla="*/ 0 h 116"/>
                      <a:gd name="T36" fmla="*/ 0 w 116"/>
                      <a:gd name="T37" fmla="*/ 0 h 116"/>
                      <a:gd name="T38" fmla="*/ 0 w 116"/>
                      <a:gd name="T39" fmla="*/ 0 h 116"/>
                      <a:gd name="T40" fmla="*/ 0 w 116"/>
                      <a:gd name="T41" fmla="*/ 0 h 116"/>
                      <a:gd name="T42" fmla="*/ 0 w 116"/>
                      <a:gd name="T43" fmla="*/ 0 h 116"/>
                      <a:gd name="T44" fmla="*/ 0 w 116"/>
                      <a:gd name="T45" fmla="*/ 0 h 116"/>
                      <a:gd name="T46" fmla="*/ 0 w 116"/>
                      <a:gd name="T47" fmla="*/ 0 h 116"/>
                      <a:gd name="T48" fmla="*/ 0 w 116"/>
                      <a:gd name="T49" fmla="*/ 0 h 116"/>
                      <a:gd name="T50" fmla="*/ 0 w 116"/>
                      <a:gd name="T51" fmla="*/ 0 h 116"/>
                      <a:gd name="T52" fmla="*/ 0 w 116"/>
                      <a:gd name="T53" fmla="*/ 0 h 116"/>
                      <a:gd name="T54" fmla="*/ 0 w 116"/>
                      <a:gd name="T55" fmla="*/ 0 h 116"/>
                      <a:gd name="T56" fmla="*/ 0 w 116"/>
                      <a:gd name="T57" fmla="*/ 0 h 116"/>
                      <a:gd name="T58" fmla="*/ 0 w 116"/>
                      <a:gd name="T59" fmla="*/ 0 h 116"/>
                      <a:gd name="T60" fmla="*/ 0 w 116"/>
                      <a:gd name="T61" fmla="*/ 0 h 116"/>
                      <a:gd name="T62" fmla="*/ 0 w 116"/>
                      <a:gd name="T63" fmla="*/ 0 h 116"/>
                      <a:gd name="T64" fmla="*/ 0 w 116"/>
                      <a:gd name="T65" fmla="*/ 0 h 11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6"/>
                      <a:gd name="T100" fmla="*/ 0 h 116"/>
                      <a:gd name="T101" fmla="*/ 116 w 116"/>
                      <a:gd name="T102" fmla="*/ 116 h 11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6" h="116">
                        <a:moveTo>
                          <a:pt x="58" y="0"/>
                        </a:moveTo>
                        <a:lnTo>
                          <a:pt x="69" y="1"/>
                        </a:lnTo>
                        <a:lnTo>
                          <a:pt x="81" y="4"/>
                        </a:lnTo>
                        <a:lnTo>
                          <a:pt x="90" y="9"/>
                        </a:lnTo>
                        <a:lnTo>
                          <a:pt x="100" y="17"/>
                        </a:lnTo>
                        <a:lnTo>
                          <a:pt x="106" y="25"/>
                        </a:lnTo>
                        <a:lnTo>
                          <a:pt x="112" y="36"/>
                        </a:lnTo>
                        <a:lnTo>
                          <a:pt x="115" y="46"/>
                        </a:lnTo>
                        <a:lnTo>
                          <a:pt x="116" y="57"/>
                        </a:lnTo>
                        <a:lnTo>
                          <a:pt x="115" y="69"/>
                        </a:lnTo>
                        <a:lnTo>
                          <a:pt x="112" y="80"/>
                        </a:lnTo>
                        <a:lnTo>
                          <a:pt x="106" y="90"/>
                        </a:lnTo>
                        <a:lnTo>
                          <a:pt x="100" y="99"/>
                        </a:lnTo>
                        <a:lnTo>
                          <a:pt x="90" y="105"/>
                        </a:lnTo>
                        <a:lnTo>
                          <a:pt x="81" y="112"/>
                        </a:lnTo>
                        <a:lnTo>
                          <a:pt x="69" y="115"/>
                        </a:lnTo>
                        <a:lnTo>
                          <a:pt x="58" y="116"/>
                        </a:lnTo>
                        <a:lnTo>
                          <a:pt x="46" y="115"/>
                        </a:lnTo>
                        <a:lnTo>
                          <a:pt x="36" y="112"/>
                        </a:lnTo>
                        <a:lnTo>
                          <a:pt x="26" y="105"/>
                        </a:lnTo>
                        <a:lnTo>
                          <a:pt x="17" y="99"/>
                        </a:lnTo>
                        <a:lnTo>
                          <a:pt x="10" y="90"/>
                        </a:lnTo>
                        <a:lnTo>
                          <a:pt x="5" y="80"/>
                        </a:lnTo>
                        <a:lnTo>
                          <a:pt x="2" y="69"/>
                        </a:lnTo>
                        <a:lnTo>
                          <a:pt x="0" y="57"/>
                        </a:lnTo>
                        <a:lnTo>
                          <a:pt x="2" y="46"/>
                        </a:lnTo>
                        <a:lnTo>
                          <a:pt x="5" y="36"/>
                        </a:lnTo>
                        <a:lnTo>
                          <a:pt x="10" y="25"/>
                        </a:lnTo>
                        <a:lnTo>
                          <a:pt x="17" y="17"/>
                        </a:lnTo>
                        <a:lnTo>
                          <a:pt x="26" y="9"/>
                        </a:lnTo>
                        <a:lnTo>
                          <a:pt x="36" y="4"/>
                        </a:lnTo>
                        <a:lnTo>
                          <a:pt x="46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FF4F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79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766" y="501"/>
                    <a:ext cx="5" cy="6"/>
                  </a:xfrm>
                  <a:custGeom>
                    <a:avLst/>
                    <a:gdLst>
                      <a:gd name="T0" fmla="*/ 0 w 111"/>
                      <a:gd name="T1" fmla="*/ 0 h 112"/>
                      <a:gd name="T2" fmla="*/ 0 w 111"/>
                      <a:gd name="T3" fmla="*/ 0 h 112"/>
                      <a:gd name="T4" fmla="*/ 0 w 111"/>
                      <a:gd name="T5" fmla="*/ 0 h 112"/>
                      <a:gd name="T6" fmla="*/ 0 w 111"/>
                      <a:gd name="T7" fmla="*/ 0 h 112"/>
                      <a:gd name="T8" fmla="*/ 0 w 111"/>
                      <a:gd name="T9" fmla="*/ 0 h 112"/>
                      <a:gd name="T10" fmla="*/ 0 w 111"/>
                      <a:gd name="T11" fmla="*/ 0 h 112"/>
                      <a:gd name="T12" fmla="*/ 0 w 111"/>
                      <a:gd name="T13" fmla="*/ 0 h 112"/>
                      <a:gd name="T14" fmla="*/ 0 w 111"/>
                      <a:gd name="T15" fmla="*/ 0 h 112"/>
                      <a:gd name="T16" fmla="*/ 0 w 111"/>
                      <a:gd name="T17" fmla="*/ 0 h 112"/>
                      <a:gd name="T18" fmla="*/ 0 w 111"/>
                      <a:gd name="T19" fmla="*/ 0 h 112"/>
                      <a:gd name="T20" fmla="*/ 0 w 111"/>
                      <a:gd name="T21" fmla="*/ 0 h 112"/>
                      <a:gd name="T22" fmla="*/ 0 w 111"/>
                      <a:gd name="T23" fmla="*/ 0 h 112"/>
                      <a:gd name="T24" fmla="*/ 0 w 111"/>
                      <a:gd name="T25" fmla="*/ 0 h 112"/>
                      <a:gd name="T26" fmla="*/ 0 w 111"/>
                      <a:gd name="T27" fmla="*/ 0 h 112"/>
                      <a:gd name="T28" fmla="*/ 0 w 111"/>
                      <a:gd name="T29" fmla="*/ 0 h 112"/>
                      <a:gd name="T30" fmla="*/ 0 w 111"/>
                      <a:gd name="T31" fmla="*/ 0 h 112"/>
                      <a:gd name="T32" fmla="*/ 0 w 111"/>
                      <a:gd name="T33" fmla="*/ 0 h 112"/>
                      <a:gd name="T34" fmla="*/ 0 w 111"/>
                      <a:gd name="T35" fmla="*/ 0 h 112"/>
                      <a:gd name="T36" fmla="*/ 0 w 111"/>
                      <a:gd name="T37" fmla="*/ 0 h 112"/>
                      <a:gd name="T38" fmla="*/ 0 w 111"/>
                      <a:gd name="T39" fmla="*/ 0 h 112"/>
                      <a:gd name="T40" fmla="*/ 0 w 111"/>
                      <a:gd name="T41" fmla="*/ 0 h 112"/>
                      <a:gd name="T42" fmla="*/ 0 w 111"/>
                      <a:gd name="T43" fmla="*/ 0 h 112"/>
                      <a:gd name="T44" fmla="*/ 0 w 111"/>
                      <a:gd name="T45" fmla="*/ 0 h 112"/>
                      <a:gd name="T46" fmla="*/ 0 w 111"/>
                      <a:gd name="T47" fmla="*/ 0 h 112"/>
                      <a:gd name="T48" fmla="*/ 0 w 111"/>
                      <a:gd name="T49" fmla="*/ 0 h 112"/>
                      <a:gd name="T50" fmla="*/ 0 w 111"/>
                      <a:gd name="T51" fmla="*/ 0 h 112"/>
                      <a:gd name="T52" fmla="*/ 0 w 111"/>
                      <a:gd name="T53" fmla="*/ 0 h 112"/>
                      <a:gd name="T54" fmla="*/ 0 w 111"/>
                      <a:gd name="T55" fmla="*/ 0 h 112"/>
                      <a:gd name="T56" fmla="*/ 0 w 111"/>
                      <a:gd name="T57" fmla="*/ 0 h 112"/>
                      <a:gd name="T58" fmla="*/ 0 w 111"/>
                      <a:gd name="T59" fmla="*/ 0 h 112"/>
                      <a:gd name="T60" fmla="*/ 0 w 111"/>
                      <a:gd name="T61" fmla="*/ 0 h 112"/>
                      <a:gd name="T62" fmla="*/ 0 w 111"/>
                      <a:gd name="T63" fmla="*/ 0 h 112"/>
                      <a:gd name="T64" fmla="*/ 0 w 111"/>
                      <a:gd name="T65" fmla="*/ 0 h 1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1"/>
                      <a:gd name="T100" fmla="*/ 0 h 112"/>
                      <a:gd name="T101" fmla="*/ 111 w 111"/>
                      <a:gd name="T102" fmla="*/ 112 h 1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1" h="112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4"/>
                        </a:lnTo>
                        <a:lnTo>
                          <a:pt x="86" y="10"/>
                        </a:lnTo>
                        <a:lnTo>
                          <a:pt x="95" y="17"/>
                        </a:lnTo>
                        <a:lnTo>
                          <a:pt x="102" y="24"/>
                        </a:lnTo>
                        <a:lnTo>
                          <a:pt x="107" y="34"/>
                        </a:lnTo>
                        <a:lnTo>
                          <a:pt x="110" y="44"/>
                        </a:lnTo>
                        <a:lnTo>
                          <a:pt x="111" y="55"/>
                        </a:lnTo>
                        <a:lnTo>
                          <a:pt x="110" y="67"/>
                        </a:lnTo>
                        <a:lnTo>
                          <a:pt x="107" y="77"/>
                        </a:lnTo>
                        <a:lnTo>
                          <a:pt x="102" y="87"/>
                        </a:lnTo>
                        <a:lnTo>
                          <a:pt x="95" y="95"/>
                        </a:lnTo>
                        <a:lnTo>
                          <a:pt x="86" y="102"/>
                        </a:lnTo>
                        <a:lnTo>
                          <a:pt x="77" y="108"/>
                        </a:lnTo>
                        <a:lnTo>
                          <a:pt x="66" y="111"/>
                        </a:lnTo>
                        <a:lnTo>
                          <a:pt x="55" y="112"/>
                        </a:lnTo>
                        <a:lnTo>
                          <a:pt x="43" y="111"/>
                        </a:lnTo>
                        <a:lnTo>
                          <a:pt x="33" y="108"/>
                        </a:lnTo>
                        <a:lnTo>
                          <a:pt x="24" y="102"/>
                        </a:lnTo>
                        <a:lnTo>
                          <a:pt x="16" y="95"/>
                        </a:lnTo>
                        <a:lnTo>
                          <a:pt x="9" y="87"/>
                        </a:lnTo>
                        <a:lnTo>
                          <a:pt x="4" y="77"/>
                        </a:lnTo>
                        <a:lnTo>
                          <a:pt x="1" y="67"/>
                        </a:lnTo>
                        <a:lnTo>
                          <a:pt x="0" y="55"/>
                        </a:lnTo>
                        <a:lnTo>
                          <a:pt x="1" y="44"/>
                        </a:lnTo>
                        <a:lnTo>
                          <a:pt x="4" y="34"/>
                        </a:lnTo>
                        <a:lnTo>
                          <a:pt x="9" y="24"/>
                        </a:lnTo>
                        <a:lnTo>
                          <a:pt x="16" y="17"/>
                        </a:lnTo>
                        <a:lnTo>
                          <a:pt x="24" y="10"/>
                        </a:lnTo>
                        <a:lnTo>
                          <a:pt x="33" y="4"/>
                        </a:lnTo>
                        <a:lnTo>
                          <a:pt x="43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F599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0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766" y="501"/>
                    <a:ext cx="5" cy="6"/>
                  </a:xfrm>
                  <a:custGeom>
                    <a:avLst/>
                    <a:gdLst>
                      <a:gd name="T0" fmla="*/ 0 w 107"/>
                      <a:gd name="T1" fmla="*/ 0 h 108"/>
                      <a:gd name="T2" fmla="*/ 0 w 107"/>
                      <a:gd name="T3" fmla="*/ 0 h 108"/>
                      <a:gd name="T4" fmla="*/ 0 w 107"/>
                      <a:gd name="T5" fmla="*/ 0 h 108"/>
                      <a:gd name="T6" fmla="*/ 0 w 107"/>
                      <a:gd name="T7" fmla="*/ 0 h 108"/>
                      <a:gd name="T8" fmla="*/ 0 w 107"/>
                      <a:gd name="T9" fmla="*/ 0 h 108"/>
                      <a:gd name="T10" fmla="*/ 0 w 107"/>
                      <a:gd name="T11" fmla="*/ 0 h 108"/>
                      <a:gd name="T12" fmla="*/ 0 w 107"/>
                      <a:gd name="T13" fmla="*/ 0 h 108"/>
                      <a:gd name="T14" fmla="*/ 0 w 107"/>
                      <a:gd name="T15" fmla="*/ 0 h 108"/>
                      <a:gd name="T16" fmla="*/ 0 w 107"/>
                      <a:gd name="T17" fmla="*/ 0 h 108"/>
                      <a:gd name="T18" fmla="*/ 0 w 107"/>
                      <a:gd name="T19" fmla="*/ 0 h 108"/>
                      <a:gd name="T20" fmla="*/ 0 w 107"/>
                      <a:gd name="T21" fmla="*/ 0 h 108"/>
                      <a:gd name="T22" fmla="*/ 0 w 107"/>
                      <a:gd name="T23" fmla="*/ 0 h 108"/>
                      <a:gd name="T24" fmla="*/ 0 w 107"/>
                      <a:gd name="T25" fmla="*/ 0 h 108"/>
                      <a:gd name="T26" fmla="*/ 0 w 107"/>
                      <a:gd name="T27" fmla="*/ 0 h 108"/>
                      <a:gd name="T28" fmla="*/ 0 w 107"/>
                      <a:gd name="T29" fmla="*/ 0 h 108"/>
                      <a:gd name="T30" fmla="*/ 0 w 107"/>
                      <a:gd name="T31" fmla="*/ 0 h 108"/>
                      <a:gd name="T32" fmla="*/ 0 w 107"/>
                      <a:gd name="T33" fmla="*/ 0 h 108"/>
                      <a:gd name="T34" fmla="*/ 0 w 107"/>
                      <a:gd name="T35" fmla="*/ 0 h 108"/>
                      <a:gd name="T36" fmla="*/ 0 w 107"/>
                      <a:gd name="T37" fmla="*/ 0 h 108"/>
                      <a:gd name="T38" fmla="*/ 0 w 107"/>
                      <a:gd name="T39" fmla="*/ 0 h 108"/>
                      <a:gd name="T40" fmla="*/ 0 w 107"/>
                      <a:gd name="T41" fmla="*/ 0 h 108"/>
                      <a:gd name="T42" fmla="*/ 0 w 107"/>
                      <a:gd name="T43" fmla="*/ 0 h 108"/>
                      <a:gd name="T44" fmla="*/ 0 w 107"/>
                      <a:gd name="T45" fmla="*/ 0 h 108"/>
                      <a:gd name="T46" fmla="*/ 0 w 107"/>
                      <a:gd name="T47" fmla="*/ 0 h 108"/>
                      <a:gd name="T48" fmla="*/ 0 w 107"/>
                      <a:gd name="T49" fmla="*/ 0 h 108"/>
                      <a:gd name="T50" fmla="*/ 0 w 107"/>
                      <a:gd name="T51" fmla="*/ 0 h 108"/>
                      <a:gd name="T52" fmla="*/ 0 w 107"/>
                      <a:gd name="T53" fmla="*/ 0 h 108"/>
                      <a:gd name="T54" fmla="*/ 0 w 107"/>
                      <a:gd name="T55" fmla="*/ 0 h 108"/>
                      <a:gd name="T56" fmla="*/ 0 w 107"/>
                      <a:gd name="T57" fmla="*/ 0 h 108"/>
                      <a:gd name="T58" fmla="*/ 0 w 107"/>
                      <a:gd name="T59" fmla="*/ 0 h 108"/>
                      <a:gd name="T60" fmla="*/ 0 w 107"/>
                      <a:gd name="T61" fmla="*/ 0 h 108"/>
                      <a:gd name="T62" fmla="*/ 0 w 107"/>
                      <a:gd name="T63" fmla="*/ 0 h 108"/>
                      <a:gd name="T64" fmla="*/ 0 w 107"/>
                      <a:gd name="T65" fmla="*/ 0 h 1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7"/>
                      <a:gd name="T100" fmla="*/ 0 h 108"/>
                      <a:gd name="T101" fmla="*/ 107 w 107"/>
                      <a:gd name="T102" fmla="*/ 108 h 1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7" h="108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4" y="4"/>
                        </a:lnTo>
                        <a:lnTo>
                          <a:pt x="83" y="10"/>
                        </a:lnTo>
                        <a:lnTo>
                          <a:pt x="92" y="16"/>
                        </a:lnTo>
                        <a:lnTo>
                          <a:pt x="98" y="24"/>
                        </a:lnTo>
                        <a:lnTo>
                          <a:pt x="103" y="33"/>
                        </a:lnTo>
                        <a:lnTo>
                          <a:pt x="106" y="43"/>
                        </a:lnTo>
                        <a:lnTo>
                          <a:pt x="107" y="53"/>
                        </a:lnTo>
                        <a:lnTo>
                          <a:pt x="106" y="65"/>
                        </a:lnTo>
                        <a:lnTo>
                          <a:pt x="103" y="74"/>
                        </a:lnTo>
                        <a:lnTo>
                          <a:pt x="98" y="84"/>
                        </a:lnTo>
                        <a:lnTo>
                          <a:pt x="92" y="92"/>
                        </a:lnTo>
                        <a:lnTo>
                          <a:pt x="83" y="98"/>
                        </a:lnTo>
                        <a:lnTo>
                          <a:pt x="74" y="104"/>
                        </a:lnTo>
                        <a:lnTo>
                          <a:pt x="64" y="107"/>
                        </a:lnTo>
                        <a:lnTo>
                          <a:pt x="53" y="108"/>
                        </a:lnTo>
                        <a:lnTo>
                          <a:pt x="42" y="107"/>
                        </a:lnTo>
                        <a:lnTo>
                          <a:pt x="32" y="104"/>
                        </a:lnTo>
                        <a:lnTo>
                          <a:pt x="24" y="98"/>
                        </a:lnTo>
                        <a:lnTo>
                          <a:pt x="15" y="92"/>
                        </a:lnTo>
                        <a:lnTo>
                          <a:pt x="9" y="84"/>
                        </a:lnTo>
                        <a:lnTo>
                          <a:pt x="4" y="74"/>
                        </a:lnTo>
                        <a:lnTo>
                          <a:pt x="1" y="65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4" y="33"/>
                        </a:lnTo>
                        <a:lnTo>
                          <a:pt x="9" y="24"/>
                        </a:lnTo>
                        <a:lnTo>
                          <a:pt x="15" y="16"/>
                        </a:lnTo>
                        <a:lnTo>
                          <a:pt x="24" y="10"/>
                        </a:lnTo>
                        <a:lnTo>
                          <a:pt x="32" y="4"/>
                        </a:lnTo>
                        <a:lnTo>
                          <a:pt x="42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FF6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1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5" cy="4"/>
                  </a:xfrm>
                  <a:custGeom>
                    <a:avLst/>
                    <a:gdLst>
                      <a:gd name="T0" fmla="*/ 0 w 102"/>
                      <a:gd name="T1" fmla="*/ 0 h 104"/>
                      <a:gd name="T2" fmla="*/ 0 w 102"/>
                      <a:gd name="T3" fmla="*/ 0 h 104"/>
                      <a:gd name="T4" fmla="*/ 0 w 102"/>
                      <a:gd name="T5" fmla="*/ 0 h 104"/>
                      <a:gd name="T6" fmla="*/ 0 w 102"/>
                      <a:gd name="T7" fmla="*/ 0 h 104"/>
                      <a:gd name="T8" fmla="*/ 0 w 102"/>
                      <a:gd name="T9" fmla="*/ 0 h 104"/>
                      <a:gd name="T10" fmla="*/ 0 w 102"/>
                      <a:gd name="T11" fmla="*/ 0 h 104"/>
                      <a:gd name="T12" fmla="*/ 0 w 102"/>
                      <a:gd name="T13" fmla="*/ 0 h 104"/>
                      <a:gd name="T14" fmla="*/ 0 w 102"/>
                      <a:gd name="T15" fmla="*/ 0 h 104"/>
                      <a:gd name="T16" fmla="*/ 0 w 102"/>
                      <a:gd name="T17" fmla="*/ 0 h 104"/>
                      <a:gd name="T18" fmla="*/ 0 w 102"/>
                      <a:gd name="T19" fmla="*/ 0 h 104"/>
                      <a:gd name="T20" fmla="*/ 0 w 102"/>
                      <a:gd name="T21" fmla="*/ 0 h 104"/>
                      <a:gd name="T22" fmla="*/ 0 w 102"/>
                      <a:gd name="T23" fmla="*/ 0 h 104"/>
                      <a:gd name="T24" fmla="*/ 0 w 102"/>
                      <a:gd name="T25" fmla="*/ 0 h 104"/>
                      <a:gd name="T26" fmla="*/ 0 w 102"/>
                      <a:gd name="T27" fmla="*/ 0 h 104"/>
                      <a:gd name="T28" fmla="*/ 0 w 102"/>
                      <a:gd name="T29" fmla="*/ 0 h 104"/>
                      <a:gd name="T30" fmla="*/ 0 w 102"/>
                      <a:gd name="T31" fmla="*/ 0 h 104"/>
                      <a:gd name="T32" fmla="*/ 0 w 102"/>
                      <a:gd name="T33" fmla="*/ 0 h 104"/>
                      <a:gd name="T34" fmla="*/ 0 w 102"/>
                      <a:gd name="T35" fmla="*/ 0 h 104"/>
                      <a:gd name="T36" fmla="*/ 0 w 102"/>
                      <a:gd name="T37" fmla="*/ 0 h 104"/>
                      <a:gd name="T38" fmla="*/ 0 w 102"/>
                      <a:gd name="T39" fmla="*/ 0 h 104"/>
                      <a:gd name="T40" fmla="*/ 0 w 102"/>
                      <a:gd name="T41" fmla="*/ 0 h 104"/>
                      <a:gd name="T42" fmla="*/ 0 w 102"/>
                      <a:gd name="T43" fmla="*/ 0 h 104"/>
                      <a:gd name="T44" fmla="*/ 0 w 102"/>
                      <a:gd name="T45" fmla="*/ 0 h 104"/>
                      <a:gd name="T46" fmla="*/ 0 w 102"/>
                      <a:gd name="T47" fmla="*/ 0 h 104"/>
                      <a:gd name="T48" fmla="*/ 0 w 102"/>
                      <a:gd name="T49" fmla="*/ 0 h 104"/>
                      <a:gd name="T50" fmla="*/ 0 w 102"/>
                      <a:gd name="T51" fmla="*/ 0 h 104"/>
                      <a:gd name="T52" fmla="*/ 0 w 102"/>
                      <a:gd name="T53" fmla="*/ 0 h 104"/>
                      <a:gd name="T54" fmla="*/ 0 w 102"/>
                      <a:gd name="T55" fmla="*/ 0 h 104"/>
                      <a:gd name="T56" fmla="*/ 0 w 102"/>
                      <a:gd name="T57" fmla="*/ 0 h 104"/>
                      <a:gd name="T58" fmla="*/ 0 w 102"/>
                      <a:gd name="T59" fmla="*/ 0 h 104"/>
                      <a:gd name="T60" fmla="*/ 0 w 102"/>
                      <a:gd name="T61" fmla="*/ 0 h 104"/>
                      <a:gd name="T62" fmla="*/ 0 w 102"/>
                      <a:gd name="T63" fmla="*/ 0 h 104"/>
                      <a:gd name="T64" fmla="*/ 0 w 102"/>
                      <a:gd name="T65" fmla="*/ 0 h 10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2"/>
                      <a:gd name="T100" fmla="*/ 0 h 104"/>
                      <a:gd name="T101" fmla="*/ 102 w 102"/>
                      <a:gd name="T102" fmla="*/ 104 h 10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2" h="104">
                        <a:moveTo>
                          <a:pt x="51" y="0"/>
                        </a:moveTo>
                        <a:lnTo>
                          <a:pt x="61" y="1"/>
                        </a:lnTo>
                        <a:lnTo>
                          <a:pt x="71" y="4"/>
                        </a:lnTo>
                        <a:lnTo>
                          <a:pt x="79" y="9"/>
                        </a:lnTo>
                        <a:lnTo>
                          <a:pt x="87" y="15"/>
                        </a:lnTo>
                        <a:lnTo>
                          <a:pt x="94" y="23"/>
                        </a:lnTo>
                        <a:lnTo>
                          <a:pt x="98" y="32"/>
                        </a:lnTo>
                        <a:lnTo>
                          <a:pt x="101" y="41"/>
                        </a:lnTo>
                        <a:lnTo>
                          <a:pt x="102" y="51"/>
                        </a:lnTo>
                        <a:lnTo>
                          <a:pt x="101" y="62"/>
                        </a:lnTo>
                        <a:lnTo>
                          <a:pt x="98" y="72"/>
                        </a:lnTo>
                        <a:lnTo>
                          <a:pt x="94" y="81"/>
                        </a:lnTo>
                        <a:lnTo>
                          <a:pt x="87" y="88"/>
                        </a:lnTo>
                        <a:lnTo>
                          <a:pt x="79" y="95"/>
                        </a:lnTo>
                        <a:lnTo>
                          <a:pt x="71" y="99"/>
                        </a:lnTo>
                        <a:lnTo>
                          <a:pt x="61" y="103"/>
                        </a:lnTo>
                        <a:lnTo>
                          <a:pt x="51" y="104"/>
                        </a:lnTo>
                        <a:lnTo>
                          <a:pt x="40" y="103"/>
                        </a:lnTo>
                        <a:lnTo>
                          <a:pt x="31" y="99"/>
                        </a:lnTo>
                        <a:lnTo>
                          <a:pt x="23" y="95"/>
                        </a:lnTo>
                        <a:lnTo>
                          <a:pt x="14" y="88"/>
                        </a:lnTo>
                        <a:lnTo>
                          <a:pt x="8" y="81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1"/>
                        </a:lnTo>
                        <a:lnTo>
                          <a:pt x="1" y="41"/>
                        </a:lnTo>
                        <a:lnTo>
                          <a:pt x="4" y="32"/>
                        </a:lnTo>
                        <a:lnTo>
                          <a:pt x="8" y="23"/>
                        </a:lnTo>
                        <a:lnTo>
                          <a:pt x="14" y="15"/>
                        </a:lnTo>
                        <a:lnTo>
                          <a:pt x="23" y="9"/>
                        </a:lnTo>
                        <a:lnTo>
                          <a:pt x="31" y="4"/>
                        </a:lnTo>
                        <a:lnTo>
                          <a:pt x="40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FF6BA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2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5" cy="4"/>
                  </a:xfrm>
                  <a:custGeom>
                    <a:avLst/>
                    <a:gdLst>
                      <a:gd name="T0" fmla="*/ 0 w 98"/>
                      <a:gd name="T1" fmla="*/ 0 h 100"/>
                      <a:gd name="T2" fmla="*/ 0 w 98"/>
                      <a:gd name="T3" fmla="*/ 0 h 100"/>
                      <a:gd name="T4" fmla="*/ 0 w 98"/>
                      <a:gd name="T5" fmla="*/ 0 h 100"/>
                      <a:gd name="T6" fmla="*/ 0 w 98"/>
                      <a:gd name="T7" fmla="*/ 0 h 100"/>
                      <a:gd name="T8" fmla="*/ 0 w 98"/>
                      <a:gd name="T9" fmla="*/ 0 h 100"/>
                      <a:gd name="T10" fmla="*/ 0 w 98"/>
                      <a:gd name="T11" fmla="*/ 0 h 100"/>
                      <a:gd name="T12" fmla="*/ 0 w 98"/>
                      <a:gd name="T13" fmla="*/ 0 h 100"/>
                      <a:gd name="T14" fmla="*/ 0 w 98"/>
                      <a:gd name="T15" fmla="*/ 0 h 100"/>
                      <a:gd name="T16" fmla="*/ 0 w 98"/>
                      <a:gd name="T17" fmla="*/ 0 h 100"/>
                      <a:gd name="T18" fmla="*/ 0 w 98"/>
                      <a:gd name="T19" fmla="*/ 0 h 100"/>
                      <a:gd name="T20" fmla="*/ 0 w 98"/>
                      <a:gd name="T21" fmla="*/ 0 h 100"/>
                      <a:gd name="T22" fmla="*/ 0 w 98"/>
                      <a:gd name="T23" fmla="*/ 0 h 100"/>
                      <a:gd name="T24" fmla="*/ 0 w 98"/>
                      <a:gd name="T25" fmla="*/ 0 h 100"/>
                      <a:gd name="T26" fmla="*/ 0 w 98"/>
                      <a:gd name="T27" fmla="*/ 0 h 100"/>
                      <a:gd name="T28" fmla="*/ 0 w 98"/>
                      <a:gd name="T29" fmla="*/ 0 h 100"/>
                      <a:gd name="T30" fmla="*/ 0 w 98"/>
                      <a:gd name="T31" fmla="*/ 0 h 100"/>
                      <a:gd name="T32" fmla="*/ 0 w 98"/>
                      <a:gd name="T33" fmla="*/ 0 h 100"/>
                      <a:gd name="T34" fmla="*/ 0 w 98"/>
                      <a:gd name="T35" fmla="*/ 0 h 100"/>
                      <a:gd name="T36" fmla="*/ 0 w 98"/>
                      <a:gd name="T37" fmla="*/ 0 h 100"/>
                      <a:gd name="T38" fmla="*/ 0 w 98"/>
                      <a:gd name="T39" fmla="*/ 0 h 100"/>
                      <a:gd name="T40" fmla="*/ 0 w 98"/>
                      <a:gd name="T41" fmla="*/ 0 h 100"/>
                      <a:gd name="T42" fmla="*/ 0 w 98"/>
                      <a:gd name="T43" fmla="*/ 0 h 100"/>
                      <a:gd name="T44" fmla="*/ 0 w 98"/>
                      <a:gd name="T45" fmla="*/ 0 h 100"/>
                      <a:gd name="T46" fmla="*/ 0 w 98"/>
                      <a:gd name="T47" fmla="*/ 0 h 100"/>
                      <a:gd name="T48" fmla="*/ 0 w 98"/>
                      <a:gd name="T49" fmla="*/ 0 h 100"/>
                      <a:gd name="T50" fmla="*/ 0 w 98"/>
                      <a:gd name="T51" fmla="*/ 0 h 100"/>
                      <a:gd name="T52" fmla="*/ 0 w 98"/>
                      <a:gd name="T53" fmla="*/ 0 h 100"/>
                      <a:gd name="T54" fmla="*/ 0 w 98"/>
                      <a:gd name="T55" fmla="*/ 0 h 100"/>
                      <a:gd name="T56" fmla="*/ 0 w 98"/>
                      <a:gd name="T57" fmla="*/ 0 h 100"/>
                      <a:gd name="T58" fmla="*/ 0 w 98"/>
                      <a:gd name="T59" fmla="*/ 0 h 100"/>
                      <a:gd name="T60" fmla="*/ 0 w 98"/>
                      <a:gd name="T61" fmla="*/ 0 h 100"/>
                      <a:gd name="T62" fmla="*/ 0 w 98"/>
                      <a:gd name="T63" fmla="*/ 0 h 100"/>
                      <a:gd name="T64" fmla="*/ 0 w 98"/>
                      <a:gd name="T65" fmla="*/ 0 h 1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8"/>
                      <a:gd name="T100" fmla="*/ 0 h 100"/>
                      <a:gd name="T101" fmla="*/ 98 w 98"/>
                      <a:gd name="T102" fmla="*/ 100 h 1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8" h="100">
                        <a:moveTo>
                          <a:pt x="49" y="0"/>
                        </a:moveTo>
                        <a:lnTo>
                          <a:pt x="58" y="1"/>
                        </a:lnTo>
                        <a:lnTo>
                          <a:pt x="68" y="5"/>
                        </a:lnTo>
                        <a:lnTo>
                          <a:pt x="76" y="9"/>
                        </a:lnTo>
                        <a:lnTo>
                          <a:pt x="83" y="15"/>
                        </a:lnTo>
                        <a:lnTo>
                          <a:pt x="90" y="22"/>
                        </a:lnTo>
                        <a:lnTo>
                          <a:pt x="94" y="31"/>
                        </a:lnTo>
                        <a:lnTo>
                          <a:pt x="97" y="40"/>
                        </a:lnTo>
                        <a:lnTo>
                          <a:pt x="98" y="49"/>
                        </a:lnTo>
                        <a:lnTo>
                          <a:pt x="97" y="60"/>
                        </a:lnTo>
                        <a:lnTo>
                          <a:pt x="94" y="68"/>
                        </a:lnTo>
                        <a:lnTo>
                          <a:pt x="90" y="78"/>
                        </a:lnTo>
                        <a:lnTo>
                          <a:pt x="83" y="85"/>
                        </a:lnTo>
                        <a:lnTo>
                          <a:pt x="76" y="91"/>
                        </a:lnTo>
                        <a:lnTo>
                          <a:pt x="68" y="95"/>
                        </a:lnTo>
                        <a:lnTo>
                          <a:pt x="58" y="98"/>
                        </a:lnTo>
                        <a:lnTo>
                          <a:pt x="49" y="100"/>
                        </a:lnTo>
                        <a:lnTo>
                          <a:pt x="40" y="98"/>
                        </a:lnTo>
                        <a:lnTo>
                          <a:pt x="30" y="95"/>
                        </a:lnTo>
                        <a:lnTo>
                          <a:pt x="22" y="91"/>
                        </a:lnTo>
                        <a:lnTo>
                          <a:pt x="14" y="85"/>
                        </a:lnTo>
                        <a:lnTo>
                          <a:pt x="8" y="78"/>
                        </a:lnTo>
                        <a:lnTo>
                          <a:pt x="4" y="68"/>
                        </a:lnTo>
                        <a:lnTo>
                          <a:pt x="1" y="60"/>
                        </a:lnTo>
                        <a:lnTo>
                          <a:pt x="0" y="49"/>
                        </a:lnTo>
                        <a:lnTo>
                          <a:pt x="1" y="40"/>
                        </a:lnTo>
                        <a:lnTo>
                          <a:pt x="4" y="31"/>
                        </a:lnTo>
                        <a:lnTo>
                          <a:pt x="8" y="22"/>
                        </a:lnTo>
                        <a:lnTo>
                          <a:pt x="14" y="15"/>
                        </a:lnTo>
                        <a:lnTo>
                          <a:pt x="22" y="9"/>
                        </a:lnTo>
                        <a:lnTo>
                          <a:pt x="30" y="5"/>
                        </a:lnTo>
                        <a:lnTo>
                          <a:pt x="40" y="1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F75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5" cy="4"/>
                  </a:xfrm>
                  <a:custGeom>
                    <a:avLst/>
                    <a:gdLst>
                      <a:gd name="T0" fmla="*/ 0 w 94"/>
                      <a:gd name="T1" fmla="*/ 0 h 95"/>
                      <a:gd name="T2" fmla="*/ 0 w 94"/>
                      <a:gd name="T3" fmla="*/ 0 h 95"/>
                      <a:gd name="T4" fmla="*/ 0 w 94"/>
                      <a:gd name="T5" fmla="*/ 0 h 95"/>
                      <a:gd name="T6" fmla="*/ 0 w 94"/>
                      <a:gd name="T7" fmla="*/ 0 h 95"/>
                      <a:gd name="T8" fmla="*/ 0 w 94"/>
                      <a:gd name="T9" fmla="*/ 0 h 95"/>
                      <a:gd name="T10" fmla="*/ 0 w 94"/>
                      <a:gd name="T11" fmla="*/ 0 h 95"/>
                      <a:gd name="T12" fmla="*/ 0 w 94"/>
                      <a:gd name="T13" fmla="*/ 0 h 95"/>
                      <a:gd name="T14" fmla="*/ 0 w 94"/>
                      <a:gd name="T15" fmla="*/ 0 h 95"/>
                      <a:gd name="T16" fmla="*/ 0 w 94"/>
                      <a:gd name="T17" fmla="*/ 0 h 95"/>
                      <a:gd name="T18" fmla="*/ 0 w 94"/>
                      <a:gd name="T19" fmla="*/ 0 h 95"/>
                      <a:gd name="T20" fmla="*/ 0 w 94"/>
                      <a:gd name="T21" fmla="*/ 0 h 95"/>
                      <a:gd name="T22" fmla="*/ 0 w 94"/>
                      <a:gd name="T23" fmla="*/ 0 h 95"/>
                      <a:gd name="T24" fmla="*/ 0 w 94"/>
                      <a:gd name="T25" fmla="*/ 0 h 95"/>
                      <a:gd name="T26" fmla="*/ 0 w 94"/>
                      <a:gd name="T27" fmla="*/ 0 h 95"/>
                      <a:gd name="T28" fmla="*/ 0 w 94"/>
                      <a:gd name="T29" fmla="*/ 0 h 95"/>
                      <a:gd name="T30" fmla="*/ 0 w 94"/>
                      <a:gd name="T31" fmla="*/ 0 h 95"/>
                      <a:gd name="T32" fmla="*/ 0 w 94"/>
                      <a:gd name="T33" fmla="*/ 0 h 95"/>
                      <a:gd name="T34" fmla="*/ 0 w 94"/>
                      <a:gd name="T35" fmla="*/ 0 h 95"/>
                      <a:gd name="T36" fmla="*/ 0 w 94"/>
                      <a:gd name="T37" fmla="*/ 0 h 95"/>
                      <a:gd name="T38" fmla="*/ 0 w 94"/>
                      <a:gd name="T39" fmla="*/ 0 h 95"/>
                      <a:gd name="T40" fmla="*/ 0 w 94"/>
                      <a:gd name="T41" fmla="*/ 0 h 95"/>
                      <a:gd name="T42" fmla="*/ 0 w 94"/>
                      <a:gd name="T43" fmla="*/ 0 h 95"/>
                      <a:gd name="T44" fmla="*/ 0 w 94"/>
                      <a:gd name="T45" fmla="*/ 0 h 95"/>
                      <a:gd name="T46" fmla="*/ 0 w 94"/>
                      <a:gd name="T47" fmla="*/ 0 h 95"/>
                      <a:gd name="T48" fmla="*/ 0 w 94"/>
                      <a:gd name="T49" fmla="*/ 0 h 95"/>
                      <a:gd name="T50" fmla="*/ 0 w 94"/>
                      <a:gd name="T51" fmla="*/ 0 h 95"/>
                      <a:gd name="T52" fmla="*/ 0 w 94"/>
                      <a:gd name="T53" fmla="*/ 0 h 95"/>
                      <a:gd name="T54" fmla="*/ 0 w 94"/>
                      <a:gd name="T55" fmla="*/ 0 h 95"/>
                      <a:gd name="T56" fmla="*/ 0 w 94"/>
                      <a:gd name="T57" fmla="*/ 0 h 95"/>
                      <a:gd name="T58" fmla="*/ 0 w 94"/>
                      <a:gd name="T59" fmla="*/ 0 h 95"/>
                      <a:gd name="T60" fmla="*/ 0 w 94"/>
                      <a:gd name="T61" fmla="*/ 0 h 95"/>
                      <a:gd name="T62" fmla="*/ 0 w 94"/>
                      <a:gd name="T63" fmla="*/ 0 h 95"/>
                      <a:gd name="T64" fmla="*/ 0 w 94"/>
                      <a:gd name="T65" fmla="*/ 0 h 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"/>
                      <a:gd name="T100" fmla="*/ 0 h 95"/>
                      <a:gd name="T101" fmla="*/ 94 w 94"/>
                      <a:gd name="T102" fmla="*/ 95 h 9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" h="95">
                        <a:moveTo>
                          <a:pt x="47" y="0"/>
                        </a:moveTo>
                        <a:lnTo>
                          <a:pt x="56" y="2"/>
                        </a:lnTo>
                        <a:lnTo>
                          <a:pt x="66" y="5"/>
                        </a:lnTo>
                        <a:lnTo>
                          <a:pt x="73" y="9"/>
                        </a:lnTo>
                        <a:lnTo>
                          <a:pt x="80" y="14"/>
                        </a:lnTo>
                        <a:lnTo>
                          <a:pt x="86" y="21"/>
                        </a:lnTo>
                        <a:lnTo>
                          <a:pt x="90" y="30"/>
                        </a:lnTo>
                        <a:lnTo>
                          <a:pt x="93" y="38"/>
                        </a:lnTo>
                        <a:lnTo>
                          <a:pt x="94" y="47"/>
                        </a:lnTo>
                        <a:lnTo>
                          <a:pt x="93" y="57"/>
                        </a:lnTo>
                        <a:lnTo>
                          <a:pt x="90" y="66"/>
                        </a:lnTo>
                        <a:lnTo>
                          <a:pt x="86" y="75"/>
                        </a:lnTo>
                        <a:lnTo>
                          <a:pt x="80" y="81"/>
                        </a:lnTo>
                        <a:lnTo>
                          <a:pt x="73" y="87"/>
                        </a:lnTo>
                        <a:lnTo>
                          <a:pt x="66" y="91"/>
                        </a:lnTo>
                        <a:lnTo>
                          <a:pt x="56" y="94"/>
                        </a:lnTo>
                        <a:lnTo>
                          <a:pt x="47" y="95"/>
                        </a:lnTo>
                        <a:lnTo>
                          <a:pt x="38" y="94"/>
                        </a:lnTo>
                        <a:lnTo>
                          <a:pt x="28" y="91"/>
                        </a:lnTo>
                        <a:lnTo>
                          <a:pt x="21" y="87"/>
                        </a:lnTo>
                        <a:lnTo>
                          <a:pt x="14" y="81"/>
                        </a:lnTo>
                        <a:lnTo>
                          <a:pt x="8" y="75"/>
                        </a:lnTo>
                        <a:lnTo>
                          <a:pt x="4" y="66"/>
                        </a:lnTo>
                        <a:lnTo>
                          <a:pt x="1" y="57"/>
                        </a:lnTo>
                        <a:lnTo>
                          <a:pt x="0" y="47"/>
                        </a:lnTo>
                        <a:lnTo>
                          <a:pt x="1" y="38"/>
                        </a:lnTo>
                        <a:lnTo>
                          <a:pt x="4" y="30"/>
                        </a:lnTo>
                        <a:lnTo>
                          <a:pt x="8" y="21"/>
                        </a:lnTo>
                        <a:lnTo>
                          <a:pt x="14" y="14"/>
                        </a:lnTo>
                        <a:lnTo>
                          <a:pt x="21" y="9"/>
                        </a:lnTo>
                        <a:lnTo>
                          <a:pt x="28" y="5"/>
                        </a:lnTo>
                        <a:lnTo>
                          <a:pt x="38" y="2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7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5" cy="4"/>
                  </a:xfrm>
                  <a:custGeom>
                    <a:avLst/>
                    <a:gdLst>
                      <a:gd name="T0" fmla="*/ 0 w 90"/>
                      <a:gd name="T1" fmla="*/ 0 h 90"/>
                      <a:gd name="T2" fmla="*/ 0 w 90"/>
                      <a:gd name="T3" fmla="*/ 0 h 90"/>
                      <a:gd name="T4" fmla="*/ 0 w 90"/>
                      <a:gd name="T5" fmla="*/ 0 h 90"/>
                      <a:gd name="T6" fmla="*/ 0 w 90"/>
                      <a:gd name="T7" fmla="*/ 0 h 90"/>
                      <a:gd name="T8" fmla="*/ 0 w 90"/>
                      <a:gd name="T9" fmla="*/ 0 h 90"/>
                      <a:gd name="T10" fmla="*/ 0 w 90"/>
                      <a:gd name="T11" fmla="*/ 0 h 90"/>
                      <a:gd name="T12" fmla="*/ 0 w 90"/>
                      <a:gd name="T13" fmla="*/ 0 h 90"/>
                      <a:gd name="T14" fmla="*/ 0 w 90"/>
                      <a:gd name="T15" fmla="*/ 0 h 90"/>
                      <a:gd name="T16" fmla="*/ 0 w 90"/>
                      <a:gd name="T17" fmla="*/ 0 h 90"/>
                      <a:gd name="T18" fmla="*/ 0 w 90"/>
                      <a:gd name="T19" fmla="*/ 0 h 90"/>
                      <a:gd name="T20" fmla="*/ 0 w 90"/>
                      <a:gd name="T21" fmla="*/ 0 h 90"/>
                      <a:gd name="T22" fmla="*/ 0 w 90"/>
                      <a:gd name="T23" fmla="*/ 0 h 90"/>
                      <a:gd name="T24" fmla="*/ 0 w 90"/>
                      <a:gd name="T25" fmla="*/ 0 h 90"/>
                      <a:gd name="T26" fmla="*/ 0 w 90"/>
                      <a:gd name="T27" fmla="*/ 0 h 90"/>
                      <a:gd name="T28" fmla="*/ 0 w 90"/>
                      <a:gd name="T29" fmla="*/ 0 h 90"/>
                      <a:gd name="T30" fmla="*/ 0 w 90"/>
                      <a:gd name="T31" fmla="*/ 0 h 90"/>
                      <a:gd name="T32" fmla="*/ 0 w 90"/>
                      <a:gd name="T33" fmla="*/ 0 h 90"/>
                      <a:gd name="T34" fmla="*/ 0 w 90"/>
                      <a:gd name="T35" fmla="*/ 0 h 90"/>
                      <a:gd name="T36" fmla="*/ 0 w 90"/>
                      <a:gd name="T37" fmla="*/ 0 h 90"/>
                      <a:gd name="T38" fmla="*/ 0 w 90"/>
                      <a:gd name="T39" fmla="*/ 0 h 90"/>
                      <a:gd name="T40" fmla="*/ 0 w 90"/>
                      <a:gd name="T41" fmla="*/ 0 h 90"/>
                      <a:gd name="T42" fmla="*/ 0 w 90"/>
                      <a:gd name="T43" fmla="*/ 0 h 90"/>
                      <a:gd name="T44" fmla="*/ 0 w 90"/>
                      <a:gd name="T45" fmla="*/ 0 h 90"/>
                      <a:gd name="T46" fmla="*/ 0 w 90"/>
                      <a:gd name="T47" fmla="*/ 0 h 90"/>
                      <a:gd name="T48" fmla="*/ 0 w 90"/>
                      <a:gd name="T49" fmla="*/ 0 h 90"/>
                      <a:gd name="T50" fmla="*/ 0 w 90"/>
                      <a:gd name="T51" fmla="*/ 0 h 90"/>
                      <a:gd name="T52" fmla="*/ 0 w 90"/>
                      <a:gd name="T53" fmla="*/ 0 h 90"/>
                      <a:gd name="T54" fmla="*/ 0 w 90"/>
                      <a:gd name="T55" fmla="*/ 0 h 90"/>
                      <a:gd name="T56" fmla="*/ 0 w 90"/>
                      <a:gd name="T57" fmla="*/ 0 h 90"/>
                      <a:gd name="T58" fmla="*/ 0 w 90"/>
                      <a:gd name="T59" fmla="*/ 0 h 90"/>
                      <a:gd name="T60" fmla="*/ 0 w 90"/>
                      <a:gd name="T61" fmla="*/ 0 h 90"/>
                      <a:gd name="T62" fmla="*/ 0 w 90"/>
                      <a:gd name="T63" fmla="*/ 0 h 90"/>
                      <a:gd name="T64" fmla="*/ 0 w 90"/>
                      <a:gd name="T65" fmla="*/ 0 h 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0"/>
                      <a:gd name="T100" fmla="*/ 0 h 90"/>
                      <a:gd name="T101" fmla="*/ 90 w 90"/>
                      <a:gd name="T102" fmla="*/ 90 h 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0" h="90">
                        <a:moveTo>
                          <a:pt x="45" y="0"/>
                        </a:moveTo>
                        <a:lnTo>
                          <a:pt x="54" y="1"/>
                        </a:lnTo>
                        <a:lnTo>
                          <a:pt x="63" y="3"/>
                        </a:lnTo>
                        <a:lnTo>
                          <a:pt x="70" y="8"/>
                        </a:lnTo>
                        <a:lnTo>
                          <a:pt x="77" y="13"/>
                        </a:lnTo>
                        <a:lnTo>
                          <a:pt x="82" y="19"/>
                        </a:lnTo>
                        <a:lnTo>
                          <a:pt x="87" y="28"/>
                        </a:lnTo>
                        <a:lnTo>
                          <a:pt x="89" y="36"/>
                        </a:lnTo>
                        <a:lnTo>
                          <a:pt x="90" y="44"/>
                        </a:lnTo>
                        <a:lnTo>
                          <a:pt x="89" y="54"/>
                        </a:lnTo>
                        <a:lnTo>
                          <a:pt x="87" y="62"/>
                        </a:lnTo>
                        <a:lnTo>
                          <a:pt x="82" y="69"/>
                        </a:lnTo>
                        <a:lnTo>
                          <a:pt x="77" y="77"/>
                        </a:lnTo>
                        <a:lnTo>
                          <a:pt x="70" y="82"/>
                        </a:lnTo>
                        <a:lnTo>
                          <a:pt x="63" y="86"/>
                        </a:lnTo>
                        <a:lnTo>
                          <a:pt x="54" y="89"/>
                        </a:lnTo>
                        <a:lnTo>
                          <a:pt x="45" y="90"/>
                        </a:lnTo>
                        <a:lnTo>
                          <a:pt x="36" y="89"/>
                        </a:lnTo>
                        <a:lnTo>
                          <a:pt x="27" y="86"/>
                        </a:lnTo>
                        <a:lnTo>
                          <a:pt x="20" y="82"/>
                        </a:lnTo>
                        <a:lnTo>
                          <a:pt x="14" y="77"/>
                        </a:lnTo>
                        <a:lnTo>
                          <a:pt x="7" y="69"/>
                        </a:lnTo>
                        <a:lnTo>
                          <a:pt x="3" y="62"/>
                        </a:lnTo>
                        <a:lnTo>
                          <a:pt x="1" y="54"/>
                        </a:lnTo>
                        <a:lnTo>
                          <a:pt x="0" y="44"/>
                        </a:lnTo>
                        <a:lnTo>
                          <a:pt x="1" y="36"/>
                        </a:lnTo>
                        <a:lnTo>
                          <a:pt x="3" y="28"/>
                        </a:lnTo>
                        <a:lnTo>
                          <a:pt x="7" y="19"/>
                        </a:lnTo>
                        <a:lnTo>
                          <a:pt x="14" y="13"/>
                        </a:lnTo>
                        <a:lnTo>
                          <a:pt x="20" y="8"/>
                        </a:lnTo>
                        <a:lnTo>
                          <a:pt x="27" y="3"/>
                        </a:lnTo>
                        <a:lnTo>
                          <a:pt x="36" y="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89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4" cy="4"/>
                  </a:xfrm>
                  <a:custGeom>
                    <a:avLst/>
                    <a:gdLst>
                      <a:gd name="T0" fmla="*/ 0 w 86"/>
                      <a:gd name="T1" fmla="*/ 0 h 84"/>
                      <a:gd name="T2" fmla="*/ 0 w 86"/>
                      <a:gd name="T3" fmla="*/ 0 h 84"/>
                      <a:gd name="T4" fmla="*/ 0 w 86"/>
                      <a:gd name="T5" fmla="*/ 0 h 84"/>
                      <a:gd name="T6" fmla="*/ 0 w 86"/>
                      <a:gd name="T7" fmla="*/ 0 h 84"/>
                      <a:gd name="T8" fmla="*/ 0 w 86"/>
                      <a:gd name="T9" fmla="*/ 0 h 84"/>
                      <a:gd name="T10" fmla="*/ 0 w 86"/>
                      <a:gd name="T11" fmla="*/ 0 h 84"/>
                      <a:gd name="T12" fmla="*/ 0 w 86"/>
                      <a:gd name="T13" fmla="*/ 0 h 84"/>
                      <a:gd name="T14" fmla="*/ 0 w 86"/>
                      <a:gd name="T15" fmla="*/ 0 h 84"/>
                      <a:gd name="T16" fmla="*/ 0 w 86"/>
                      <a:gd name="T17" fmla="*/ 0 h 84"/>
                      <a:gd name="T18" fmla="*/ 0 w 86"/>
                      <a:gd name="T19" fmla="*/ 0 h 84"/>
                      <a:gd name="T20" fmla="*/ 0 w 86"/>
                      <a:gd name="T21" fmla="*/ 0 h 84"/>
                      <a:gd name="T22" fmla="*/ 0 w 86"/>
                      <a:gd name="T23" fmla="*/ 0 h 84"/>
                      <a:gd name="T24" fmla="*/ 0 w 86"/>
                      <a:gd name="T25" fmla="*/ 0 h 84"/>
                      <a:gd name="T26" fmla="*/ 0 w 86"/>
                      <a:gd name="T27" fmla="*/ 0 h 84"/>
                      <a:gd name="T28" fmla="*/ 0 w 86"/>
                      <a:gd name="T29" fmla="*/ 0 h 84"/>
                      <a:gd name="T30" fmla="*/ 0 w 86"/>
                      <a:gd name="T31" fmla="*/ 0 h 84"/>
                      <a:gd name="T32" fmla="*/ 0 w 86"/>
                      <a:gd name="T33" fmla="*/ 0 h 84"/>
                      <a:gd name="T34" fmla="*/ 0 w 86"/>
                      <a:gd name="T35" fmla="*/ 0 h 84"/>
                      <a:gd name="T36" fmla="*/ 0 w 86"/>
                      <a:gd name="T37" fmla="*/ 0 h 84"/>
                      <a:gd name="T38" fmla="*/ 0 w 86"/>
                      <a:gd name="T39" fmla="*/ 0 h 84"/>
                      <a:gd name="T40" fmla="*/ 0 w 86"/>
                      <a:gd name="T41" fmla="*/ 0 h 84"/>
                      <a:gd name="T42" fmla="*/ 0 w 86"/>
                      <a:gd name="T43" fmla="*/ 0 h 84"/>
                      <a:gd name="T44" fmla="*/ 0 w 86"/>
                      <a:gd name="T45" fmla="*/ 0 h 84"/>
                      <a:gd name="T46" fmla="*/ 0 w 86"/>
                      <a:gd name="T47" fmla="*/ 0 h 84"/>
                      <a:gd name="T48" fmla="*/ 0 w 86"/>
                      <a:gd name="T49" fmla="*/ 0 h 84"/>
                      <a:gd name="T50" fmla="*/ 0 w 86"/>
                      <a:gd name="T51" fmla="*/ 0 h 84"/>
                      <a:gd name="T52" fmla="*/ 0 w 86"/>
                      <a:gd name="T53" fmla="*/ 0 h 84"/>
                      <a:gd name="T54" fmla="*/ 0 w 86"/>
                      <a:gd name="T55" fmla="*/ 0 h 84"/>
                      <a:gd name="T56" fmla="*/ 0 w 86"/>
                      <a:gd name="T57" fmla="*/ 0 h 84"/>
                      <a:gd name="T58" fmla="*/ 0 w 86"/>
                      <a:gd name="T59" fmla="*/ 0 h 84"/>
                      <a:gd name="T60" fmla="*/ 0 w 86"/>
                      <a:gd name="T61" fmla="*/ 0 h 84"/>
                      <a:gd name="T62" fmla="*/ 0 w 86"/>
                      <a:gd name="T63" fmla="*/ 0 h 84"/>
                      <a:gd name="T64" fmla="*/ 0 w 86"/>
                      <a:gd name="T65" fmla="*/ 0 h 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6"/>
                      <a:gd name="T100" fmla="*/ 0 h 84"/>
                      <a:gd name="T101" fmla="*/ 86 w 86"/>
                      <a:gd name="T102" fmla="*/ 84 h 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6" h="84">
                        <a:moveTo>
                          <a:pt x="43" y="0"/>
                        </a:moveTo>
                        <a:lnTo>
                          <a:pt x="51" y="1"/>
                        </a:lnTo>
                        <a:lnTo>
                          <a:pt x="60" y="3"/>
                        </a:lnTo>
                        <a:lnTo>
                          <a:pt x="67" y="7"/>
                        </a:lnTo>
                        <a:lnTo>
                          <a:pt x="73" y="12"/>
                        </a:lnTo>
                        <a:lnTo>
                          <a:pt x="78" y="18"/>
                        </a:lnTo>
                        <a:lnTo>
                          <a:pt x="83" y="26"/>
                        </a:lnTo>
                        <a:lnTo>
                          <a:pt x="85" y="34"/>
                        </a:lnTo>
                        <a:lnTo>
                          <a:pt x="86" y="42"/>
                        </a:lnTo>
                        <a:lnTo>
                          <a:pt x="85" y="51"/>
                        </a:lnTo>
                        <a:lnTo>
                          <a:pt x="83" y="59"/>
                        </a:lnTo>
                        <a:lnTo>
                          <a:pt x="78" y="65"/>
                        </a:lnTo>
                        <a:lnTo>
                          <a:pt x="73" y="72"/>
                        </a:lnTo>
                        <a:lnTo>
                          <a:pt x="67" y="77"/>
                        </a:lnTo>
                        <a:lnTo>
                          <a:pt x="60" y="81"/>
                        </a:lnTo>
                        <a:lnTo>
                          <a:pt x="51" y="83"/>
                        </a:lnTo>
                        <a:lnTo>
                          <a:pt x="43" y="84"/>
                        </a:lnTo>
                        <a:lnTo>
                          <a:pt x="35" y="83"/>
                        </a:lnTo>
                        <a:lnTo>
                          <a:pt x="26" y="81"/>
                        </a:lnTo>
                        <a:lnTo>
                          <a:pt x="19" y="77"/>
                        </a:lnTo>
                        <a:lnTo>
                          <a:pt x="13" y="72"/>
                        </a:lnTo>
                        <a:lnTo>
                          <a:pt x="7" y="65"/>
                        </a:lnTo>
                        <a:lnTo>
                          <a:pt x="3" y="59"/>
                        </a:lnTo>
                        <a:lnTo>
                          <a:pt x="1" y="51"/>
                        </a:lnTo>
                        <a:lnTo>
                          <a:pt x="0" y="42"/>
                        </a:lnTo>
                        <a:lnTo>
                          <a:pt x="1" y="34"/>
                        </a:lnTo>
                        <a:lnTo>
                          <a:pt x="3" y="26"/>
                        </a:lnTo>
                        <a:lnTo>
                          <a:pt x="7" y="18"/>
                        </a:lnTo>
                        <a:lnTo>
                          <a:pt x="13" y="12"/>
                        </a:lnTo>
                        <a:lnTo>
                          <a:pt x="19" y="7"/>
                        </a:lnTo>
                        <a:lnTo>
                          <a:pt x="26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F93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766" y="502"/>
                    <a:ext cx="4" cy="4"/>
                  </a:xfrm>
                  <a:custGeom>
                    <a:avLst/>
                    <a:gdLst>
                      <a:gd name="T0" fmla="*/ 0 w 82"/>
                      <a:gd name="T1" fmla="*/ 0 h 80"/>
                      <a:gd name="T2" fmla="*/ 0 w 82"/>
                      <a:gd name="T3" fmla="*/ 0 h 80"/>
                      <a:gd name="T4" fmla="*/ 0 w 82"/>
                      <a:gd name="T5" fmla="*/ 0 h 80"/>
                      <a:gd name="T6" fmla="*/ 0 w 82"/>
                      <a:gd name="T7" fmla="*/ 0 h 80"/>
                      <a:gd name="T8" fmla="*/ 0 w 82"/>
                      <a:gd name="T9" fmla="*/ 0 h 80"/>
                      <a:gd name="T10" fmla="*/ 0 w 82"/>
                      <a:gd name="T11" fmla="*/ 0 h 80"/>
                      <a:gd name="T12" fmla="*/ 0 w 82"/>
                      <a:gd name="T13" fmla="*/ 0 h 80"/>
                      <a:gd name="T14" fmla="*/ 0 w 82"/>
                      <a:gd name="T15" fmla="*/ 0 h 80"/>
                      <a:gd name="T16" fmla="*/ 0 w 82"/>
                      <a:gd name="T17" fmla="*/ 0 h 80"/>
                      <a:gd name="T18" fmla="*/ 0 w 82"/>
                      <a:gd name="T19" fmla="*/ 0 h 80"/>
                      <a:gd name="T20" fmla="*/ 0 w 82"/>
                      <a:gd name="T21" fmla="*/ 0 h 80"/>
                      <a:gd name="T22" fmla="*/ 0 w 82"/>
                      <a:gd name="T23" fmla="*/ 0 h 80"/>
                      <a:gd name="T24" fmla="*/ 0 w 82"/>
                      <a:gd name="T25" fmla="*/ 0 h 80"/>
                      <a:gd name="T26" fmla="*/ 0 w 82"/>
                      <a:gd name="T27" fmla="*/ 0 h 80"/>
                      <a:gd name="T28" fmla="*/ 0 w 82"/>
                      <a:gd name="T29" fmla="*/ 0 h 80"/>
                      <a:gd name="T30" fmla="*/ 0 w 82"/>
                      <a:gd name="T31" fmla="*/ 0 h 80"/>
                      <a:gd name="T32" fmla="*/ 0 w 82"/>
                      <a:gd name="T33" fmla="*/ 0 h 80"/>
                      <a:gd name="T34" fmla="*/ 0 w 82"/>
                      <a:gd name="T35" fmla="*/ 0 h 80"/>
                      <a:gd name="T36" fmla="*/ 0 w 82"/>
                      <a:gd name="T37" fmla="*/ 0 h 80"/>
                      <a:gd name="T38" fmla="*/ 0 w 82"/>
                      <a:gd name="T39" fmla="*/ 0 h 80"/>
                      <a:gd name="T40" fmla="*/ 0 w 82"/>
                      <a:gd name="T41" fmla="*/ 0 h 80"/>
                      <a:gd name="T42" fmla="*/ 0 w 82"/>
                      <a:gd name="T43" fmla="*/ 0 h 80"/>
                      <a:gd name="T44" fmla="*/ 0 w 82"/>
                      <a:gd name="T45" fmla="*/ 0 h 80"/>
                      <a:gd name="T46" fmla="*/ 0 w 82"/>
                      <a:gd name="T47" fmla="*/ 0 h 80"/>
                      <a:gd name="T48" fmla="*/ 0 w 82"/>
                      <a:gd name="T49" fmla="*/ 0 h 80"/>
                      <a:gd name="T50" fmla="*/ 0 w 82"/>
                      <a:gd name="T51" fmla="*/ 0 h 80"/>
                      <a:gd name="T52" fmla="*/ 0 w 82"/>
                      <a:gd name="T53" fmla="*/ 0 h 80"/>
                      <a:gd name="T54" fmla="*/ 0 w 82"/>
                      <a:gd name="T55" fmla="*/ 0 h 80"/>
                      <a:gd name="T56" fmla="*/ 0 w 82"/>
                      <a:gd name="T57" fmla="*/ 0 h 80"/>
                      <a:gd name="T58" fmla="*/ 0 w 82"/>
                      <a:gd name="T59" fmla="*/ 0 h 80"/>
                      <a:gd name="T60" fmla="*/ 0 w 82"/>
                      <a:gd name="T61" fmla="*/ 0 h 80"/>
                      <a:gd name="T62" fmla="*/ 0 w 82"/>
                      <a:gd name="T63" fmla="*/ 0 h 80"/>
                      <a:gd name="T64" fmla="*/ 0 w 82"/>
                      <a:gd name="T65" fmla="*/ 0 h 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2"/>
                      <a:gd name="T100" fmla="*/ 0 h 80"/>
                      <a:gd name="T101" fmla="*/ 82 w 82"/>
                      <a:gd name="T102" fmla="*/ 80 h 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2" h="80">
                        <a:moveTo>
                          <a:pt x="41" y="0"/>
                        </a:moveTo>
                        <a:lnTo>
                          <a:pt x="49" y="1"/>
                        </a:lnTo>
                        <a:lnTo>
                          <a:pt x="57" y="3"/>
                        </a:lnTo>
                        <a:lnTo>
                          <a:pt x="64" y="7"/>
                        </a:lnTo>
                        <a:lnTo>
                          <a:pt x="70" y="11"/>
                        </a:lnTo>
                        <a:lnTo>
                          <a:pt x="74" y="18"/>
                        </a:lnTo>
                        <a:lnTo>
                          <a:pt x="78" y="25"/>
                        </a:lnTo>
                        <a:lnTo>
                          <a:pt x="81" y="32"/>
                        </a:lnTo>
                        <a:lnTo>
                          <a:pt x="82" y="40"/>
                        </a:lnTo>
                        <a:lnTo>
                          <a:pt x="81" y="49"/>
                        </a:lnTo>
                        <a:lnTo>
                          <a:pt x="78" y="56"/>
                        </a:lnTo>
                        <a:lnTo>
                          <a:pt x="74" y="62"/>
                        </a:lnTo>
                        <a:lnTo>
                          <a:pt x="70" y="69"/>
                        </a:lnTo>
                        <a:lnTo>
                          <a:pt x="64" y="74"/>
                        </a:lnTo>
                        <a:lnTo>
                          <a:pt x="57" y="77"/>
                        </a:lnTo>
                        <a:lnTo>
                          <a:pt x="49" y="79"/>
                        </a:lnTo>
                        <a:lnTo>
                          <a:pt x="41" y="80"/>
                        </a:lnTo>
                        <a:lnTo>
                          <a:pt x="33" y="79"/>
                        </a:lnTo>
                        <a:lnTo>
                          <a:pt x="25" y="77"/>
                        </a:lnTo>
                        <a:lnTo>
                          <a:pt x="18" y="74"/>
                        </a:lnTo>
                        <a:lnTo>
                          <a:pt x="13" y="69"/>
                        </a:lnTo>
                        <a:lnTo>
                          <a:pt x="8" y="62"/>
                        </a:lnTo>
                        <a:lnTo>
                          <a:pt x="3" y="56"/>
                        </a:lnTo>
                        <a:lnTo>
                          <a:pt x="1" y="49"/>
                        </a:lnTo>
                        <a:lnTo>
                          <a:pt x="0" y="40"/>
                        </a:lnTo>
                        <a:lnTo>
                          <a:pt x="1" y="32"/>
                        </a:lnTo>
                        <a:lnTo>
                          <a:pt x="3" y="25"/>
                        </a:lnTo>
                        <a:lnTo>
                          <a:pt x="8" y="18"/>
                        </a:lnTo>
                        <a:lnTo>
                          <a:pt x="13" y="11"/>
                        </a:lnTo>
                        <a:lnTo>
                          <a:pt x="18" y="7"/>
                        </a:lnTo>
                        <a:lnTo>
                          <a:pt x="25" y="3"/>
                        </a:lnTo>
                        <a:lnTo>
                          <a:pt x="33" y="1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9E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767" y="502"/>
                    <a:ext cx="3" cy="4"/>
                  </a:xfrm>
                  <a:custGeom>
                    <a:avLst/>
                    <a:gdLst>
                      <a:gd name="T0" fmla="*/ 0 w 78"/>
                      <a:gd name="T1" fmla="*/ 0 h 76"/>
                      <a:gd name="T2" fmla="*/ 0 w 78"/>
                      <a:gd name="T3" fmla="*/ 0 h 76"/>
                      <a:gd name="T4" fmla="*/ 0 w 78"/>
                      <a:gd name="T5" fmla="*/ 0 h 76"/>
                      <a:gd name="T6" fmla="*/ 0 w 78"/>
                      <a:gd name="T7" fmla="*/ 0 h 76"/>
                      <a:gd name="T8" fmla="*/ 0 w 78"/>
                      <a:gd name="T9" fmla="*/ 0 h 76"/>
                      <a:gd name="T10" fmla="*/ 0 w 78"/>
                      <a:gd name="T11" fmla="*/ 0 h 76"/>
                      <a:gd name="T12" fmla="*/ 0 w 78"/>
                      <a:gd name="T13" fmla="*/ 0 h 76"/>
                      <a:gd name="T14" fmla="*/ 0 w 78"/>
                      <a:gd name="T15" fmla="*/ 0 h 76"/>
                      <a:gd name="T16" fmla="*/ 0 w 78"/>
                      <a:gd name="T17" fmla="*/ 0 h 76"/>
                      <a:gd name="T18" fmla="*/ 0 w 78"/>
                      <a:gd name="T19" fmla="*/ 0 h 76"/>
                      <a:gd name="T20" fmla="*/ 0 w 78"/>
                      <a:gd name="T21" fmla="*/ 0 h 76"/>
                      <a:gd name="T22" fmla="*/ 0 w 78"/>
                      <a:gd name="T23" fmla="*/ 0 h 76"/>
                      <a:gd name="T24" fmla="*/ 0 w 78"/>
                      <a:gd name="T25" fmla="*/ 0 h 76"/>
                      <a:gd name="T26" fmla="*/ 0 w 78"/>
                      <a:gd name="T27" fmla="*/ 0 h 76"/>
                      <a:gd name="T28" fmla="*/ 0 w 78"/>
                      <a:gd name="T29" fmla="*/ 0 h 76"/>
                      <a:gd name="T30" fmla="*/ 0 w 78"/>
                      <a:gd name="T31" fmla="*/ 0 h 76"/>
                      <a:gd name="T32" fmla="*/ 0 w 78"/>
                      <a:gd name="T33" fmla="*/ 0 h 76"/>
                      <a:gd name="T34" fmla="*/ 0 w 78"/>
                      <a:gd name="T35" fmla="*/ 0 h 76"/>
                      <a:gd name="T36" fmla="*/ 0 w 78"/>
                      <a:gd name="T37" fmla="*/ 0 h 76"/>
                      <a:gd name="T38" fmla="*/ 0 w 78"/>
                      <a:gd name="T39" fmla="*/ 0 h 76"/>
                      <a:gd name="T40" fmla="*/ 0 w 78"/>
                      <a:gd name="T41" fmla="*/ 0 h 76"/>
                      <a:gd name="T42" fmla="*/ 0 w 78"/>
                      <a:gd name="T43" fmla="*/ 0 h 76"/>
                      <a:gd name="T44" fmla="*/ 0 w 78"/>
                      <a:gd name="T45" fmla="*/ 0 h 76"/>
                      <a:gd name="T46" fmla="*/ 0 w 78"/>
                      <a:gd name="T47" fmla="*/ 0 h 76"/>
                      <a:gd name="T48" fmla="*/ 0 w 78"/>
                      <a:gd name="T49" fmla="*/ 0 h 76"/>
                      <a:gd name="T50" fmla="*/ 0 w 78"/>
                      <a:gd name="T51" fmla="*/ 0 h 76"/>
                      <a:gd name="T52" fmla="*/ 0 w 78"/>
                      <a:gd name="T53" fmla="*/ 0 h 76"/>
                      <a:gd name="T54" fmla="*/ 0 w 78"/>
                      <a:gd name="T55" fmla="*/ 0 h 76"/>
                      <a:gd name="T56" fmla="*/ 0 w 78"/>
                      <a:gd name="T57" fmla="*/ 0 h 76"/>
                      <a:gd name="T58" fmla="*/ 0 w 78"/>
                      <a:gd name="T59" fmla="*/ 0 h 76"/>
                      <a:gd name="T60" fmla="*/ 0 w 78"/>
                      <a:gd name="T61" fmla="*/ 0 h 76"/>
                      <a:gd name="T62" fmla="*/ 0 w 78"/>
                      <a:gd name="T63" fmla="*/ 0 h 76"/>
                      <a:gd name="T64" fmla="*/ 0 w 78"/>
                      <a:gd name="T65" fmla="*/ 0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8"/>
                      <a:gd name="T100" fmla="*/ 0 h 76"/>
                      <a:gd name="T101" fmla="*/ 78 w 78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8" h="76">
                        <a:moveTo>
                          <a:pt x="39" y="0"/>
                        </a:moveTo>
                        <a:lnTo>
                          <a:pt x="47" y="1"/>
                        </a:lnTo>
                        <a:lnTo>
                          <a:pt x="55" y="3"/>
                        </a:lnTo>
                        <a:lnTo>
                          <a:pt x="61" y="6"/>
                        </a:lnTo>
                        <a:lnTo>
                          <a:pt x="66" y="11"/>
                        </a:lnTo>
                        <a:lnTo>
                          <a:pt x="71" y="17"/>
                        </a:lnTo>
                        <a:lnTo>
                          <a:pt x="74" y="23"/>
                        </a:lnTo>
                        <a:lnTo>
                          <a:pt x="76" y="30"/>
                        </a:lnTo>
                        <a:lnTo>
                          <a:pt x="78" y="38"/>
                        </a:lnTo>
                        <a:lnTo>
                          <a:pt x="76" y="46"/>
                        </a:lnTo>
                        <a:lnTo>
                          <a:pt x="74" y="53"/>
                        </a:lnTo>
                        <a:lnTo>
                          <a:pt x="71" y="59"/>
                        </a:lnTo>
                        <a:lnTo>
                          <a:pt x="66" y="65"/>
                        </a:lnTo>
                        <a:lnTo>
                          <a:pt x="61" y="70"/>
                        </a:lnTo>
                        <a:lnTo>
                          <a:pt x="55" y="73"/>
                        </a:lnTo>
                        <a:lnTo>
                          <a:pt x="47" y="75"/>
                        </a:lnTo>
                        <a:lnTo>
                          <a:pt x="39" y="76"/>
                        </a:lnTo>
                        <a:lnTo>
                          <a:pt x="32" y="75"/>
                        </a:lnTo>
                        <a:lnTo>
                          <a:pt x="24" y="73"/>
                        </a:lnTo>
                        <a:lnTo>
                          <a:pt x="18" y="70"/>
                        </a:lnTo>
                        <a:lnTo>
                          <a:pt x="12" y="65"/>
                        </a:lnTo>
                        <a:lnTo>
                          <a:pt x="7" y="59"/>
                        </a:lnTo>
                        <a:lnTo>
                          <a:pt x="3" y="53"/>
                        </a:lnTo>
                        <a:lnTo>
                          <a:pt x="1" y="46"/>
                        </a:lnTo>
                        <a:lnTo>
                          <a:pt x="0" y="38"/>
                        </a:lnTo>
                        <a:lnTo>
                          <a:pt x="1" y="30"/>
                        </a:lnTo>
                        <a:lnTo>
                          <a:pt x="3" y="23"/>
                        </a:lnTo>
                        <a:lnTo>
                          <a:pt x="7" y="17"/>
                        </a:lnTo>
                        <a:lnTo>
                          <a:pt x="12" y="11"/>
                        </a:lnTo>
                        <a:lnTo>
                          <a:pt x="18" y="6"/>
                        </a:lnTo>
                        <a:lnTo>
                          <a:pt x="24" y="3"/>
                        </a:lnTo>
                        <a:lnTo>
                          <a:pt x="32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A5C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8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767" y="502"/>
                    <a:ext cx="3" cy="4"/>
                  </a:xfrm>
                  <a:custGeom>
                    <a:avLst/>
                    <a:gdLst>
                      <a:gd name="T0" fmla="*/ 0 w 72"/>
                      <a:gd name="T1" fmla="*/ 0 h 72"/>
                      <a:gd name="T2" fmla="*/ 0 w 72"/>
                      <a:gd name="T3" fmla="*/ 0 h 72"/>
                      <a:gd name="T4" fmla="*/ 0 w 72"/>
                      <a:gd name="T5" fmla="*/ 0 h 72"/>
                      <a:gd name="T6" fmla="*/ 0 w 72"/>
                      <a:gd name="T7" fmla="*/ 0 h 72"/>
                      <a:gd name="T8" fmla="*/ 0 w 72"/>
                      <a:gd name="T9" fmla="*/ 0 h 72"/>
                      <a:gd name="T10" fmla="*/ 0 w 72"/>
                      <a:gd name="T11" fmla="*/ 0 h 72"/>
                      <a:gd name="T12" fmla="*/ 0 w 72"/>
                      <a:gd name="T13" fmla="*/ 0 h 72"/>
                      <a:gd name="T14" fmla="*/ 0 w 72"/>
                      <a:gd name="T15" fmla="*/ 0 h 72"/>
                      <a:gd name="T16" fmla="*/ 0 w 72"/>
                      <a:gd name="T17" fmla="*/ 0 h 72"/>
                      <a:gd name="T18" fmla="*/ 0 w 72"/>
                      <a:gd name="T19" fmla="*/ 0 h 72"/>
                      <a:gd name="T20" fmla="*/ 0 w 72"/>
                      <a:gd name="T21" fmla="*/ 0 h 72"/>
                      <a:gd name="T22" fmla="*/ 0 w 72"/>
                      <a:gd name="T23" fmla="*/ 0 h 72"/>
                      <a:gd name="T24" fmla="*/ 0 w 72"/>
                      <a:gd name="T25" fmla="*/ 0 h 72"/>
                      <a:gd name="T26" fmla="*/ 0 w 72"/>
                      <a:gd name="T27" fmla="*/ 0 h 72"/>
                      <a:gd name="T28" fmla="*/ 0 w 72"/>
                      <a:gd name="T29" fmla="*/ 0 h 72"/>
                      <a:gd name="T30" fmla="*/ 0 w 72"/>
                      <a:gd name="T31" fmla="*/ 0 h 72"/>
                      <a:gd name="T32" fmla="*/ 0 w 72"/>
                      <a:gd name="T33" fmla="*/ 0 h 72"/>
                      <a:gd name="T34" fmla="*/ 0 w 72"/>
                      <a:gd name="T35" fmla="*/ 0 h 72"/>
                      <a:gd name="T36" fmla="*/ 0 w 72"/>
                      <a:gd name="T37" fmla="*/ 0 h 72"/>
                      <a:gd name="T38" fmla="*/ 0 w 72"/>
                      <a:gd name="T39" fmla="*/ 0 h 72"/>
                      <a:gd name="T40" fmla="*/ 0 w 72"/>
                      <a:gd name="T41" fmla="*/ 0 h 72"/>
                      <a:gd name="T42" fmla="*/ 0 w 72"/>
                      <a:gd name="T43" fmla="*/ 0 h 72"/>
                      <a:gd name="T44" fmla="*/ 0 w 72"/>
                      <a:gd name="T45" fmla="*/ 0 h 72"/>
                      <a:gd name="T46" fmla="*/ 0 w 72"/>
                      <a:gd name="T47" fmla="*/ 0 h 72"/>
                      <a:gd name="T48" fmla="*/ 0 w 72"/>
                      <a:gd name="T49" fmla="*/ 0 h 72"/>
                      <a:gd name="T50" fmla="*/ 0 w 72"/>
                      <a:gd name="T51" fmla="*/ 0 h 72"/>
                      <a:gd name="T52" fmla="*/ 0 w 72"/>
                      <a:gd name="T53" fmla="*/ 0 h 72"/>
                      <a:gd name="T54" fmla="*/ 0 w 72"/>
                      <a:gd name="T55" fmla="*/ 0 h 72"/>
                      <a:gd name="T56" fmla="*/ 0 w 72"/>
                      <a:gd name="T57" fmla="*/ 0 h 72"/>
                      <a:gd name="T58" fmla="*/ 0 w 72"/>
                      <a:gd name="T59" fmla="*/ 0 h 72"/>
                      <a:gd name="T60" fmla="*/ 0 w 72"/>
                      <a:gd name="T61" fmla="*/ 0 h 72"/>
                      <a:gd name="T62" fmla="*/ 0 w 72"/>
                      <a:gd name="T63" fmla="*/ 0 h 72"/>
                      <a:gd name="T64" fmla="*/ 0 w 72"/>
                      <a:gd name="T65" fmla="*/ 0 h 7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2"/>
                      <a:gd name="T100" fmla="*/ 0 h 72"/>
                      <a:gd name="T101" fmla="*/ 72 w 72"/>
                      <a:gd name="T102" fmla="*/ 72 h 7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2" h="72">
                        <a:moveTo>
                          <a:pt x="36" y="0"/>
                        </a:moveTo>
                        <a:lnTo>
                          <a:pt x="43" y="1"/>
                        </a:lnTo>
                        <a:lnTo>
                          <a:pt x="49" y="3"/>
                        </a:lnTo>
                        <a:lnTo>
                          <a:pt x="56" y="6"/>
                        </a:lnTo>
                        <a:lnTo>
                          <a:pt x="62" y="10"/>
                        </a:lnTo>
                        <a:lnTo>
                          <a:pt x="66" y="16"/>
                        </a:lnTo>
                        <a:lnTo>
                          <a:pt x="69" y="22"/>
                        </a:lnTo>
                        <a:lnTo>
                          <a:pt x="71" y="29"/>
                        </a:lnTo>
                        <a:lnTo>
                          <a:pt x="72" y="36"/>
                        </a:lnTo>
                        <a:lnTo>
                          <a:pt x="71" y="44"/>
                        </a:lnTo>
                        <a:lnTo>
                          <a:pt x="69" y="50"/>
                        </a:lnTo>
                        <a:lnTo>
                          <a:pt x="66" y="56"/>
                        </a:lnTo>
                        <a:lnTo>
                          <a:pt x="62" y="62"/>
                        </a:lnTo>
                        <a:lnTo>
                          <a:pt x="56" y="66"/>
                        </a:lnTo>
                        <a:lnTo>
                          <a:pt x="49" y="69"/>
                        </a:lnTo>
                        <a:lnTo>
                          <a:pt x="43" y="71"/>
                        </a:lnTo>
                        <a:lnTo>
                          <a:pt x="36" y="72"/>
                        </a:lnTo>
                        <a:lnTo>
                          <a:pt x="29" y="71"/>
                        </a:lnTo>
                        <a:lnTo>
                          <a:pt x="22" y="69"/>
                        </a:lnTo>
                        <a:lnTo>
                          <a:pt x="16" y="66"/>
                        </a:lnTo>
                        <a:lnTo>
                          <a:pt x="11" y="62"/>
                        </a:lnTo>
                        <a:lnTo>
                          <a:pt x="7" y="56"/>
                        </a:lnTo>
                        <a:lnTo>
                          <a:pt x="4" y="50"/>
                        </a:lnTo>
                        <a:lnTo>
                          <a:pt x="1" y="44"/>
                        </a:lnTo>
                        <a:lnTo>
                          <a:pt x="0" y="36"/>
                        </a:lnTo>
                        <a:lnTo>
                          <a:pt x="1" y="29"/>
                        </a:lnTo>
                        <a:lnTo>
                          <a:pt x="4" y="22"/>
                        </a:lnTo>
                        <a:lnTo>
                          <a:pt x="7" y="16"/>
                        </a:lnTo>
                        <a:lnTo>
                          <a:pt x="11" y="10"/>
                        </a:lnTo>
                        <a:lnTo>
                          <a:pt x="16" y="6"/>
                        </a:lnTo>
                        <a:lnTo>
                          <a:pt x="22" y="3"/>
                        </a:lnTo>
                        <a:lnTo>
                          <a:pt x="29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A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8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767" y="502"/>
                    <a:ext cx="3" cy="4"/>
                  </a:xfrm>
                  <a:custGeom>
                    <a:avLst/>
                    <a:gdLst>
                      <a:gd name="T0" fmla="*/ 0 w 67"/>
                      <a:gd name="T1" fmla="*/ 0 h 68"/>
                      <a:gd name="T2" fmla="*/ 0 w 67"/>
                      <a:gd name="T3" fmla="*/ 0 h 68"/>
                      <a:gd name="T4" fmla="*/ 0 w 67"/>
                      <a:gd name="T5" fmla="*/ 0 h 68"/>
                      <a:gd name="T6" fmla="*/ 0 w 67"/>
                      <a:gd name="T7" fmla="*/ 0 h 68"/>
                      <a:gd name="T8" fmla="*/ 0 w 67"/>
                      <a:gd name="T9" fmla="*/ 0 h 68"/>
                      <a:gd name="T10" fmla="*/ 0 w 67"/>
                      <a:gd name="T11" fmla="*/ 0 h 68"/>
                      <a:gd name="T12" fmla="*/ 0 w 67"/>
                      <a:gd name="T13" fmla="*/ 0 h 68"/>
                      <a:gd name="T14" fmla="*/ 0 w 67"/>
                      <a:gd name="T15" fmla="*/ 0 h 68"/>
                      <a:gd name="T16" fmla="*/ 0 w 67"/>
                      <a:gd name="T17" fmla="*/ 0 h 68"/>
                      <a:gd name="T18" fmla="*/ 0 w 67"/>
                      <a:gd name="T19" fmla="*/ 0 h 68"/>
                      <a:gd name="T20" fmla="*/ 0 w 67"/>
                      <a:gd name="T21" fmla="*/ 0 h 68"/>
                      <a:gd name="T22" fmla="*/ 0 w 67"/>
                      <a:gd name="T23" fmla="*/ 0 h 68"/>
                      <a:gd name="T24" fmla="*/ 0 w 67"/>
                      <a:gd name="T25" fmla="*/ 0 h 68"/>
                      <a:gd name="T26" fmla="*/ 0 w 67"/>
                      <a:gd name="T27" fmla="*/ 0 h 68"/>
                      <a:gd name="T28" fmla="*/ 0 w 67"/>
                      <a:gd name="T29" fmla="*/ 0 h 68"/>
                      <a:gd name="T30" fmla="*/ 0 w 67"/>
                      <a:gd name="T31" fmla="*/ 0 h 68"/>
                      <a:gd name="T32" fmla="*/ 0 w 67"/>
                      <a:gd name="T33" fmla="*/ 0 h 68"/>
                      <a:gd name="T34" fmla="*/ 0 w 67"/>
                      <a:gd name="T35" fmla="*/ 0 h 68"/>
                      <a:gd name="T36" fmla="*/ 0 w 67"/>
                      <a:gd name="T37" fmla="*/ 0 h 68"/>
                      <a:gd name="T38" fmla="*/ 0 w 67"/>
                      <a:gd name="T39" fmla="*/ 0 h 68"/>
                      <a:gd name="T40" fmla="*/ 0 w 67"/>
                      <a:gd name="T41" fmla="*/ 0 h 68"/>
                      <a:gd name="T42" fmla="*/ 0 w 67"/>
                      <a:gd name="T43" fmla="*/ 0 h 68"/>
                      <a:gd name="T44" fmla="*/ 0 w 67"/>
                      <a:gd name="T45" fmla="*/ 0 h 68"/>
                      <a:gd name="T46" fmla="*/ 0 w 67"/>
                      <a:gd name="T47" fmla="*/ 0 h 68"/>
                      <a:gd name="T48" fmla="*/ 0 w 67"/>
                      <a:gd name="T49" fmla="*/ 0 h 68"/>
                      <a:gd name="T50" fmla="*/ 0 w 67"/>
                      <a:gd name="T51" fmla="*/ 0 h 68"/>
                      <a:gd name="T52" fmla="*/ 0 w 67"/>
                      <a:gd name="T53" fmla="*/ 0 h 68"/>
                      <a:gd name="T54" fmla="*/ 0 w 67"/>
                      <a:gd name="T55" fmla="*/ 0 h 68"/>
                      <a:gd name="T56" fmla="*/ 0 w 67"/>
                      <a:gd name="T57" fmla="*/ 0 h 68"/>
                      <a:gd name="T58" fmla="*/ 0 w 67"/>
                      <a:gd name="T59" fmla="*/ 0 h 68"/>
                      <a:gd name="T60" fmla="*/ 0 w 67"/>
                      <a:gd name="T61" fmla="*/ 0 h 68"/>
                      <a:gd name="T62" fmla="*/ 0 w 67"/>
                      <a:gd name="T63" fmla="*/ 0 h 68"/>
                      <a:gd name="T64" fmla="*/ 0 w 67"/>
                      <a:gd name="T65" fmla="*/ 0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7"/>
                      <a:gd name="T100" fmla="*/ 0 h 68"/>
                      <a:gd name="T101" fmla="*/ 67 w 6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7" h="68">
                        <a:moveTo>
                          <a:pt x="33" y="0"/>
                        </a:moveTo>
                        <a:lnTo>
                          <a:pt x="40" y="1"/>
                        </a:lnTo>
                        <a:lnTo>
                          <a:pt x="46" y="3"/>
                        </a:lnTo>
                        <a:lnTo>
                          <a:pt x="52" y="6"/>
                        </a:lnTo>
                        <a:lnTo>
                          <a:pt x="57" y="10"/>
                        </a:lnTo>
                        <a:lnTo>
                          <a:pt x="61" y="16"/>
                        </a:lnTo>
                        <a:lnTo>
                          <a:pt x="64" y="21"/>
                        </a:lnTo>
                        <a:lnTo>
                          <a:pt x="66" y="27"/>
                        </a:lnTo>
                        <a:lnTo>
                          <a:pt x="67" y="34"/>
                        </a:lnTo>
                        <a:lnTo>
                          <a:pt x="66" y="42"/>
                        </a:lnTo>
                        <a:lnTo>
                          <a:pt x="64" y="48"/>
                        </a:lnTo>
                        <a:lnTo>
                          <a:pt x="61" y="53"/>
                        </a:lnTo>
                        <a:lnTo>
                          <a:pt x="57" y="58"/>
                        </a:lnTo>
                        <a:lnTo>
                          <a:pt x="52" y="63"/>
                        </a:lnTo>
                        <a:lnTo>
                          <a:pt x="46" y="66"/>
                        </a:lnTo>
                        <a:lnTo>
                          <a:pt x="40" y="67"/>
                        </a:lnTo>
                        <a:lnTo>
                          <a:pt x="33" y="68"/>
                        </a:lnTo>
                        <a:lnTo>
                          <a:pt x="26" y="67"/>
                        </a:lnTo>
                        <a:lnTo>
                          <a:pt x="19" y="66"/>
                        </a:lnTo>
                        <a:lnTo>
                          <a:pt x="14" y="63"/>
                        </a:lnTo>
                        <a:lnTo>
                          <a:pt x="9" y="58"/>
                        </a:lnTo>
                        <a:lnTo>
                          <a:pt x="5" y="53"/>
                        </a:lnTo>
                        <a:lnTo>
                          <a:pt x="2" y="48"/>
                        </a:lnTo>
                        <a:lnTo>
                          <a:pt x="1" y="42"/>
                        </a:lnTo>
                        <a:lnTo>
                          <a:pt x="0" y="34"/>
                        </a:lnTo>
                        <a:lnTo>
                          <a:pt x="1" y="27"/>
                        </a:lnTo>
                        <a:lnTo>
                          <a:pt x="2" y="21"/>
                        </a:lnTo>
                        <a:lnTo>
                          <a:pt x="5" y="16"/>
                        </a:lnTo>
                        <a:lnTo>
                          <a:pt x="9" y="10"/>
                        </a:lnTo>
                        <a:lnTo>
                          <a:pt x="14" y="6"/>
                        </a:lnTo>
                        <a:lnTo>
                          <a:pt x="19" y="3"/>
                        </a:lnTo>
                        <a:lnTo>
                          <a:pt x="26" y="1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BA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767" y="502"/>
                    <a:ext cx="3" cy="4"/>
                  </a:xfrm>
                  <a:custGeom>
                    <a:avLst/>
                    <a:gdLst>
                      <a:gd name="T0" fmla="*/ 0 w 63"/>
                      <a:gd name="T1" fmla="*/ 0 h 64"/>
                      <a:gd name="T2" fmla="*/ 0 w 63"/>
                      <a:gd name="T3" fmla="*/ 0 h 64"/>
                      <a:gd name="T4" fmla="*/ 0 w 63"/>
                      <a:gd name="T5" fmla="*/ 0 h 64"/>
                      <a:gd name="T6" fmla="*/ 0 w 63"/>
                      <a:gd name="T7" fmla="*/ 0 h 64"/>
                      <a:gd name="T8" fmla="*/ 0 w 63"/>
                      <a:gd name="T9" fmla="*/ 0 h 64"/>
                      <a:gd name="T10" fmla="*/ 0 w 63"/>
                      <a:gd name="T11" fmla="*/ 0 h 64"/>
                      <a:gd name="T12" fmla="*/ 0 w 63"/>
                      <a:gd name="T13" fmla="*/ 0 h 64"/>
                      <a:gd name="T14" fmla="*/ 0 w 63"/>
                      <a:gd name="T15" fmla="*/ 0 h 64"/>
                      <a:gd name="T16" fmla="*/ 0 w 63"/>
                      <a:gd name="T17" fmla="*/ 0 h 64"/>
                      <a:gd name="T18" fmla="*/ 0 w 63"/>
                      <a:gd name="T19" fmla="*/ 0 h 64"/>
                      <a:gd name="T20" fmla="*/ 0 w 63"/>
                      <a:gd name="T21" fmla="*/ 0 h 64"/>
                      <a:gd name="T22" fmla="*/ 0 w 63"/>
                      <a:gd name="T23" fmla="*/ 0 h 64"/>
                      <a:gd name="T24" fmla="*/ 0 w 63"/>
                      <a:gd name="T25" fmla="*/ 0 h 64"/>
                      <a:gd name="T26" fmla="*/ 0 w 63"/>
                      <a:gd name="T27" fmla="*/ 0 h 64"/>
                      <a:gd name="T28" fmla="*/ 0 w 63"/>
                      <a:gd name="T29" fmla="*/ 0 h 64"/>
                      <a:gd name="T30" fmla="*/ 0 w 63"/>
                      <a:gd name="T31" fmla="*/ 0 h 64"/>
                      <a:gd name="T32" fmla="*/ 0 w 63"/>
                      <a:gd name="T33" fmla="*/ 0 h 64"/>
                      <a:gd name="T34" fmla="*/ 0 w 63"/>
                      <a:gd name="T35" fmla="*/ 0 h 64"/>
                      <a:gd name="T36" fmla="*/ 0 w 63"/>
                      <a:gd name="T37" fmla="*/ 0 h 64"/>
                      <a:gd name="T38" fmla="*/ 0 w 63"/>
                      <a:gd name="T39" fmla="*/ 0 h 64"/>
                      <a:gd name="T40" fmla="*/ 0 w 63"/>
                      <a:gd name="T41" fmla="*/ 0 h 64"/>
                      <a:gd name="T42" fmla="*/ 0 w 63"/>
                      <a:gd name="T43" fmla="*/ 0 h 64"/>
                      <a:gd name="T44" fmla="*/ 0 w 63"/>
                      <a:gd name="T45" fmla="*/ 0 h 64"/>
                      <a:gd name="T46" fmla="*/ 0 w 63"/>
                      <a:gd name="T47" fmla="*/ 0 h 64"/>
                      <a:gd name="T48" fmla="*/ 0 w 63"/>
                      <a:gd name="T49" fmla="*/ 0 h 64"/>
                      <a:gd name="T50" fmla="*/ 0 w 63"/>
                      <a:gd name="T51" fmla="*/ 0 h 64"/>
                      <a:gd name="T52" fmla="*/ 0 w 63"/>
                      <a:gd name="T53" fmla="*/ 0 h 64"/>
                      <a:gd name="T54" fmla="*/ 0 w 63"/>
                      <a:gd name="T55" fmla="*/ 0 h 64"/>
                      <a:gd name="T56" fmla="*/ 0 w 63"/>
                      <a:gd name="T57" fmla="*/ 0 h 64"/>
                      <a:gd name="T58" fmla="*/ 0 w 63"/>
                      <a:gd name="T59" fmla="*/ 0 h 64"/>
                      <a:gd name="T60" fmla="*/ 0 w 63"/>
                      <a:gd name="T61" fmla="*/ 0 h 64"/>
                      <a:gd name="T62" fmla="*/ 0 w 63"/>
                      <a:gd name="T63" fmla="*/ 0 h 64"/>
                      <a:gd name="T64" fmla="*/ 0 w 63"/>
                      <a:gd name="T65" fmla="*/ 0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3"/>
                      <a:gd name="T100" fmla="*/ 0 h 64"/>
                      <a:gd name="T101" fmla="*/ 63 w 63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3" h="64">
                        <a:moveTo>
                          <a:pt x="31" y="0"/>
                        </a:moveTo>
                        <a:lnTo>
                          <a:pt x="37" y="1"/>
                        </a:lnTo>
                        <a:lnTo>
                          <a:pt x="43" y="2"/>
                        </a:lnTo>
                        <a:lnTo>
                          <a:pt x="49" y="5"/>
                        </a:lnTo>
                        <a:lnTo>
                          <a:pt x="54" y="10"/>
                        </a:lnTo>
                        <a:lnTo>
                          <a:pt x="58" y="15"/>
                        </a:lnTo>
                        <a:lnTo>
                          <a:pt x="61" y="20"/>
                        </a:lnTo>
                        <a:lnTo>
                          <a:pt x="62" y="26"/>
                        </a:lnTo>
                        <a:lnTo>
                          <a:pt x="63" y="32"/>
                        </a:lnTo>
                        <a:lnTo>
                          <a:pt x="62" y="39"/>
                        </a:lnTo>
                        <a:lnTo>
                          <a:pt x="61" y="45"/>
                        </a:lnTo>
                        <a:lnTo>
                          <a:pt x="58" y="50"/>
                        </a:lnTo>
                        <a:lnTo>
                          <a:pt x="54" y="54"/>
                        </a:lnTo>
                        <a:lnTo>
                          <a:pt x="49" y="59"/>
                        </a:lnTo>
                        <a:lnTo>
                          <a:pt x="43" y="62"/>
                        </a:lnTo>
                        <a:lnTo>
                          <a:pt x="37" y="63"/>
                        </a:lnTo>
                        <a:lnTo>
                          <a:pt x="31" y="64"/>
                        </a:lnTo>
                        <a:lnTo>
                          <a:pt x="25" y="63"/>
                        </a:lnTo>
                        <a:lnTo>
                          <a:pt x="18" y="62"/>
                        </a:lnTo>
                        <a:lnTo>
                          <a:pt x="13" y="59"/>
                        </a:lnTo>
                        <a:lnTo>
                          <a:pt x="9" y="54"/>
                        </a:lnTo>
                        <a:lnTo>
                          <a:pt x="5" y="50"/>
                        </a:lnTo>
                        <a:lnTo>
                          <a:pt x="2" y="45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1" y="26"/>
                        </a:lnTo>
                        <a:lnTo>
                          <a:pt x="2" y="20"/>
                        </a:lnTo>
                        <a:lnTo>
                          <a:pt x="5" y="15"/>
                        </a:lnTo>
                        <a:lnTo>
                          <a:pt x="9" y="10"/>
                        </a:lnTo>
                        <a:lnTo>
                          <a:pt x="13" y="5"/>
                        </a:lnTo>
                        <a:lnTo>
                          <a:pt x="18" y="2"/>
                        </a:lnTo>
                        <a:lnTo>
                          <a:pt x="25" y="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C4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1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3" cy="2"/>
                  </a:xfrm>
                  <a:custGeom>
                    <a:avLst/>
                    <a:gdLst>
                      <a:gd name="T0" fmla="*/ 0 w 59"/>
                      <a:gd name="T1" fmla="*/ 0 h 60"/>
                      <a:gd name="T2" fmla="*/ 0 w 59"/>
                      <a:gd name="T3" fmla="*/ 0 h 60"/>
                      <a:gd name="T4" fmla="*/ 0 w 59"/>
                      <a:gd name="T5" fmla="*/ 0 h 60"/>
                      <a:gd name="T6" fmla="*/ 0 w 59"/>
                      <a:gd name="T7" fmla="*/ 0 h 60"/>
                      <a:gd name="T8" fmla="*/ 0 w 59"/>
                      <a:gd name="T9" fmla="*/ 0 h 60"/>
                      <a:gd name="T10" fmla="*/ 0 w 59"/>
                      <a:gd name="T11" fmla="*/ 0 h 60"/>
                      <a:gd name="T12" fmla="*/ 0 w 59"/>
                      <a:gd name="T13" fmla="*/ 0 h 60"/>
                      <a:gd name="T14" fmla="*/ 0 w 59"/>
                      <a:gd name="T15" fmla="*/ 0 h 60"/>
                      <a:gd name="T16" fmla="*/ 0 w 59"/>
                      <a:gd name="T17" fmla="*/ 0 h 60"/>
                      <a:gd name="T18" fmla="*/ 0 w 59"/>
                      <a:gd name="T19" fmla="*/ 0 h 60"/>
                      <a:gd name="T20" fmla="*/ 0 w 59"/>
                      <a:gd name="T21" fmla="*/ 0 h 60"/>
                      <a:gd name="T22" fmla="*/ 0 w 59"/>
                      <a:gd name="T23" fmla="*/ 0 h 60"/>
                      <a:gd name="T24" fmla="*/ 0 w 59"/>
                      <a:gd name="T25" fmla="*/ 0 h 60"/>
                      <a:gd name="T26" fmla="*/ 0 w 59"/>
                      <a:gd name="T27" fmla="*/ 0 h 60"/>
                      <a:gd name="T28" fmla="*/ 0 w 59"/>
                      <a:gd name="T29" fmla="*/ 0 h 60"/>
                      <a:gd name="T30" fmla="*/ 0 w 59"/>
                      <a:gd name="T31" fmla="*/ 0 h 60"/>
                      <a:gd name="T32" fmla="*/ 0 w 59"/>
                      <a:gd name="T33" fmla="*/ 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60"/>
                      <a:gd name="T53" fmla="*/ 59 w 59"/>
                      <a:gd name="T54" fmla="*/ 60 h 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60">
                        <a:moveTo>
                          <a:pt x="29" y="0"/>
                        </a:moveTo>
                        <a:lnTo>
                          <a:pt x="40" y="2"/>
                        </a:lnTo>
                        <a:lnTo>
                          <a:pt x="51" y="9"/>
                        </a:lnTo>
                        <a:lnTo>
                          <a:pt x="57" y="19"/>
                        </a:lnTo>
                        <a:lnTo>
                          <a:pt x="59" y="30"/>
                        </a:lnTo>
                        <a:lnTo>
                          <a:pt x="57" y="42"/>
                        </a:lnTo>
                        <a:lnTo>
                          <a:pt x="51" y="51"/>
                        </a:lnTo>
                        <a:lnTo>
                          <a:pt x="40" y="58"/>
                        </a:lnTo>
                        <a:lnTo>
                          <a:pt x="29" y="60"/>
                        </a:lnTo>
                        <a:lnTo>
                          <a:pt x="17" y="58"/>
                        </a:lnTo>
                        <a:lnTo>
                          <a:pt x="8" y="51"/>
                        </a:lnTo>
                        <a:lnTo>
                          <a:pt x="2" y="42"/>
                        </a:lnTo>
                        <a:lnTo>
                          <a:pt x="0" y="30"/>
                        </a:lnTo>
                        <a:lnTo>
                          <a:pt x="2" y="19"/>
                        </a:lnTo>
                        <a:lnTo>
                          <a:pt x="8" y="9"/>
                        </a:lnTo>
                        <a:lnTo>
                          <a:pt x="17" y="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CE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3" cy="2"/>
                  </a:xfrm>
                  <a:custGeom>
                    <a:avLst/>
                    <a:gdLst>
                      <a:gd name="T0" fmla="*/ 0 w 55"/>
                      <a:gd name="T1" fmla="*/ 0 h 56"/>
                      <a:gd name="T2" fmla="*/ 0 w 55"/>
                      <a:gd name="T3" fmla="*/ 0 h 56"/>
                      <a:gd name="T4" fmla="*/ 0 w 55"/>
                      <a:gd name="T5" fmla="*/ 0 h 56"/>
                      <a:gd name="T6" fmla="*/ 0 w 55"/>
                      <a:gd name="T7" fmla="*/ 0 h 56"/>
                      <a:gd name="T8" fmla="*/ 0 w 55"/>
                      <a:gd name="T9" fmla="*/ 0 h 56"/>
                      <a:gd name="T10" fmla="*/ 0 w 55"/>
                      <a:gd name="T11" fmla="*/ 0 h 56"/>
                      <a:gd name="T12" fmla="*/ 0 w 55"/>
                      <a:gd name="T13" fmla="*/ 0 h 56"/>
                      <a:gd name="T14" fmla="*/ 0 w 55"/>
                      <a:gd name="T15" fmla="*/ 0 h 56"/>
                      <a:gd name="T16" fmla="*/ 0 w 55"/>
                      <a:gd name="T17" fmla="*/ 0 h 56"/>
                      <a:gd name="T18" fmla="*/ 0 w 55"/>
                      <a:gd name="T19" fmla="*/ 0 h 56"/>
                      <a:gd name="T20" fmla="*/ 0 w 55"/>
                      <a:gd name="T21" fmla="*/ 0 h 56"/>
                      <a:gd name="T22" fmla="*/ 0 w 55"/>
                      <a:gd name="T23" fmla="*/ 0 h 56"/>
                      <a:gd name="T24" fmla="*/ 0 w 55"/>
                      <a:gd name="T25" fmla="*/ 0 h 56"/>
                      <a:gd name="T26" fmla="*/ 0 w 55"/>
                      <a:gd name="T27" fmla="*/ 0 h 56"/>
                      <a:gd name="T28" fmla="*/ 0 w 55"/>
                      <a:gd name="T29" fmla="*/ 0 h 56"/>
                      <a:gd name="T30" fmla="*/ 0 w 55"/>
                      <a:gd name="T31" fmla="*/ 0 h 56"/>
                      <a:gd name="T32" fmla="*/ 0 w 55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5"/>
                      <a:gd name="T52" fmla="*/ 0 h 56"/>
                      <a:gd name="T53" fmla="*/ 55 w 55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5" h="56">
                        <a:moveTo>
                          <a:pt x="27" y="0"/>
                        </a:moveTo>
                        <a:lnTo>
                          <a:pt x="38" y="2"/>
                        </a:lnTo>
                        <a:lnTo>
                          <a:pt x="47" y="9"/>
                        </a:lnTo>
                        <a:lnTo>
                          <a:pt x="53" y="17"/>
                        </a:lnTo>
                        <a:lnTo>
                          <a:pt x="55" y="28"/>
                        </a:lnTo>
                        <a:lnTo>
                          <a:pt x="53" y="39"/>
                        </a:lnTo>
                        <a:lnTo>
                          <a:pt x="47" y="47"/>
                        </a:lnTo>
                        <a:lnTo>
                          <a:pt x="38" y="54"/>
                        </a:lnTo>
                        <a:lnTo>
                          <a:pt x="27" y="56"/>
                        </a:lnTo>
                        <a:lnTo>
                          <a:pt x="16" y="54"/>
                        </a:lnTo>
                        <a:lnTo>
                          <a:pt x="8" y="47"/>
                        </a:lnTo>
                        <a:lnTo>
                          <a:pt x="2" y="39"/>
                        </a:lnTo>
                        <a:lnTo>
                          <a:pt x="0" y="28"/>
                        </a:lnTo>
                        <a:lnTo>
                          <a:pt x="2" y="17"/>
                        </a:lnTo>
                        <a:lnTo>
                          <a:pt x="8" y="9"/>
                        </a:lnTo>
                        <a:lnTo>
                          <a:pt x="16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D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3" cy="2"/>
                  </a:xfrm>
                  <a:custGeom>
                    <a:avLst/>
                    <a:gdLst>
                      <a:gd name="T0" fmla="*/ 0 w 51"/>
                      <a:gd name="T1" fmla="*/ 0 h 52"/>
                      <a:gd name="T2" fmla="*/ 0 w 51"/>
                      <a:gd name="T3" fmla="*/ 0 h 52"/>
                      <a:gd name="T4" fmla="*/ 0 w 51"/>
                      <a:gd name="T5" fmla="*/ 0 h 52"/>
                      <a:gd name="T6" fmla="*/ 0 w 51"/>
                      <a:gd name="T7" fmla="*/ 0 h 52"/>
                      <a:gd name="T8" fmla="*/ 0 w 51"/>
                      <a:gd name="T9" fmla="*/ 0 h 52"/>
                      <a:gd name="T10" fmla="*/ 0 w 51"/>
                      <a:gd name="T11" fmla="*/ 0 h 52"/>
                      <a:gd name="T12" fmla="*/ 0 w 51"/>
                      <a:gd name="T13" fmla="*/ 0 h 52"/>
                      <a:gd name="T14" fmla="*/ 0 w 51"/>
                      <a:gd name="T15" fmla="*/ 0 h 52"/>
                      <a:gd name="T16" fmla="*/ 0 w 51"/>
                      <a:gd name="T17" fmla="*/ 0 h 52"/>
                      <a:gd name="T18" fmla="*/ 0 w 51"/>
                      <a:gd name="T19" fmla="*/ 0 h 52"/>
                      <a:gd name="T20" fmla="*/ 0 w 51"/>
                      <a:gd name="T21" fmla="*/ 0 h 52"/>
                      <a:gd name="T22" fmla="*/ 0 w 51"/>
                      <a:gd name="T23" fmla="*/ 0 h 52"/>
                      <a:gd name="T24" fmla="*/ 0 w 51"/>
                      <a:gd name="T25" fmla="*/ 0 h 52"/>
                      <a:gd name="T26" fmla="*/ 0 w 51"/>
                      <a:gd name="T27" fmla="*/ 0 h 52"/>
                      <a:gd name="T28" fmla="*/ 0 w 51"/>
                      <a:gd name="T29" fmla="*/ 0 h 52"/>
                      <a:gd name="T30" fmla="*/ 0 w 51"/>
                      <a:gd name="T31" fmla="*/ 0 h 52"/>
                      <a:gd name="T32" fmla="*/ 0 w 51"/>
                      <a:gd name="T33" fmla="*/ 0 h 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1"/>
                      <a:gd name="T52" fmla="*/ 0 h 52"/>
                      <a:gd name="T53" fmla="*/ 51 w 51"/>
                      <a:gd name="T54" fmla="*/ 52 h 5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1" h="52">
                        <a:moveTo>
                          <a:pt x="25" y="0"/>
                        </a:moveTo>
                        <a:lnTo>
                          <a:pt x="35" y="2"/>
                        </a:lnTo>
                        <a:lnTo>
                          <a:pt x="44" y="8"/>
                        </a:lnTo>
                        <a:lnTo>
                          <a:pt x="49" y="16"/>
                        </a:lnTo>
                        <a:lnTo>
                          <a:pt x="51" y="26"/>
                        </a:lnTo>
                        <a:lnTo>
                          <a:pt x="49" y="36"/>
                        </a:lnTo>
                        <a:lnTo>
                          <a:pt x="44" y="44"/>
                        </a:lnTo>
                        <a:lnTo>
                          <a:pt x="35" y="49"/>
                        </a:lnTo>
                        <a:lnTo>
                          <a:pt x="25" y="52"/>
                        </a:lnTo>
                        <a:lnTo>
                          <a:pt x="16" y="49"/>
                        </a:lnTo>
                        <a:lnTo>
                          <a:pt x="7" y="44"/>
                        </a:lnTo>
                        <a:lnTo>
                          <a:pt x="2" y="36"/>
                        </a:lnTo>
                        <a:lnTo>
                          <a:pt x="0" y="26"/>
                        </a:lnTo>
                        <a:lnTo>
                          <a:pt x="2" y="16"/>
                        </a:lnTo>
                        <a:lnTo>
                          <a:pt x="7" y="8"/>
                        </a:lnTo>
                        <a:lnTo>
                          <a:pt x="16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E2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4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3" cy="2"/>
                  </a:xfrm>
                  <a:custGeom>
                    <a:avLst/>
                    <a:gdLst>
                      <a:gd name="T0" fmla="*/ 0 w 47"/>
                      <a:gd name="T1" fmla="*/ 0 h 45"/>
                      <a:gd name="T2" fmla="*/ 0 w 47"/>
                      <a:gd name="T3" fmla="*/ 0 h 45"/>
                      <a:gd name="T4" fmla="*/ 0 w 47"/>
                      <a:gd name="T5" fmla="*/ 0 h 45"/>
                      <a:gd name="T6" fmla="*/ 0 w 47"/>
                      <a:gd name="T7" fmla="*/ 0 h 45"/>
                      <a:gd name="T8" fmla="*/ 0 w 47"/>
                      <a:gd name="T9" fmla="*/ 0 h 45"/>
                      <a:gd name="T10" fmla="*/ 0 w 47"/>
                      <a:gd name="T11" fmla="*/ 0 h 45"/>
                      <a:gd name="T12" fmla="*/ 0 w 47"/>
                      <a:gd name="T13" fmla="*/ 0 h 45"/>
                      <a:gd name="T14" fmla="*/ 0 w 47"/>
                      <a:gd name="T15" fmla="*/ 0 h 45"/>
                      <a:gd name="T16" fmla="*/ 0 w 47"/>
                      <a:gd name="T17" fmla="*/ 0 h 45"/>
                      <a:gd name="T18" fmla="*/ 0 w 47"/>
                      <a:gd name="T19" fmla="*/ 0 h 45"/>
                      <a:gd name="T20" fmla="*/ 0 w 47"/>
                      <a:gd name="T21" fmla="*/ 0 h 45"/>
                      <a:gd name="T22" fmla="*/ 0 w 47"/>
                      <a:gd name="T23" fmla="*/ 0 h 45"/>
                      <a:gd name="T24" fmla="*/ 0 w 47"/>
                      <a:gd name="T25" fmla="*/ 0 h 45"/>
                      <a:gd name="T26" fmla="*/ 0 w 47"/>
                      <a:gd name="T27" fmla="*/ 0 h 45"/>
                      <a:gd name="T28" fmla="*/ 0 w 47"/>
                      <a:gd name="T29" fmla="*/ 0 h 45"/>
                      <a:gd name="T30" fmla="*/ 0 w 47"/>
                      <a:gd name="T31" fmla="*/ 0 h 45"/>
                      <a:gd name="T32" fmla="*/ 0 w 47"/>
                      <a:gd name="T33" fmla="*/ 0 h 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45"/>
                      <a:gd name="T53" fmla="*/ 47 w 47"/>
                      <a:gd name="T54" fmla="*/ 45 h 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45">
                        <a:moveTo>
                          <a:pt x="23" y="0"/>
                        </a:moveTo>
                        <a:lnTo>
                          <a:pt x="32" y="2"/>
                        </a:lnTo>
                        <a:lnTo>
                          <a:pt x="40" y="6"/>
                        </a:lnTo>
                        <a:lnTo>
                          <a:pt x="45" y="13"/>
                        </a:lnTo>
                        <a:lnTo>
                          <a:pt x="47" y="22"/>
                        </a:lnTo>
                        <a:lnTo>
                          <a:pt x="45" y="31"/>
                        </a:lnTo>
                        <a:lnTo>
                          <a:pt x="40" y="38"/>
                        </a:lnTo>
                        <a:lnTo>
                          <a:pt x="32" y="43"/>
                        </a:lnTo>
                        <a:lnTo>
                          <a:pt x="23" y="45"/>
                        </a:lnTo>
                        <a:lnTo>
                          <a:pt x="15" y="43"/>
                        </a:lnTo>
                        <a:lnTo>
                          <a:pt x="7" y="38"/>
                        </a:lnTo>
                        <a:lnTo>
                          <a:pt x="2" y="31"/>
                        </a:lnTo>
                        <a:lnTo>
                          <a:pt x="0" y="22"/>
                        </a:lnTo>
                        <a:lnTo>
                          <a:pt x="2" y="13"/>
                        </a:lnTo>
                        <a:lnTo>
                          <a:pt x="7" y="6"/>
                        </a:lnTo>
                        <a:lnTo>
                          <a:pt x="15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EA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2" cy="2"/>
                  </a:xfrm>
                  <a:custGeom>
                    <a:avLst/>
                    <a:gdLst>
                      <a:gd name="T0" fmla="*/ 0 w 42"/>
                      <a:gd name="T1" fmla="*/ 0 h 41"/>
                      <a:gd name="T2" fmla="*/ 0 w 42"/>
                      <a:gd name="T3" fmla="*/ 0 h 41"/>
                      <a:gd name="T4" fmla="*/ 0 w 42"/>
                      <a:gd name="T5" fmla="*/ 0 h 41"/>
                      <a:gd name="T6" fmla="*/ 0 w 42"/>
                      <a:gd name="T7" fmla="*/ 0 h 41"/>
                      <a:gd name="T8" fmla="*/ 0 w 42"/>
                      <a:gd name="T9" fmla="*/ 0 h 41"/>
                      <a:gd name="T10" fmla="*/ 0 w 42"/>
                      <a:gd name="T11" fmla="*/ 0 h 41"/>
                      <a:gd name="T12" fmla="*/ 0 w 42"/>
                      <a:gd name="T13" fmla="*/ 0 h 41"/>
                      <a:gd name="T14" fmla="*/ 0 w 42"/>
                      <a:gd name="T15" fmla="*/ 0 h 41"/>
                      <a:gd name="T16" fmla="*/ 0 w 42"/>
                      <a:gd name="T17" fmla="*/ 0 h 41"/>
                      <a:gd name="T18" fmla="*/ 0 w 42"/>
                      <a:gd name="T19" fmla="*/ 0 h 41"/>
                      <a:gd name="T20" fmla="*/ 0 w 42"/>
                      <a:gd name="T21" fmla="*/ 0 h 41"/>
                      <a:gd name="T22" fmla="*/ 0 w 42"/>
                      <a:gd name="T23" fmla="*/ 0 h 41"/>
                      <a:gd name="T24" fmla="*/ 0 w 42"/>
                      <a:gd name="T25" fmla="*/ 0 h 41"/>
                      <a:gd name="T26" fmla="*/ 0 w 42"/>
                      <a:gd name="T27" fmla="*/ 0 h 41"/>
                      <a:gd name="T28" fmla="*/ 0 w 42"/>
                      <a:gd name="T29" fmla="*/ 0 h 41"/>
                      <a:gd name="T30" fmla="*/ 0 w 42"/>
                      <a:gd name="T31" fmla="*/ 0 h 41"/>
                      <a:gd name="T32" fmla="*/ 0 w 42"/>
                      <a:gd name="T33" fmla="*/ 0 h 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2"/>
                      <a:gd name="T52" fmla="*/ 0 h 41"/>
                      <a:gd name="T53" fmla="*/ 42 w 42"/>
                      <a:gd name="T54" fmla="*/ 41 h 4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2" h="41">
                        <a:moveTo>
                          <a:pt x="21" y="0"/>
                        </a:moveTo>
                        <a:lnTo>
                          <a:pt x="29" y="2"/>
                        </a:lnTo>
                        <a:lnTo>
                          <a:pt x="36" y="6"/>
                        </a:lnTo>
                        <a:lnTo>
                          <a:pt x="40" y="12"/>
                        </a:lnTo>
                        <a:lnTo>
                          <a:pt x="42" y="20"/>
                        </a:lnTo>
                        <a:lnTo>
                          <a:pt x="40" y="29"/>
                        </a:lnTo>
                        <a:lnTo>
                          <a:pt x="36" y="35"/>
                        </a:lnTo>
                        <a:lnTo>
                          <a:pt x="29" y="39"/>
                        </a:lnTo>
                        <a:lnTo>
                          <a:pt x="21" y="41"/>
                        </a:lnTo>
                        <a:lnTo>
                          <a:pt x="13" y="39"/>
                        </a:lnTo>
                        <a:lnTo>
                          <a:pt x="6" y="35"/>
                        </a:lnTo>
                        <a:lnTo>
                          <a:pt x="2" y="29"/>
                        </a:lnTo>
                        <a:lnTo>
                          <a:pt x="0" y="20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2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F4F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767" y="503"/>
                    <a:ext cx="2" cy="2"/>
                  </a:xfrm>
                  <a:custGeom>
                    <a:avLst/>
                    <a:gdLst>
                      <a:gd name="T0" fmla="*/ 0 w 38"/>
                      <a:gd name="T1" fmla="*/ 0 h 37"/>
                      <a:gd name="T2" fmla="*/ 0 w 38"/>
                      <a:gd name="T3" fmla="*/ 0 h 37"/>
                      <a:gd name="T4" fmla="*/ 0 w 38"/>
                      <a:gd name="T5" fmla="*/ 0 h 37"/>
                      <a:gd name="T6" fmla="*/ 0 w 38"/>
                      <a:gd name="T7" fmla="*/ 0 h 37"/>
                      <a:gd name="T8" fmla="*/ 0 w 38"/>
                      <a:gd name="T9" fmla="*/ 0 h 37"/>
                      <a:gd name="T10" fmla="*/ 0 w 38"/>
                      <a:gd name="T11" fmla="*/ 0 h 37"/>
                      <a:gd name="T12" fmla="*/ 0 w 38"/>
                      <a:gd name="T13" fmla="*/ 0 h 37"/>
                      <a:gd name="T14" fmla="*/ 0 w 38"/>
                      <a:gd name="T15" fmla="*/ 0 h 37"/>
                      <a:gd name="T16" fmla="*/ 0 w 38"/>
                      <a:gd name="T17" fmla="*/ 0 h 37"/>
                      <a:gd name="T18" fmla="*/ 0 w 38"/>
                      <a:gd name="T19" fmla="*/ 0 h 37"/>
                      <a:gd name="T20" fmla="*/ 0 w 38"/>
                      <a:gd name="T21" fmla="*/ 0 h 37"/>
                      <a:gd name="T22" fmla="*/ 0 w 38"/>
                      <a:gd name="T23" fmla="*/ 0 h 37"/>
                      <a:gd name="T24" fmla="*/ 0 w 38"/>
                      <a:gd name="T25" fmla="*/ 0 h 37"/>
                      <a:gd name="T26" fmla="*/ 0 w 38"/>
                      <a:gd name="T27" fmla="*/ 0 h 37"/>
                      <a:gd name="T28" fmla="*/ 0 w 38"/>
                      <a:gd name="T29" fmla="*/ 0 h 37"/>
                      <a:gd name="T30" fmla="*/ 0 w 38"/>
                      <a:gd name="T31" fmla="*/ 0 h 37"/>
                      <a:gd name="T32" fmla="*/ 0 w 38"/>
                      <a:gd name="T33" fmla="*/ 0 h 3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37"/>
                      <a:gd name="T53" fmla="*/ 38 w 38"/>
                      <a:gd name="T54" fmla="*/ 37 h 3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37">
                        <a:moveTo>
                          <a:pt x="0" y="18"/>
                        </a:moveTo>
                        <a:lnTo>
                          <a:pt x="1" y="11"/>
                        </a:lnTo>
                        <a:lnTo>
                          <a:pt x="5" y="5"/>
                        </a:lnTo>
                        <a:lnTo>
                          <a:pt x="12" y="1"/>
                        </a:lnTo>
                        <a:lnTo>
                          <a:pt x="19" y="0"/>
                        </a:lnTo>
                        <a:lnTo>
                          <a:pt x="26" y="1"/>
                        </a:lnTo>
                        <a:lnTo>
                          <a:pt x="32" y="5"/>
                        </a:lnTo>
                        <a:lnTo>
                          <a:pt x="37" y="11"/>
                        </a:lnTo>
                        <a:lnTo>
                          <a:pt x="38" y="18"/>
                        </a:lnTo>
                        <a:lnTo>
                          <a:pt x="37" y="26"/>
                        </a:lnTo>
                        <a:lnTo>
                          <a:pt x="32" y="32"/>
                        </a:lnTo>
                        <a:lnTo>
                          <a:pt x="26" y="36"/>
                        </a:lnTo>
                        <a:lnTo>
                          <a:pt x="19" y="37"/>
                        </a:lnTo>
                        <a:lnTo>
                          <a:pt x="12" y="36"/>
                        </a:lnTo>
                        <a:lnTo>
                          <a:pt x="5" y="32"/>
                        </a:lnTo>
                        <a:lnTo>
                          <a:pt x="1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7"/>
                  </a:xfrm>
                  <a:custGeom>
                    <a:avLst/>
                    <a:gdLst>
                      <a:gd name="T0" fmla="*/ 0 w 150"/>
                      <a:gd name="T1" fmla="*/ 0 h 151"/>
                      <a:gd name="T2" fmla="*/ 0 w 150"/>
                      <a:gd name="T3" fmla="*/ 0 h 151"/>
                      <a:gd name="T4" fmla="*/ 0 w 150"/>
                      <a:gd name="T5" fmla="*/ 0 h 151"/>
                      <a:gd name="T6" fmla="*/ 0 w 150"/>
                      <a:gd name="T7" fmla="*/ 0 h 151"/>
                      <a:gd name="T8" fmla="*/ 0 w 150"/>
                      <a:gd name="T9" fmla="*/ 0 h 151"/>
                      <a:gd name="T10" fmla="*/ 0 w 150"/>
                      <a:gd name="T11" fmla="*/ 0 h 151"/>
                      <a:gd name="T12" fmla="*/ 0 w 150"/>
                      <a:gd name="T13" fmla="*/ 0 h 151"/>
                      <a:gd name="T14" fmla="*/ 0 w 150"/>
                      <a:gd name="T15" fmla="*/ 0 h 151"/>
                      <a:gd name="T16" fmla="*/ 0 w 150"/>
                      <a:gd name="T17" fmla="*/ 0 h 151"/>
                      <a:gd name="T18" fmla="*/ 0 w 150"/>
                      <a:gd name="T19" fmla="*/ 0 h 151"/>
                      <a:gd name="T20" fmla="*/ 0 w 150"/>
                      <a:gd name="T21" fmla="*/ 0 h 151"/>
                      <a:gd name="T22" fmla="*/ 0 w 150"/>
                      <a:gd name="T23" fmla="*/ 0 h 151"/>
                      <a:gd name="T24" fmla="*/ 0 w 150"/>
                      <a:gd name="T25" fmla="*/ 0 h 151"/>
                      <a:gd name="T26" fmla="*/ 0 w 150"/>
                      <a:gd name="T27" fmla="*/ 0 h 151"/>
                      <a:gd name="T28" fmla="*/ 0 w 150"/>
                      <a:gd name="T29" fmla="*/ 0 h 151"/>
                      <a:gd name="T30" fmla="*/ 0 w 150"/>
                      <a:gd name="T31" fmla="*/ 0 h 151"/>
                      <a:gd name="T32" fmla="*/ 0 w 150"/>
                      <a:gd name="T33" fmla="*/ 0 h 151"/>
                      <a:gd name="T34" fmla="*/ 0 w 150"/>
                      <a:gd name="T35" fmla="*/ 0 h 151"/>
                      <a:gd name="T36" fmla="*/ 0 w 150"/>
                      <a:gd name="T37" fmla="*/ 0 h 151"/>
                      <a:gd name="T38" fmla="*/ 0 w 150"/>
                      <a:gd name="T39" fmla="*/ 0 h 151"/>
                      <a:gd name="T40" fmla="*/ 0 w 150"/>
                      <a:gd name="T41" fmla="*/ 0 h 151"/>
                      <a:gd name="T42" fmla="*/ 0 w 150"/>
                      <a:gd name="T43" fmla="*/ 0 h 151"/>
                      <a:gd name="T44" fmla="*/ 0 w 150"/>
                      <a:gd name="T45" fmla="*/ 0 h 151"/>
                      <a:gd name="T46" fmla="*/ 0 w 150"/>
                      <a:gd name="T47" fmla="*/ 0 h 151"/>
                      <a:gd name="T48" fmla="*/ 0 w 150"/>
                      <a:gd name="T49" fmla="*/ 0 h 151"/>
                      <a:gd name="T50" fmla="*/ 0 w 150"/>
                      <a:gd name="T51" fmla="*/ 0 h 151"/>
                      <a:gd name="T52" fmla="*/ 0 w 150"/>
                      <a:gd name="T53" fmla="*/ 0 h 151"/>
                      <a:gd name="T54" fmla="*/ 0 w 150"/>
                      <a:gd name="T55" fmla="*/ 0 h 151"/>
                      <a:gd name="T56" fmla="*/ 0 w 150"/>
                      <a:gd name="T57" fmla="*/ 0 h 151"/>
                      <a:gd name="T58" fmla="*/ 0 w 150"/>
                      <a:gd name="T59" fmla="*/ 0 h 151"/>
                      <a:gd name="T60" fmla="*/ 0 w 150"/>
                      <a:gd name="T61" fmla="*/ 0 h 151"/>
                      <a:gd name="T62" fmla="*/ 0 w 150"/>
                      <a:gd name="T63" fmla="*/ 0 h 151"/>
                      <a:gd name="T64" fmla="*/ 0 w 150"/>
                      <a:gd name="T65" fmla="*/ 0 h 15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50"/>
                      <a:gd name="T100" fmla="*/ 0 h 151"/>
                      <a:gd name="T101" fmla="*/ 150 w 150"/>
                      <a:gd name="T102" fmla="*/ 151 h 15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50" h="151">
                        <a:moveTo>
                          <a:pt x="0" y="76"/>
                        </a:moveTo>
                        <a:lnTo>
                          <a:pt x="1" y="61"/>
                        </a:lnTo>
                        <a:lnTo>
                          <a:pt x="6" y="47"/>
                        </a:lnTo>
                        <a:lnTo>
                          <a:pt x="12" y="34"/>
                        </a:lnTo>
                        <a:lnTo>
                          <a:pt x="22" y="22"/>
                        </a:lnTo>
                        <a:lnTo>
                          <a:pt x="33" y="14"/>
                        </a:lnTo>
                        <a:lnTo>
                          <a:pt x="46" y="6"/>
                        </a:lnTo>
                        <a:lnTo>
                          <a:pt x="59" y="1"/>
                        </a:lnTo>
                        <a:lnTo>
                          <a:pt x="75" y="0"/>
                        </a:lnTo>
                        <a:lnTo>
                          <a:pt x="91" y="1"/>
                        </a:lnTo>
                        <a:lnTo>
                          <a:pt x="104" y="6"/>
                        </a:lnTo>
                        <a:lnTo>
                          <a:pt x="117" y="14"/>
                        </a:lnTo>
                        <a:lnTo>
                          <a:pt x="128" y="22"/>
                        </a:lnTo>
                        <a:lnTo>
                          <a:pt x="138" y="34"/>
                        </a:lnTo>
                        <a:lnTo>
                          <a:pt x="144" y="47"/>
                        </a:lnTo>
                        <a:lnTo>
                          <a:pt x="149" y="61"/>
                        </a:lnTo>
                        <a:lnTo>
                          <a:pt x="150" y="76"/>
                        </a:lnTo>
                        <a:lnTo>
                          <a:pt x="149" y="91"/>
                        </a:lnTo>
                        <a:lnTo>
                          <a:pt x="144" y="106"/>
                        </a:lnTo>
                        <a:lnTo>
                          <a:pt x="138" y="118"/>
                        </a:lnTo>
                        <a:lnTo>
                          <a:pt x="128" y="130"/>
                        </a:lnTo>
                        <a:lnTo>
                          <a:pt x="117" y="139"/>
                        </a:lnTo>
                        <a:lnTo>
                          <a:pt x="104" y="145"/>
                        </a:lnTo>
                        <a:lnTo>
                          <a:pt x="91" y="150"/>
                        </a:lnTo>
                        <a:lnTo>
                          <a:pt x="75" y="151"/>
                        </a:lnTo>
                        <a:lnTo>
                          <a:pt x="59" y="150"/>
                        </a:lnTo>
                        <a:lnTo>
                          <a:pt x="46" y="145"/>
                        </a:lnTo>
                        <a:lnTo>
                          <a:pt x="33" y="139"/>
                        </a:lnTo>
                        <a:lnTo>
                          <a:pt x="22" y="130"/>
                        </a:lnTo>
                        <a:lnTo>
                          <a:pt x="12" y="118"/>
                        </a:lnTo>
                        <a:lnTo>
                          <a:pt x="6" y="106"/>
                        </a:lnTo>
                        <a:lnTo>
                          <a:pt x="1" y="91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007F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7"/>
                  </a:xfrm>
                  <a:custGeom>
                    <a:avLst/>
                    <a:gdLst>
                      <a:gd name="T0" fmla="*/ 0 w 146"/>
                      <a:gd name="T1" fmla="*/ 0 h 146"/>
                      <a:gd name="T2" fmla="*/ 0 w 146"/>
                      <a:gd name="T3" fmla="*/ 0 h 146"/>
                      <a:gd name="T4" fmla="*/ 0 w 146"/>
                      <a:gd name="T5" fmla="*/ 0 h 146"/>
                      <a:gd name="T6" fmla="*/ 0 w 146"/>
                      <a:gd name="T7" fmla="*/ 0 h 146"/>
                      <a:gd name="T8" fmla="*/ 0 w 146"/>
                      <a:gd name="T9" fmla="*/ 0 h 146"/>
                      <a:gd name="T10" fmla="*/ 0 w 146"/>
                      <a:gd name="T11" fmla="*/ 0 h 146"/>
                      <a:gd name="T12" fmla="*/ 0 w 146"/>
                      <a:gd name="T13" fmla="*/ 0 h 146"/>
                      <a:gd name="T14" fmla="*/ 0 w 146"/>
                      <a:gd name="T15" fmla="*/ 0 h 146"/>
                      <a:gd name="T16" fmla="*/ 0 w 146"/>
                      <a:gd name="T17" fmla="*/ 0 h 146"/>
                      <a:gd name="T18" fmla="*/ 0 w 146"/>
                      <a:gd name="T19" fmla="*/ 0 h 146"/>
                      <a:gd name="T20" fmla="*/ 0 w 146"/>
                      <a:gd name="T21" fmla="*/ 0 h 146"/>
                      <a:gd name="T22" fmla="*/ 0 w 146"/>
                      <a:gd name="T23" fmla="*/ 0 h 146"/>
                      <a:gd name="T24" fmla="*/ 0 w 146"/>
                      <a:gd name="T25" fmla="*/ 0 h 146"/>
                      <a:gd name="T26" fmla="*/ 0 w 146"/>
                      <a:gd name="T27" fmla="*/ 0 h 146"/>
                      <a:gd name="T28" fmla="*/ 0 w 146"/>
                      <a:gd name="T29" fmla="*/ 0 h 146"/>
                      <a:gd name="T30" fmla="*/ 0 w 146"/>
                      <a:gd name="T31" fmla="*/ 0 h 146"/>
                      <a:gd name="T32" fmla="*/ 0 w 146"/>
                      <a:gd name="T33" fmla="*/ 0 h 146"/>
                      <a:gd name="T34" fmla="*/ 0 w 146"/>
                      <a:gd name="T35" fmla="*/ 0 h 146"/>
                      <a:gd name="T36" fmla="*/ 0 w 146"/>
                      <a:gd name="T37" fmla="*/ 0 h 146"/>
                      <a:gd name="T38" fmla="*/ 0 w 146"/>
                      <a:gd name="T39" fmla="*/ 0 h 146"/>
                      <a:gd name="T40" fmla="*/ 0 w 146"/>
                      <a:gd name="T41" fmla="*/ 0 h 146"/>
                      <a:gd name="T42" fmla="*/ 0 w 146"/>
                      <a:gd name="T43" fmla="*/ 0 h 146"/>
                      <a:gd name="T44" fmla="*/ 0 w 146"/>
                      <a:gd name="T45" fmla="*/ 0 h 146"/>
                      <a:gd name="T46" fmla="*/ 0 w 146"/>
                      <a:gd name="T47" fmla="*/ 0 h 146"/>
                      <a:gd name="T48" fmla="*/ 0 w 146"/>
                      <a:gd name="T49" fmla="*/ 0 h 146"/>
                      <a:gd name="T50" fmla="*/ 0 w 146"/>
                      <a:gd name="T51" fmla="*/ 0 h 146"/>
                      <a:gd name="T52" fmla="*/ 0 w 146"/>
                      <a:gd name="T53" fmla="*/ 0 h 146"/>
                      <a:gd name="T54" fmla="*/ 0 w 146"/>
                      <a:gd name="T55" fmla="*/ 0 h 146"/>
                      <a:gd name="T56" fmla="*/ 0 w 146"/>
                      <a:gd name="T57" fmla="*/ 0 h 146"/>
                      <a:gd name="T58" fmla="*/ 0 w 146"/>
                      <a:gd name="T59" fmla="*/ 0 h 146"/>
                      <a:gd name="T60" fmla="*/ 0 w 146"/>
                      <a:gd name="T61" fmla="*/ 0 h 146"/>
                      <a:gd name="T62" fmla="*/ 0 w 146"/>
                      <a:gd name="T63" fmla="*/ 0 h 146"/>
                      <a:gd name="T64" fmla="*/ 0 w 146"/>
                      <a:gd name="T65" fmla="*/ 0 h 14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6"/>
                      <a:gd name="T100" fmla="*/ 0 h 146"/>
                      <a:gd name="T101" fmla="*/ 146 w 146"/>
                      <a:gd name="T102" fmla="*/ 146 h 14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6" h="146">
                        <a:moveTo>
                          <a:pt x="73" y="0"/>
                        </a:moveTo>
                        <a:lnTo>
                          <a:pt x="88" y="1"/>
                        </a:lnTo>
                        <a:lnTo>
                          <a:pt x="101" y="5"/>
                        </a:lnTo>
                        <a:lnTo>
                          <a:pt x="114" y="13"/>
                        </a:lnTo>
                        <a:lnTo>
                          <a:pt x="124" y="21"/>
                        </a:lnTo>
                        <a:lnTo>
                          <a:pt x="134" y="33"/>
                        </a:lnTo>
                        <a:lnTo>
                          <a:pt x="140" y="45"/>
                        </a:lnTo>
                        <a:lnTo>
                          <a:pt x="145" y="59"/>
                        </a:lnTo>
                        <a:lnTo>
                          <a:pt x="146" y="73"/>
                        </a:lnTo>
                        <a:lnTo>
                          <a:pt x="145" y="88"/>
                        </a:lnTo>
                        <a:lnTo>
                          <a:pt x="140" y="102"/>
                        </a:lnTo>
                        <a:lnTo>
                          <a:pt x="134" y="114"/>
                        </a:lnTo>
                        <a:lnTo>
                          <a:pt x="124" y="124"/>
                        </a:lnTo>
                        <a:lnTo>
                          <a:pt x="114" y="134"/>
                        </a:lnTo>
                        <a:lnTo>
                          <a:pt x="101" y="140"/>
                        </a:lnTo>
                        <a:lnTo>
                          <a:pt x="88" y="145"/>
                        </a:lnTo>
                        <a:lnTo>
                          <a:pt x="73" y="146"/>
                        </a:lnTo>
                        <a:lnTo>
                          <a:pt x="59" y="145"/>
                        </a:lnTo>
                        <a:lnTo>
                          <a:pt x="45" y="140"/>
                        </a:lnTo>
                        <a:lnTo>
                          <a:pt x="32" y="134"/>
                        </a:lnTo>
                        <a:lnTo>
                          <a:pt x="21" y="124"/>
                        </a:lnTo>
                        <a:lnTo>
                          <a:pt x="13" y="114"/>
                        </a:lnTo>
                        <a:lnTo>
                          <a:pt x="5" y="102"/>
                        </a:lnTo>
                        <a:lnTo>
                          <a:pt x="1" y="88"/>
                        </a:lnTo>
                        <a:lnTo>
                          <a:pt x="0" y="73"/>
                        </a:lnTo>
                        <a:lnTo>
                          <a:pt x="1" y="59"/>
                        </a:lnTo>
                        <a:lnTo>
                          <a:pt x="5" y="45"/>
                        </a:lnTo>
                        <a:lnTo>
                          <a:pt x="13" y="33"/>
                        </a:lnTo>
                        <a:lnTo>
                          <a:pt x="21" y="21"/>
                        </a:lnTo>
                        <a:lnTo>
                          <a:pt x="32" y="13"/>
                        </a:lnTo>
                        <a:lnTo>
                          <a:pt x="45" y="5"/>
                        </a:lnTo>
                        <a:lnTo>
                          <a:pt x="59" y="1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84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9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7"/>
                  </a:xfrm>
                  <a:custGeom>
                    <a:avLst/>
                    <a:gdLst>
                      <a:gd name="T0" fmla="*/ 0 w 142"/>
                      <a:gd name="T1" fmla="*/ 0 h 142"/>
                      <a:gd name="T2" fmla="*/ 0 w 142"/>
                      <a:gd name="T3" fmla="*/ 0 h 142"/>
                      <a:gd name="T4" fmla="*/ 0 w 142"/>
                      <a:gd name="T5" fmla="*/ 0 h 142"/>
                      <a:gd name="T6" fmla="*/ 0 w 142"/>
                      <a:gd name="T7" fmla="*/ 0 h 142"/>
                      <a:gd name="T8" fmla="*/ 0 w 142"/>
                      <a:gd name="T9" fmla="*/ 0 h 142"/>
                      <a:gd name="T10" fmla="*/ 0 w 142"/>
                      <a:gd name="T11" fmla="*/ 0 h 142"/>
                      <a:gd name="T12" fmla="*/ 0 w 142"/>
                      <a:gd name="T13" fmla="*/ 0 h 142"/>
                      <a:gd name="T14" fmla="*/ 0 w 142"/>
                      <a:gd name="T15" fmla="*/ 0 h 142"/>
                      <a:gd name="T16" fmla="*/ 0 w 142"/>
                      <a:gd name="T17" fmla="*/ 0 h 142"/>
                      <a:gd name="T18" fmla="*/ 0 w 142"/>
                      <a:gd name="T19" fmla="*/ 0 h 142"/>
                      <a:gd name="T20" fmla="*/ 0 w 142"/>
                      <a:gd name="T21" fmla="*/ 0 h 142"/>
                      <a:gd name="T22" fmla="*/ 0 w 142"/>
                      <a:gd name="T23" fmla="*/ 0 h 142"/>
                      <a:gd name="T24" fmla="*/ 0 w 142"/>
                      <a:gd name="T25" fmla="*/ 0 h 142"/>
                      <a:gd name="T26" fmla="*/ 0 w 142"/>
                      <a:gd name="T27" fmla="*/ 0 h 142"/>
                      <a:gd name="T28" fmla="*/ 0 w 142"/>
                      <a:gd name="T29" fmla="*/ 0 h 142"/>
                      <a:gd name="T30" fmla="*/ 0 w 142"/>
                      <a:gd name="T31" fmla="*/ 0 h 142"/>
                      <a:gd name="T32" fmla="*/ 0 w 142"/>
                      <a:gd name="T33" fmla="*/ 0 h 142"/>
                      <a:gd name="T34" fmla="*/ 0 w 142"/>
                      <a:gd name="T35" fmla="*/ 0 h 142"/>
                      <a:gd name="T36" fmla="*/ 0 w 142"/>
                      <a:gd name="T37" fmla="*/ 0 h 142"/>
                      <a:gd name="T38" fmla="*/ 0 w 142"/>
                      <a:gd name="T39" fmla="*/ 0 h 142"/>
                      <a:gd name="T40" fmla="*/ 0 w 142"/>
                      <a:gd name="T41" fmla="*/ 0 h 142"/>
                      <a:gd name="T42" fmla="*/ 0 w 142"/>
                      <a:gd name="T43" fmla="*/ 0 h 142"/>
                      <a:gd name="T44" fmla="*/ 0 w 142"/>
                      <a:gd name="T45" fmla="*/ 0 h 142"/>
                      <a:gd name="T46" fmla="*/ 0 w 142"/>
                      <a:gd name="T47" fmla="*/ 0 h 142"/>
                      <a:gd name="T48" fmla="*/ 0 w 142"/>
                      <a:gd name="T49" fmla="*/ 0 h 142"/>
                      <a:gd name="T50" fmla="*/ 0 w 142"/>
                      <a:gd name="T51" fmla="*/ 0 h 142"/>
                      <a:gd name="T52" fmla="*/ 0 w 142"/>
                      <a:gd name="T53" fmla="*/ 0 h 142"/>
                      <a:gd name="T54" fmla="*/ 0 w 142"/>
                      <a:gd name="T55" fmla="*/ 0 h 142"/>
                      <a:gd name="T56" fmla="*/ 0 w 142"/>
                      <a:gd name="T57" fmla="*/ 0 h 142"/>
                      <a:gd name="T58" fmla="*/ 0 w 142"/>
                      <a:gd name="T59" fmla="*/ 0 h 142"/>
                      <a:gd name="T60" fmla="*/ 0 w 142"/>
                      <a:gd name="T61" fmla="*/ 0 h 142"/>
                      <a:gd name="T62" fmla="*/ 0 w 142"/>
                      <a:gd name="T63" fmla="*/ 0 h 142"/>
                      <a:gd name="T64" fmla="*/ 0 w 142"/>
                      <a:gd name="T65" fmla="*/ 0 h 14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2"/>
                      <a:gd name="T100" fmla="*/ 0 h 142"/>
                      <a:gd name="T101" fmla="*/ 142 w 142"/>
                      <a:gd name="T102" fmla="*/ 142 h 14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2" h="142">
                        <a:moveTo>
                          <a:pt x="71" y="0"/>
                        </a:moveTo>
                        <a:lnTo>
                          <a:pt x="86" y="1"/>
                        </a:lnTo>
                        <a:lnTo>
                          <a:pt x="98" y="6"/>
                        </a:lnTo>
                        <a:lnTo>
                          <a:pt x="111" y="12"/>
                        </a:lnTo>
                        <a:lnTo>
                          <a:pt x="121" y="21"/>
                        </a:lnTo>
                        <a:lnTo>
                          <a:pt x="130" y="32"/>
                        </a:lnTo>
                        <a:lnTo>
                          <a:pt x="137" y="43"/>
                        </a:lnTo>
                        <a:lnTo>
                          <a:pt x="141" y="57"/>
                        </a:lnTo>
                        <a:lnTo>
                          <a:pt x="142" y="71"/>
                        </a:lnTo>
                        <a:lnTo>
                          <a:pt x="141" y="86"/>
                        </a:lnTo>
                        <a:lnTo>
                          <a:pt x="137" y="98"/>
                        </a:lnTo>
                        <a:lnTo>
                          <a:pt x="130" y="111"/>
                        </a:lnTo>
                        <a:lnTo>
                          <a:pt x="121" y="121"/>
                        </a:lnTo>
                        <a:lnTo>
                          <a:pt x="111" y="130"/>
                        </a:lnTo>
                        <a:lnTo>
                          <a:pt x="98" y="137"/>
                        </a:lnTo>
                        <a:lnTo>
                          <a:pt x="86" y="141"/>
                        </a:lnTo>
                        <a:lnTo>
                          <a:pt x="71" y="142"/>
                        </a:lnTo>
                        <a:lnTo>
                          <a:pt x="57" y="141"/>
                        </a:lnTo>
                        <a:lnTo>
                          <a:pt x="43" y="137"/>
                        </a:lnTo>
                        <a:lnTo>
                          <a:pt x="31" y="130"/>
                        </a:lnTo>
                        <a:lnTo>
                          <a:pt x="21" y="121"/>
                        </a:lnTo>
                        <a:lnTo>
                          <a:pt x="12" y="111"/>
                        </a:lnTo>
                        <a:lnTo>
                          <a:pt x="5" y="98"/>
                        </a:lnTo>
                        <a:lnTo>
                          <a:pt x="1" y="86"/>
                        </a:lnTo>
                        <a:lnTo>
                          <a:pt x="0" y="71"/>
                        </a:lnTo>
                        <a:lnTo>
                          <a:pt x="1" y="57"/>
                        </a:lnTo>
                        <a:lnTo>
                          <a:pt x="5" y="43"/>
                        </a:lnTo>
                        <a:lnTo>
                          <a:pt x="12" y="32"/>
                        </a:lnTo>
                        <a:lnTo>
                          <a:pt x="21" y="21"/>
                        </a:lnTo>
                        <a:lnTo>
                          <a:pt x="31" y="12"/>
                        </a:lnTo>
                        <a:lnTo>
                          <a:pt x="43" y="6"/>
                        </a:lnTo>
                        <a:lnTo>
                          <a:pt x="57" y="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0089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7"/>
                  </a:xfrm>
                  <a:custGeom>
                    <a:avLst/>
                    <a:gdLst>
                      <a:gd name="T0" fmla="*/ 0 w 138"/>
                      <a:gd name="T1" fmla="*/ 0 h 138"/>
                      <a:gd name="T2" fmla="*/ 0 w 138"/>
                      <a:gd name="T3" fmla="*/ 0 h 138"/>
                      <a:gd name="T4" fmla="*/ 0 w 138"/>
                      <a:gd name="T5" fmla="*/ 0 h 138"/>
                      <a:gd name="T6" fmla="*/ 0 w 138"/>
                      <a:gd name="T7" fmla="*/ 0 h 138"/>
                      <a:gd name="T8" fmla="*/ 0 w 138"/>
                      <a:gd name="T9" fmla="*/ 0 h 138"/>
                      <a:gd name="T10" fmla="*/ 0 w 138"/>
                      <a:gd name="T11" fmla="*/ 0 h 138"/>
                      <a:gd name="T12" fmla="*/ 0 w 138"/>
                      <a:gd name="T13" fmla="*/ 0 h 138"/>
                      <a:gd name="T14" fmla="*/ 0 w 138"/>
                      <a:gd name="T15" fmla="*/ 0 h 138"/>
                      <a:gd name="T16" fmla="*/ 0 w 138"/>
                      <a:gd name="T17" fmla="*/ 0 h 138"/>
                      <a:gd name="T18" fmla="*/ 0 w 138"/>
                      <a:gd name="T19" fmla="*/ 0 h 138"/>
                      <a:gd name="T20" fmla="*/ 0 w 138"/>
                      <a:gd name="T21" fmla="*/ 0 h 138"/>
                      <a:gd name="T22" fmla="*/ 0 w 138"/>
                      <a:gd name="T23" fmla="*/ 0 h 138"/>
                      <a:gd name="T24" fmla="*/ 0 w 138"/>
                      <a:gd name="T25" fmla="*/ 0 h 138"/>
                      <a:gd name="T26" fmla="*/ 0 w 138"/>
                      <a:gd name="T27" fmla="*/ 0 h 138"/>
                      <a:gd name="T28" fmla="*/ 0 w 138"/>
                      <a:gd name="T29" fmla="*/ 0 h 138"/>
                      <a:gd name="T30" fmla="*/ 0 w 138"/>
                      <a:gd name="T31" fmla="*/ 0 h 138"/>
                      <a:gd name="T32" fmla="*/ 0 w 138"/>
                      <a:gd name="T33" fmla="*/ 0 h 138"/>
                      <a:gd name="T34" fmla="*/ 0 w 138"/>
                      <a:gd name="T35" fmla="*/ 0 h 138"/>
                      <a:gd name="T36" fmla="*/ 0 w 138"/>
                      <a:gd name="T37" fmla="*/ 0 h 138"/>
                      <a:gd name="T38" fmla="*/ 0 w 138"/>
                      <a:gd name="T39" fmla="*/ 0 h 138"/>
                      <a:gd name="T40" fmla="*/ 0 w 138"/>
                      <a:gd name="T41" fmla="*/ 0 h 138"/>
                      <a:gd name="T42" fmla="*/ 0 w 138"/>
                      <a:gd name="T43" fmla="*/ 0 h 138"/>
                      <a:gd name="T44" fmla="*/ 0 w 138"/>
                      <a:gd name="T45" fmla="*/ 0 h 138"/>
                      <a:gd name="T46" fmla="*/ 0 w 138"/>
                      <a:gd name="T47" fmla="*/ 0 h 138"/>
                      <a:gd name="T48" fmla="*/ 0 w 138"/>
                      <a:gd name="T49" fmla="*/ 0 h 138"/>
                      <a:gd name="T50" fmla="*/ 0 w 138"/>
                      <a:gd name="T51" fmla="*/ 0 h 138"/>
                      <a:gd name="T52" fmla="*/ 0 w 138"/>
                      <a:gd name="T53" fmla="*/ 0 h 138"/>
                      <a:gd name="T54" fmla="*/ 0 w 138"/>
                      <a:gd name="T55" fmla="*/ 0 h 138"/>
                      <a:gd name="T56" fmla="*/ 0 w 138"/>
                      <a:gd name="T57" fmla="*/ 0 h 138"/>
                      <a:gd name="T58" fmla="*/ 0 w 138"/>
                      <a:gd name="T59" fmla="*/ 0 h 138"/>
                      <a:gd name="T60" fmla="*/ 0 w 138"/>
                      <a:gd name="T61" fmla="*/ 0 h 138"/>
                      <a:gd name="T62" fmla="*/ 0 w 138"/>
                      <a:gd name="T63" fmla="*/ 0 h 138"/>
                      <a:gd name="T64" fmla="*/ 0 w 138"/>
                      <a:gd name="T65" fmla="*/ 0 h 1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8"/>
                      <a:gd name="T100" fmla="*/ 0 h 138"/>
                      <a:gd name="T101" fmla="*/ 138 w 138"/>
                      <a:gd name="T102" fmla="*/ 138 h 1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8" h="138">
                        <a:moveTo>
                          <a:pt x="69" y="0"/>
                        </a:moveTo>
                        <a:lnTo>
                          <a:pt x="83" y="1"/>
                        </a:lnTo>
                        <a:lnTo>
                          <a:pt x="96" y="6"/>
                        </a:lnTo>
                        <a:lnTo>
                          <a:pt x="108" y="12"/>
                        </a:lnTo>
                        <a:lnTo>
                          <a:pt x="118" y="20"/>
                        </a:lnTo>
                        <a:lnTo>
                          <a:pt x="127" y="31"/>
                        </a:lnTo>
                        <a:lnTo>
                          <a:pt x="133" y="42"/>
                        </a:lnTo>
                        <a:lnTo>
                          <a:pt x="137" y="56"/>
                        </a:lnTo>
                        <a:lnTo>
                          <a:pt x="138" y="69"/>
                        </a:lnTo>
                        <a:lnTo>
                          <a:pt x="137" y="83"/>
                        </a:lnTo>
                        <a:lnTo>
                          <a:pt x="133" y="95"/>
                        </a:lnTo>
                        <a:lnTo>
                          <a:pt x="127" y="108"/>
                        </a:lnTo>
                        <a:lnTo>
                          <a:pt x="118" y="117"/>
                        </a:lnTo>
                        <a:lnTo>
                          <a:pt x="108" y="127"/>
                        </a:lnTo>
                        <a:lnTo>
                          <a:pt x="96" y="133"/>
                        </a:lnTo>
                        <a:lnTo>
                          <a:pt x="83" y="137"/>
                        </a:lnTo>
                        <a:lnTo>
                          <a:pt x="69" y="138"/>
                        </a:lnTo>
                        <a:lnTo>
                          <a:pt x="56" y="137"/>
                        </a:lnTo>
                        <a:lnTo>
                          <a:pt x="42" y="133"/>
                        </a:lnTo>
                        <a:lnTo>
                          <a:pt x="30" y="127"/>
                        </a:lnTo>
                        <a:lnTo>
                          <a:pt x="20" y="117"/>
                        </a:lnTo>
                        <a:lnTo>
                          <a:pt x="12" y="108"/>
                        </a:lnTo>
                        <a:lnTo>
                          <a:pt x="5" y="95"/>
                        </a:lnTo>
                        <a:lnTo>
                          <a:pt x="1" y="83"/>
                        </a:lnTo>
                        <a:lnTo>
                          <a:pt x="0" y="69"/>
                        </a:lnTo>
                        <a:lnTo>
                          <a:pt x="1" y="56"/>
                        </a:lnTo>
                        <a:lnTo>
                          <a:pt x="5" y="42"/>
                        </a:lnTo>
                        <a:lnTo>
                          <a:pt x="12" y="31"/>
                        </a:lnTo>
                        <a:lnTo>
                          <a:pt x="20" y="20"/>
                        </a:lnTo>
                        <a:lnTo>
                          <a:pt x="30" y="12"/>
                        </a:lnTo>
                        <a:lnTo>
                          <a:pt x="42" y="6"/>
                        </a:lnTo>
                        <a:lnTo>
                          <a:pt x="56" y="1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058E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7"/>
                  </a:xfrm>
                  <a:custGeom>
                    <a:avLst/>
                    <a:gdLst>
                      <a:gd name="T0" fmla="*/ 0 w 134"/>
                      <a:gd name="T1" fmla="*/ 0 h 133"/>
                      <a:gd name="T2" fmla="*/ 0 w 134"/>
                      <a:gd name="T3" fmla="*/ 0 h 133"/>
                      <a:gd name="T4" fmla="*/ 0 w 134"/>
                      <a:gd name="T5" fmla="*/ 0 h 133"/>
                      <a:gd name="T6" fmla="*/ 0 w 134"/>
                      <a:gd name="T7" fmla="*/ 0 h 133"/>
                      <a:gd name="T8" fmla="*/ 0 w 134"/>
                      <a:gd name="T9" fmla="*/ 0 h 133"/>
                      <a:gd name="T10" fmla="*/ 0 w 134"/>
                      <a:gd name="T11" fmla="*/ 0 h 133"/>
                      <a:gd name="T12" fmla="*/ 0 w 134"/>
                      <a:gd name="T13" fmla="*/ 0 h 133"/>
                      <a:gd name="T14" fmla="*/ 0 w 134"/>
                      <a:gd name="T15" fmla="*/ 0 h 133"/>
                      <a:gd name="T16" fmla="*/ 0 w 134"/>
                      <a:gd name="T17" fmla="*/ 0 h 133"/>
                      <a:gd name="T18" fmla="*/ 0 w 134"/>
                      <a:gd name="T19" fmla="*/ 0 h 133"/>
                      <a:gd name="T20" fmla="*/ 0 w 134"/>
                      <a:gd name="T21" fmla="*/ 0 h 133"/>
                      <a:gd name="T22" fmla="*/ 0 w 134"/>
                      <a:gd name="T23" fmla="*/ 0 h 133"/>
                      <a:gd name="T24" fmla="*/ 0 w 134"/>
                      <a:gd name="T25" fmla="*/ 0 h 133"/>
                      <a:gd name="T26" fmla="*/ 0 w 134"/>
                      <a:gd name="T27" fmla="*/ 0 h 133"/>
                      <a:gd name="T28" fmla="*/ 0 w 134"/>
                      <a:gd name="T29" fmla="*/ 0 h 133"/>
                      <a:gd name="T30" fmla="*/ 0 w 134"/>
                      <a:gd name="T31" fmla="*/ 0 h 133"/>
                      <a:gd name="T32" fmla="*/ 0 w 134"/>
                      <a:gd name="T33" fmla="*/ 0 h 133"/>
                      <a:gd name="T34" fmla="*/ 0 w 134"/>
                      <a:gd name="T35" fmla="*/ 0 h 133"/>
                      <a:gd name="T36" fmla="*/ 0 w 134"/>
                      <a:gd name="T37" fmla="*/ 0 h 133"/>
                      <a:gd name="T38" fmla="*/ 0 w 134"/>
                      <a:gd name="T39" fmla="*/ 0 h 133"/>
                      <a:gd name="T40" fmla="*/ 0 w 134"/>
                      <a:gd name="T41" fmla="*/ 0 h 133"/>
                      <a:gd name="T42" fmla="*/ 0 w 134"/>
                      <a:gd name="T43" fmla="*/ 0 h 133"/>
                      <a:gd name="T44" fmla="*/ 0 w 134"/>
                      <a:gd name="T45" fmla="*/ 0 h 133"/>
                      <a:gd name="T46" fmla="*/ 0 w 134"/>
                      <a:gd name="T47" fmla="*/ 0 h 133"/>
                      <a:gd name="T48" fmla="*/ 0 w 134"/>
                      <a:gd name="T49" fmla="*/ 0 h 133"/>
                      <a:gd name="T50" fmla="*/ 0 w 134"/>
                      <a:gd name="T51" fmla="*/ 0 h 133"/>
                      <a:gd name="T52" fmla="*/ 0 w 134"/>
                      <a:gd name="T53" fmla="*/ 0 h 133"/>
                      <a:gd name="T54" fmla="*/ 0 w 134"/>
                      <a:gd name="T55" fmla="*/ 0 h 133"/>
                      <a:gd name="T56" fmla="*/ 0 w 134"/>
                      <a:gd name="T57" fmla="*/ 0 h 133"/>
                      <a:gd name="T58" fmla="*/ 0 w 134"/>
                      <a:gd name="T59" fmla="*/ 0 h 133"/>
                      <a:gd name="T60" fmla="*/ 0 w 134"/>
                      <a:gd name="T61" fmla="*/ 0 h 133"/>
                      <a:gd name="T62" fmla="*/ 0 w 134"/>
                      <a:gd name="T63" fmla="*/ 0 h 133"/>
                      <a:gd name="T64" fmla="*/ 0 w 134"/>
                      <a:gd name="T65" fmla="*/ 0 h 1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4"/>
                      <a:gd name="T100" fmla="*/ 0 h 133"/>
                      <a:gd name="T101" fmla="*/ 134 w 134"/>
                      <a:gd name="T102" fmla="*/ 133 h 1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4" h="133">
                        <a:moveTo>
                          <a:pt x="67" y="0"/>
                        </a:moveTo>
                        <a:lnTo>
                          <a:pt x="81" y="1"/>
                        </a:lnTo>
                        <a:lnTo>
                          <a:pt x="93" y="5"/>
                        </a:lnTo>
                        <a:lnTo>
                          <a:pt x="105" y="11"/>
                        </a:lnTo>
                        <a:lnTo>
                          <a:pt x="114" y="18"/>
                        </a:lnTo>
                        <a:lnTo>
                          <a:pt x="122" y="29"/>
                        </a:lnTo>
                        <a:lnTo>
                          <a:pt x="129" y="40"/>
                        </a:lnTo>
                        <a:lnTo>
                          <a:pt x="133" y="53"/>
                        </a:lnTo>
                        <a:lnTo>
                          <a:pt x="134" y="66"/>
                        </a:lnTo>
                        <a:lnTo>
                          <a:pt x="133" y="80"/>
                        </a:lnTo>
                        <a:lnTo>
                          <a:pt x="129" y="92"/>
                        </a:lnTo>
                        <a:lnTo>
                          <a:pt x="122" y="104"/>
                        </a:lnTo>
                        <a:lnTo>
                          <a:pt x="114" y="113"/>
                        </a:lnTo>
                        <a:lnTo>
                          <a:pt x="105" y="122"/>
                        </a:lnTo>
                        <a:lnTo>
                          <a:pt x="93" y="128"/>
                        </a:lnTo>
                        <a:lnTo>
                          <a:pt x="81" y="132"/>
                        </a:lnTo>
                        <a:lnTo>
                          <a:pt x="67" y="133"/>
                        </a:lnTo>
                        <a:lnTo>
                          <a:pt x="54" y="132"/>
                        </a:lnTo>
                        <a:lnTo>
                          <a:pt x="41" y="128"/>
                        </a:lnTo>
                        <a:lnTo>
                          <a:pt x="30" y="122"/>
                        </a:lnTo>
                        <a:lnTo>
                          <a:pt x="20" y="113"/>
                        </a:lnTo>
                        <a:lnTo>
                          <a:pt x="12" y="104"/>
                        </a:lnTo>
                        <a:lnTo>
                          <a:pt x="6" y="92"/>
                        </a:lnTo>
                        <a:lnTo>
                          <a:pt x="1" y="80"/>
                        </a:lnTo>
                        <a:lnTo>
                          <a:pt x="0" y="66"/>
                        </a:lnTo>
                        <a:lnTo>
                          <a:pt x="1" y="53"/>
                        </a:lnTo>
                        <a:lnTo>
                          <a:pt x="6" y="40"/>
                        </a:lnTo>
                        <a:lnTo>
                          <a:pt x="12" y="29"/>
                        </a:lnTo>
                        <a:lnTo>
                          <a:pt x="20" y="18"/>
                        </a:lnTo>
                        <a:lnTo>
                          <a:pt x="30" y="11"/>
                        </a:lnTo>
                        <a:lnTo>
                          <a:pt x="41" y="5"/>
                        </a:lnTo>
                        <a:lnTo>
                          <a:pt x="54" y="1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0F91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814" y="505"/>
                    <a:ext cx="7" cy="6"/>
                  </a:xfrm>
                  <a:custGeom>
                    <a:avLst/>
                    <a:gdLst>
                      <a:gd name="T0" fmla="*/ 0 w 130"/>
                      <a:gd name="T1" fmla="*/ 0 h 129"/>
                      <a:gd name="T2" fmla="*/ 0 w 130"/>
                      <a:gd name="T3" fmla="*/ 0 h 129"/>
                      <a:gd name="T4" fmla="*/ 0 w 130"/>
                      <a:gd name="T5" fmla="*/ 0 h 129"/>
                      <a:gd name="T6" fmla="*/ 0 w 130"/>
                      <a:gd name="T7" fmla="*/ 0 h 129"/>
                      <a:gd name="T8" fmla="*/ 0 w 130"/>
                      <a:gd name="T9" fmla="*/ 0 h 129"/>
                      <a:gd name="T10" fmla="*/ 0 w 130"/>
                      <a:gd name="T11" fmla="*/ 0 h 129"/>
                      <a:gd name="T12" fmla="*/ 0 w 130"/>
                      <a:gd name="T13" fmla="*/ 0 h 129"/>
                      <a:gd name="T14" fmla="*/ 0 w 130"/>
                      <a:gd name="T15" fmla="*/ 0 h 129"/>
                      <a:gd name="T16" fmla="*/ 0 w 130"/>
                      <a:gd name="T17" fmla="*/ 0 h 129"/>
                      <a:gd name="T18" fmla="*/ 0 w 130"/>
                      <a:gd name="T19" fmla="*/ 0 h 129"/>
                      <a:gd name="T20" fmla="*/ 0 w 130"/>
                      <a:gd name="T21" fmla="*/ 0 h 129"/>
                      <a:gd name="T22" fmla="*/ 0 w 130"/>
                      <a:gd name="T23" fmla="*/ 0 h 129"/>
                      <a:gd name="T24" fmla="*/ 0 w 130"/>
                      <a:gd name="T25" fmla="*/ 0 h 129"/>
                      <a:gd name="T26" fmla="*/ 0 w 130"/>
                      <a:gd name="T27" fmla="*/ 0 h 129"/>
                      <a:gd name="T28" fmla="*/ 0 w 130"/>
                      <a:gd name="T29" fmla="*/ 0 h 129"/>
                      <a:gd name="T30" fmla="*/ 0 w 130"/>
                      <a:gd name="T31" fmla="*/ 0 h 129"/>
                      <a:gd name="T32" fmla="*/ 0 w 130"/>
                      <a:gd name="T33" fmla="*/ 0 h 129"/>
                      <a:gd name="T34" fmla="*/ 0 w 130"/>
                      <a:gd name="T35" fmla="*/ 0 h 129"/>
                      <a:gd name="T36" fmla="*/ 0 w 130"/>
                      <a:gd name="T37" fmla="*/ 0 h 129"/>
                      <a:gd name="T38" fmla="*/ 0 w 130"/>
                      <a:gd name="T39" fmla="*/ 0 h 129"/>
                      <a:gd name="T40" fmla="*/ 0 w 130"/>
                      <a:gd name="T41" fmla="*/ 0 h 129"/>
                      <a:gd name="T42" fmla="*/ 0 w 130"/>
                      <a:gd name="T43" fmla="*/ 0 h 129"/>
                      <a:gd name="T44" fmla="*/ 0 w 130"/>
                      <a:gd name="T45" fmla="*/ 0 h 129"/>
                      <a:gd name="T46" fmla="*/ 0 w 130"/>
                      <a:gd name="T47" fmla="*/ 0 h 129"/>
                      <a:gd name="T48" fmla="*/ 0 w 130"/>
                      <a:gd name="T49" fmla="*/ 0 h 129"/>
                      <a:gd name="T50" fmla="*/ 0 w 130"/>
                      <a:gd name="T51" fmla="*/ 0 h 129"/>
                      <a:gd name="T52" fmla="*/ 0 w 130"/>
                      <a:gd name="T53" fmla="*/ 0 h 129"/>
                      <a:gd name="T54" fmla="*/ 0 w 130"/>
                      <a:gd name="T55" fmla="*/ 0 h 129"/>
                      <a:gd name="T56" fmla="*/ 0 w 130"/>
                      <a:gd name="T57" fmla="*/ 0 h 129"/>
                      <a:gd name="T58" fmla="*/ 0 w 130"/>
                      <a:gd name="T59" fmla="*/ 0 h 129"/>
                      <a:gd name="T60" fmla="*/ 0 w 130"/>
                      <a:gd name="T61" fmla="*/ 0 h 129"/>
                      <a:gd name="T62" fmla="*/ 0 w 130"/>
                      <a:gd name="T63" fmla="*/ 0 h 129"/>
                      <a:gd name="T64" fmla="*/ 0 w 130"/>
                      <a:gd name="T65" fmla="*/ 0 h 1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0"/>
                      <a:gd name="T100" fmla="*/ 0 h 129"/>
                      <a:gd name="T101" fmla="*/ 130 w 130"/>
                      <a:gd name="T102" fmla="*/ 129 h 1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0" h="129">
                        <a:moveTo>
                          <a:pt x="65" y="0"/>
                        </a:moveTo>
                        <a:lnTo>
                          <a:pt x="78" y="1"/>
                        </a:lnTo>
                        <a:lnTo>
                          <a:pt x="90" y="5"/>
                        </a:lnTo>
                        <a:lnTo>
                          <a:pt x="102" y="11"/>
                        </a:lnTo>
                        <a:lnTo>
                          <a:pt x="111" y="18"/>
                        </a:lnTo>
                        <a:lnTo>
                          <a:pt x="118" y="28"/>
                        </a:lnTo>
                        <a:lnTo>
                          <a:pt x="125" y="39"/>
                        </a:lnTo>
                        <a:lnTo>
                          <a:pt x="129" y="52"/>
                        </a:lnTo>
                        <a:lnTo>
                          <a:pt x="130" y="64"/>
                        </a:lnTo>
                        <a:lnTo>
                          <a:pt x="129" y="77"/>
                        </a:lnTo>
                        <a:lnTo>
                          <a:pt x="125" y="89"/>
                        </a:lnTo>
                        <a:lnTo>
                          <a:pt x="118" y="101"/>
                        </a:lnTo>
                        <a:lnTo>
                          <a:pt x="111" y="110"/>
                        </a:lnTo>
                        <a:lnTo>
                          <a:pt x="102" y="118"/>
                        </a:lnTo>
                        <a:lnTo>
                          <a:pt x="90" y="124"/>
                        </a:lnTo>
                        <a:lnTo>
                          <a:pt x="78" y="128"/>
                        </a:lnTo>
                        <a:lnTo>
                          <a:pt x="65" y="129"/>
                        </a:lnTo>
                        <a:lnTo>
                          <a:pt x="53" y="128"/>
                        </a:lnTo>
                        <a:lnTo>
                          <a:pt x="40" y="124"/>
                        </a:lnTo>
                        <a:lnTo>
                          <a:pt x="29" y="118"/>
                        </a:lnTo>
                        <a:lnTo>
                          <a:pt x="19" y="110"/>
                        </a:lnTo>
                        <a:lnTo>
                          <a:pt x="12" y="101"/>
                        </a:lnTo>
                        <a:lnTo>
                          <a:pt x="6" y="89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2"/>
                        </a:lnTo>
                        <a:lnTo>
                          <a:pt x="6" y="39"/>
                        </a:lnTo>
                        <a:lnTo>
                          <a:pt x="12" y="28"/>
                        </a:lnTo>
                        <a:lnTo>
                          <a:pt x="19" y="18"/>
                        </a:lnTo>
                        <a:lnTo>
                          <a:pt x="29" y="11"/>
                        </a:lnTo>
                        <a:lnTo>
                          <a:pt x="40" y="5"/>
                        </a:lnTo>
                        <a:lnTo>
                          <a:pt x="53" y="1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1C99E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3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815" y="505"/>
                    <a:ext cx="6" cy="6"/>
                  </a:xfrm>
                  <a:custGeom>
                    <a:avLst/>
                    <a:gdLst>
                      <a:gd name="T0" fmla="*/ 0 w 125"/>
                      <a:gd name="T1" fmla="*/ 0 h 124"/>
                      <a:gd name="T2" fmla="*/ 0 w 125"/>
                      <a:gd name="T3" fmla="*/ 0 h 124"/>
                      <a:gd name="T4" fmla="*/ 0 w 125"/>
                      <a:gd name="T5" fmla="*/ 0 h 124"/>
                      <a:gd name="T6" fmla="*/ 0 w 125"/>
                      <a:gd name="T7" fmla="*/ 0 h 124"/>
                      <a:gd name="T8" fmla="*/ 0 w 125"/>
                      <a:gd name="T9" fmla="*/ 0 h 124"/>
                      <a:gd name="T10" fmla="*/ 0 w 125"/>
                      <a:gd name="T11" fmla="*/ 0 h 124"/>
                      <a:gd name="T12" fmla="*/ 0 w 125"/>
                      <a:gd name="T13" fmla="*/ 0 h 124"/>
                      <a:gd name="T14" fmla="*/ 0 w 125"/>
                      <a:gd name="T15" fmla="*/ 0 h 124"/>
                      <a:gd name="T16" fmla="*/ 0 w 125"/>
                      <a:gd name="T17" fmla="*/ 0 h 124"/>
                      <a:gd name="T18" fmla="*/ 0 w 125"/>
                      <a:gd name="T19" fmla="*/ 0 h 124"/>
                      <a:gd name="T20" fmla="*/ 0 w 125"/>
                      <a:gd name="T21" fmla="*/ 0 h 124"/>
                      <a:gd name="T22" fmla="*/ 0 w 125"/>
                      <a:gd name="T23" fmla="*/ 0 h 124"/>
                      <a:gd name="T24" fmla="*/ 0 w 125"/>
                      <a:gd name="T25" fmla="*/ 0 h 124"/>
                      <a:gd name="T26" fmla="*/ 0 w 125"/>
                      <a:gd name="T27" fmla="*/ 0 h 124"/>
                      <a:gd name="T28" fmla="*/ 0 w 125"/>
                      <a:gd name="T29" fmla="*/ 0 h 124"/>
                      <a:gd name="T30" fmla="*/ 0 w 125"/>
                      <a:gd name="T31" fmla="*/ 0 h 124"/>
                      <a:gd name="T32" fmla="*/ 0 w 125"/>
                      <a:gd name="T33" fmla="*/ 0 h 124"/>
                      <a:gd name="T34" fmla="*/ 0 w 125"/>
                      <a:gd name="T35" fmla="*/ 0 h 124"/>
                      <a:gd name="T36" fmla="*/ 0 w 125"/>
                      <a:gd name="T37" fmla="*/ 0 h 124"/>
                      <a:gd name="T38" fmla="*/ 0 w 125"/>
                      <a:gd name="T39" fmla="*/ 0 h 124"/>
                      <a:gd name="T40" fmla="*/ 0 w 125"/>
                      <a:gd name="T41" fmla="*/ 0 h 124"/>
                      <a:gd name="T42" fmla="*/ 0 w 125"/>
                      <a:gd name="T43" fmla="*/ 0 h 124"/>
                      <a:gd name="T44" fmla="*/ 0 w 125"/>
                      <a:gd name="T45" fmla="*/ 0 h 124"/>
                      <a:gd name="T46" fmla="*/ 0 w 125"/>
                      <a:gd name="T47" fmla="*/ 0 h 124"/>
                      <a:gd name="T48" fmla="*/ 0 w 125"/>
                      <a:gd name="T49" fmla="*/ 0 h 124"/>
                      <a:gd name="T50" fmla="*/ 0 w 125"/>
                      <a:gd name="T51" fmla="*/ 0 h 124"/>
                      <a:gd name="T52" fmla="*/ 0 w 125"/>
                      <a:gd name="T53" fmla="*/ 0 h 124"/>
                      <a:gd name="T54" fmla="*/ 0 w 125"/>
                      <a:gd name="T55" fmla="*/ 0 h 124"/>
                      <a:gd name="T56" fmla="*/ 0 w 125"/>
                      <a:gd name="T57" fmla="*/ 0 h 124"/>
                      <a:gd name="T58" fmla="*/ 0 w 125"/>
                      <a:gd name="T59" fmla="*/ 0 h 124"/>
                      <a:gd name="T60" fmla="*/ 0 w 125"/>
                      <a:gd name="T61" fmla="*/ 0 h 124"/>
                      <a:gd name="T62" fmla="*/ 0 w 125"/>
                      <a:gd name="T63" fmla="*/ 0 h 124"/>
                      <a:gd name="T64" fmla="*/ 0 w 125"/>
                      <a:gd name="T65" fmla="*/ 0 h 12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5"/>
                      <a:gd name="T100" fmla="*/ 0 h 124"/>
                      <a:gd name="T101" fmla="*/ 125 w 125"/>
                      <a:gd name="T102" fmla="*/ 124 h 12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5" h="124">
                        <a:moveTo>
                          <a:pt x="63" y="0"/>
                        </a:moveTo>
                        <a:lnTo>
                          <a:pt x="76" y="1"/>
                        </a:lnTo>
                        <a:lnTo>
                          <a:pt x="87" y="5"/>
                        </a:lnTo>
                        <a:lnTo>
                          <a:pt x="98" y="10"/>
                        </a:lnTo>
                        <a:lnTo>
                          <a:pt x="107" y="18"/>
                        </a:lnTo>
                        <a:lnTo>
                          <a:pt x="114" y="28"/>
                        </a:lnTo>
                        <a:lnTo>
                          <a:pt x="119" y="38"/>
                        </a:lnTo>
                        <a:lnTo>
                          <a:pt x="124" y="50"/>
                        </a:lnTo>
                        <a:lnTo>
                          <a:pt x="125" y="62"/>
                        </a:lnTo>
                        <a:lnTo>
                          <a:pt x="124" y="75"/>
                        </a:lnTo>
                        <a:lnTo>
                          <a:pt x="119" y="86"/>
                        </a:lnTo>
                        <a:lnTo>
                          <a:pt x="114" y="97"/>
                        </a:lnTo>
                        <a:lnTo>
                          <a:pt x="107" y="106"/>
                        </a:lnTo>
                        <a:lnTo>
                          <a:pt x="98" y="113"/>
                        </a:lnTo>
                        <a:lnTo>
                          <a:pt x="87" y="119"/>
                        </a:lnTo>
                        <a:lnTo>
                          <a:pt x="76" y="123"/>
                        </a:lnTo>
                        <a:lnTo>
                          <a:pt x="63" y="124"/>
                        </a:lnTo>
                        <a:lnTo>
                          <a:pt x="51" y="123"/>
                        </a:lnTo>
                        <a:lnTo>
                          <a:pt x="39" y="119"/>
                        </a:lnTo>
                        <a:lnTo>
                          <a:pt x="29" y="113"/>
                        </a:lnTo>
                        <a:lnTo>
                          <a:pt x="19" y="106"/>
                        </a:lnTo>
                        <a:lnTo>
                          <a:pt x="11" y="97"/>
                        </a:lnTo>
                        <a:lnTo>
                          <a:pt x="6" y="86"/>
                        </a:lnTo>
                        <a:lnTo>
                          <a:pt x="2" y="75"/>
                        </a:lnTo>
                        <a:lnTo>
                          <a:pt x="0" y="62"/>
                        </a:lnTo>
                        <a:lnTo>
                          <a:pt x="2" y="50"/>
                        </a:lnTo>
                        <a:lnTo>
                          <a:pt x="6" y="38"/>
                        </a:lnTo>
                        <a:lnTo>
                          <a:pt x="11" y="28"/>
                        </a:lnTo>
                        <a:lnTo>
                          <a:pt x="19" y="18"/>
                        </a:lnTo>
                        <a:lnTo>
                          <a:pt x="29" y="10"/>
                        </a:lnTo>
                        <a:lnTo>
                          <a:pt x="39" y="5"/>
                        </a:lnTo>
                        <a:lnTo>
                          <a:pt x="51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269BE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4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120"/>
                      <a:gd name="T1" fmla="*/ 0 h 120"/>
                      <a:gd name="T2" fmla="*/ 0 w 120"/>
                      <a:gd name="T3" fmla="*/ 0 h 120"/>
                      <a:gd name="T4" fmla="*/ 0 w 120"/>
                      <a:gd name="T5" fmla="*/ 0 h 120"/>
                      <a:gd name="T6" fmla="*/ 0 w 120"/>
                      <a:gd name="T7" fmla="*/ 0 h 120"/>
                      <a:gd name="T8" fmla="*/ 0 w 120"/>
                      <a:gd name="T9" fmla="*/ 0 h 120"/>
                      <a:gd name="T10" fmla="*/ 0 w 120"/>
                      <a:gd name="T11" fmla="*/ 0 h 120"/>
                      <a:gd name="T12" fmla="*/ 0 w 120"/>
                      <a:gd name="T13" fmla="*/ 0 h 120"/>
                      <a:gd name="T14" fmla="*/ 0 w 120"/>
                      <a:gd name="T15" fmla="*/ 0 h 120"/>
                      <a:gd name="T16" fmla="*/ 0 w 120"/>
                      <a:gd name="T17" fmla="*/ 0 h 120"/>
                      <a:gd name="T18" fmla="*/ 0 w 120"/>
                      <a:gd name="T19" fmla="*/ 0 h 120"/>
                      <a:gd name="T20" fmla="*/ 0 w 120"/>
                      <a:gd name="T21" fmla="*/ 0 h 120"/>
                      <a:gd name="T22" fmla="*/ 0 w 120"/>
                      <a:gd name="T23" fmla="*/ 0 h 120"/>
                      <a:gd name="T24" fmla="*/ 0 w 120"/>
                      <a:gd name="T25" fmla="*/ 0 h 120"/>
                      <a:gd name="T26" fmla="*/ 0 w 120"/>
                      <a:gd name="T27" fmla="*/ 0 h 120"/>
                      <a:gd name="T28" fmla="*/ 0 w 120"/>
                      <a:gd name="T29" fmla="*/ 0 h 120"/>
                      <a:gd name="T30" fmla="*/ 0 w 120"/>
                      <a:gd name="T31" fmla="*/ 0 h 120"/>
                      <a:gd name="T32" fmla="*/ 0 w 120"/>
                      <a:gd name="T33" fmla="*/ 0 h 120"/>
                      <a:gd name="T34" fmla="*/ 0 w 120"/>
                      <a:gd name="T35" fmla="*/ 0 h 120"/>
                      <a:gd name="T36" fmla="*/ 0 w 120"/>
                      <a:gd name="T37" fmla="*/ 0 h 120"/>
                      <a:gd name="T38" fmla="*/ 0 w 120"/>
                      <a:gd name="T39" fmla="*/ 0 h 120"/>
                      <a:gd name="T40" fmla="*/ 0 w 120"/>
                      <a:gd name="T41" fmla="*/ 0 h 120"/>
                      <a:gd name="T42" fmla="*/ 0 w 120"/>
                      <a:gd name="T43" fmla="*/ 0 h 120"/>
                      <a:gd name="T44" fmla="*/ 0 w 120"/>
                      <a:gd name="T45" fmla="*/ 0 h 120"/>
                      <a:gd name="T46" fmla="*/ 0 w 120"/>
                      <a:gd name="T47" fmla="*/ 0 h 120"/>
                      <a:gd name="T48" fmla="*/ 0 w 120"/>
                      <a:gd name="T49" fmla="*/ 0 h 120"/>
                      <a:gd name="T50" fmla="*/ 0 w 120"/>
                      <a:gd name="T51" fmla="*/ 0 h 120"/>
                      <a:gd name="T52" fmla="*/ 0 w 120"/>
                      <a:gd name="T53" fmla="*/ 0 h 120"/>
                      <a:gd name="T54" fmla="*/ 0 w 120"/>
                      <a:gd name="T55" fmla="*/ 0 h 120"/>
                      <a:gd name="T56" fmla="*/ 0 w 120"/>
                      <a:gd name="T57" fmla="*/ 0 h 120"/>
                      <a:gd name="T58" fmla="*/ 0 w 120"/>
                      <a:gd name="T59" fmla="*/ 0 h 120"/>
                      <a:gd name="T60" fmla="*/ 0 w 120"/>
                      <a:gd name="T61" fmla="*/ 0 h 120"/>
                      <a:gd name="T62" fmla="*/ 0 w 120"/>
                      <a:gd name="T63" fmla="*/ 0 h 120"/>
                      <a:gd name="T64" fmla="*/ 0 w 120"/>
                      <a:gd name="T65" fmla="*/ 0 h 1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0"/>
                      <a:gd name="T100" fmla="*/ 0 h 120"/>
                      <a:gd name="T101" fmla="*/ 120 w 120"/>
                      <a:gd name="T102" fmla="*/ 120 h 1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0" h="120">
                        <a:moveTo>
                          <a:pt x="60" y="0"/>
                        </a:moveTo>
                        <a:lnTo>
                          <a:pt x="73" y="1"/>
                        </a:lnTo>
                        <a:lnTo>
                          <a:pt x="83" y="5"/>
                        </a:lnTo>
                        <a:lnTo>
                          <a:pt x="94" y="10"/>
                        </a:lnTo>
                        <a:lnTo>
                          <a:pt x="103" y="18"/>
                        </a:lnTo>
                        <a:lnTo>
                          <a:pt x="109" y="27"/>
                        </a:lnTo>
                        <a:lnTo>
                          <a:pt x="115" y="36"/>
                        </a:lnTo>
                        <a:lnTo>
                          <a:pt x="119" y="48"/>
                        </a:lnTo>
                        <a:lnTo>
                          <a:pt x="120" y="60"/>
                        </a:lnTo>
                        <a:lnTo>
                          <a:pt x="119" y="73"/>
                        </a:lnTo>
                        <a:lnTo>
                          <a:pt x="115" y="83"/>
                        </a:lnTo>
                        <a:lnTo>
                          <a:pt x="109" y="94"/>
                        </a:lnTo>
                        <a:lnTo>
                          <a:pt x="103" y="102"/>
                        </a:lnTo>
                        <a:lnTo>
                          <a:pt x="94" y="109"/>
                        </a:lnTo>
                        <a:lnTo>
                          <a:pt x="83" y="116"/>
                        </a:lnTo>
                        <a:lnTo>
                          <a:pt x="73" y="119"/>
                        </a:lnTo>
                        <a:lnTo>
                          <a:pt x="60" y="120"/>
                        </a:lnTo>
                        <a:lnTo>
                          <a:pt x="48" y="119"/>
                        </a:lnTo>
                        <a:lnTo>
                          <a:pt x="36" y="116"/>
                        </a:lnTo>
                        <a:lnTo>
                          <a:pt x="27" y="109"/>
                        </a:lnTo>
                        <a:lnTo>
                          <a:pt x="17" y="102"/>
                        </a:lnTo>
                        <a:lnTo>
                          <a:pt x="10" y="94"/>
                        </a:lnTo>
                        <a:lnTo>
                          <a:pt x="5" y="83"/>
                        </a:lnTo>
                        <a:lnTo>
                          <a:pt x="1" y="73"/>
                        </a:lnTo>
                        <a:lnTo>
                          <a:pt x="0" y="60"/>
                        </a:lnTo>
                        <a:lnTo>
                          <a:pt x="1" y="48"/>
                        </a:lnTo>
                        <a:lnTo>
                          <a:pt x="5" y="36"/>
                        </a:lnTo>
                        <a:lnTo>
                          <a:pt x="10" y="27"/>
                        </a:lnTo>
                        <a:lnTo>
                          <a:pt x="17" y="18"/>
                        </a:lnTo>
                        <a:lnTo>
                          <a:pt x="27" y="10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33A3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5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116"/>
                      <a:gd name="T1" fmla="*/ 0 h 116"/>
                      <a:gd name="T2" fmla="*/ 0 w 116"/>
                      <a:gd name="T3" fmla="*/ 0 h 116"/>
                      <a:gd name="T4" fmla="*/ 0 w 116"/>
                      <a:gd name="T5" fmla="*/ 0 h 116"/>
                      <a:gd name="T6" fmla="*/ 0 w 116"/>
                      <a:gd name="T7" fmla="*/ 0 h 116"/>
                      <a:gd name="T8" fmla="*/ 0 w 116"/>
                      <a:gd name="T9" fmla="*/ 0 h 116"/>
                      <a:gd name="T10" fmla="*/ 0 w 116"/>
                      <a:gd name="T11" fmla="*/ 0 h 116"/>
                      <a:gd name="T12" fmla="*/ 0 w 116"/>
                      <a:gd name="T13" fmla="*/ 0 h 116"/>
                      <a:gd name="T14" fmla="*/ 0 w 116"/>
                      <a:gd name="T15" fmla="*/ 0 h 116"/>
                      <a:gd name="T16" fmla="*/ 0 w 116"/>
                      <a:gd name="T17" fmla="*/ 0 h 116"/>
                      <a:gd name="T18" fmla="*/ 0 w 116"/>
                      <a:gd name="T19" fmla="*/ 0 h 116"/>
                      <a:gd name="T20" fmla="*/ 0 w 116"/>
                      <a:gd name="T21" fmla="*/ 0 h 116"/>
                      <a:gd name="T22" fmla="*/ 0 w 116"/>
                      <a:gd name="T23" fmla="*/ 0 h 116"/>
                      <a:gd name="T24" fmla="*/ 0 w 116"/>
                      <a:gd name="T25" fmla="*/ 0 h 116"/>
                      <a:gd name="T26" fmla="*/ 0 w 116"/>
                      <a:gd name="T27" fmla="*/ 0 h 116"/>
                      <a:gd name="T28" fmla="*/ 0 w 116"/>
                      <a:gd name="T29" fmla="*/ 0 h 116"/>
                      <a:gd name="T30" fmla="*/ 0 w 116"/>
                      <a:gd name="T31" fmla="*/ 0 h 116"/>
                      <a:gd name="T32" fmla="*/ 0 w 116"/>
                      <a:gd name="T33" fmla="*/ 0 h 116"/>
                      <a:gd name="T34" fmla="*/ 0 w 116"/>
                      <a:gd name="T35" fmla="*/ 0 h 116"/>
                      <a:gd name="T36" fmla="*/ 0 w 116"/>
                      <a:gd name="T37" fmla="*/ 0 h 116"/>
                      <a:gd name="T38" fmla="*/ 0 w 116"/>
                      <a:gd name="T39" fmla="*/ 0 h 116"/>
                      <a:gd name="T40" fmla="*/ 0 w 116"/>
                      <a:gd name="T41" fmla="*/ 0 h 116"/>
                      <a:gd name="T42" fmla="*/ 0 w 116"/>
                      <a:gd name="T43" fmla="*/ 0 h 116"/>
                      <a:gd name="T44" fmla="*/ 0 w 116"/>
                      <a:gd name="T45" fmla="*/ 0 h 116"/>
                      <a:gd name="T46" fmla="*/ 0 w 116"/>
                      <a:gd name="T47" fmla="*/ 0 h 116"/>
                      <a:gd name="T48" fmla="*/ 0 w 116"/>
                      <a:gd name="T49" fmla="*/ 0 h 116"/>
                      <a:gd name="T50" fmla="*/ 0 w 116"/>
                      <a:gd name="T51" fmla="*/ 0 h 116"/>
                      <a:gd name="T52" fmla="*/ 0 w 116"/>
                      <a:gd name="T53" fmla="*/ 0 h 116"/>
                      <a:gd name="T54" fmla="*/ 0 w 116"/>
                      <a:gd name="T55" fmla="*/ 0 h 116"/>
                      <a:gd name="T56" fmla="*/ 0 w 116"/>
                      <a:gd name="T57" fmla="*/ 0 h 116"/>
                      <a:gd name="T58" fmla="*/ 0 w 116"/>
                      <a:gd name="T59" fmla="*/ 0 h 116"/>
                      <a:gd name="T60" fmla="*/ 0 w 116"/>
                      <a:gd name="T61" fmla="*/ 0 h 116"/>
                      <a:gd name="T62" fmla="*/ 0 w 116"/>
                      <a:gd name="T63" fmla="*/ 0 h 116"/>
                      <a:gd name="T64" fmla="*/ 0 w 116"/>
                      <a:gd name="T65" fmla="*/ 0 h 11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6"/>
                      <a:gd name="T100" fmla="*/ 0 h 116"/>
                      <a:gd name="T101" fmla="*/ 116 w 116"/>
                      <a:gd name="T102" fmla="*/ 116 h 11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6" h="116">
                        <a:moveTo>
                          <a:pt x="58" y="0"/>
                        </a:moveTo>
                        <a:lnTo>
                          <a:pt x="70" y="1"/>
                        </a:lnTo>
                        <a:lnTo>
                          <a:pt x="80" y="4"/>
                        </a:lnTo>
                        <a:lnTo>
                          <a:pt x="90" y="10"/>
                        </a:lnTo>
                        <a:lnTo>
                          <a:pt x="99" y="17"/>
                        </a:lnTo>
                        <a:lnTo>
                          <a:pt x="106" y="26"/>
                        </a:lnTo>
                        <a:lnTo>
                          <a:pt x="111" y="35"/>
                        </a:lnTo>
                        <a:lnTo>
                          <a:pt x="114" y="47"/>
                        </a:lnTo>
                        <a:lnTo>
                          <a:pt x="116" y="58"/>
                        </a:lnTo>
                        <a:lnTo>
                          <a:pt x="114" y="70"/>
                        </a:lnTo>
                        <a:lnTo>
                          <a:pt x="111" y="81"/>
                        </a:lnTo>
                        <a:lnTo>
                          <a:pt x="106" y="91"/>
                        </a:lnTo>
                        <a:lnTo>
                          <a:pt x="99" y="99"/>
                        </a:lnTo>
                        <a:lnTo>
                          <a:pt x="90" y="106"/>
                        </a:lnTo>
                        <a:lnTo>
                          <a:pt x="80" y="112"/>
                        </a:lnTo>
                        <a:lnTo>
                          <a:pt x="70" y="115"/>
                        </a:lnTo>
                        <a:lnTo>
                          <a:pt x="58" y="116"/>
                        </a:lnTo>
                        <a:lnTo>
                          <a:pt x="47" y="115"/>
                        </a:lnTo>
                        <a:lnTo>
                          <a:pt x="35" y="112"/>
                        </a:lnTo>
                        <a:lnTo>
                          <a:pt x="26" y="106"/>
                        </a:lnTo>
                        <a:lnTo>
                          <a:pt x="16" y="99"/>
                        </a:lnTo>
                        <a:lnTo>
                          <a:pt x="10" y="91"/>
                        </a:lnTo>
                        <a:lnTo>
                          <a:pt x="4" y="81"/>
                        </a:lnTo>
                        <a:lnTo>
                          <a:pt x="1" y="70"/>
                        </a:lnTo>
                        <a:lnTo>
                          <a:pt x="0" y="58"/>
                        </a:lnTo>
                        <a:lnTo>
                          <a:pt x="1" y="47"/>
                        </a:lnTo>
                        <a:lnTo>
                          <a:pt x="4" y="35"/>
                        </a:lnTo>
                        <a:lnTo>
                          <a:pt x="10" y="26"/>
                        </a:lnTo>
                        <a:lnTo>
                          <a:pt x="16" y="17"/>
                        </a:lnTo>
                        <a:lnTo>
                          <a:pt x="26" y="10"/>
                        </a:lnTo>
                        <a:lnTo>
                          <a:pt x="35" y="4"/>
                        </a:lnTo>
                        <a:lnTo>
                          <a:pt x="47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3DA5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6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111"/>
                      <a:gd name="T1" fmla="*/ 0 h 112"/>
                      <a:gd name="T2" fmla="*/ 0 w 111"/>
                      <a:gd name="T3" fmla="*/ 0 h 112"/>
                      <a:gd name="T4" fmla="*/ 0 w 111"/>
                      <a:gd name="T5" fmla="*/ 0 h 112"/>
                      <a:gd name="T6" fmla="*/ 0 w 111"/>
                      <a:gd name="T7" fmla="*/ 0 h 112"/>
                      <a:gd name="T8" fmla="*/ 0 w 111"/>
                      <a:gd name="T9" fmla="*/ 0 h 112"/>
                      <a:gd name="T10" fmla="*/ 0 w 111"/>
                      <a:gd name="T11" fmla="*/ 0 h 112"/>
                      <a:gd name="T12" fmla="*/ 0 w 111"/>
                      <a:gd name="T13" fmla="*/ 0 h 112"/>
                      <a:gd name="T14" fmla="*/ 0 w 111"/>
                      <a:gd name="T15" fmla="*/ 0 h 112"/>
                      <a:gd name="T16" fmla="*/ 0 w 111"/>
                      <a:gd name="T17" fmla="*/ 0 h 112"/>
                      <a:gd name="T18" fmla="*/ 0 w 111"/>
                      <a:gd name="T19" fmla="*/ 0 h 112"/>
                      <a:gd name="T20" fmla="*/ 0 w 111"/>
                      <a:gd name="T21" fmla="*/ 0 h 112"/>
                      <a:gd name="T22" fmla="*/ 0 w 111"/>
                      <a:gd name="T23" fmla="*/ 0 h 112"/>
                      <a:gd name="T24" fmla="*/ 0 w 111"/>
                      <a:gd name="T25" fmla="*/ 0 h 112"/>
                      <a:gd name="T26" fmla="*/ 0 w 111"/>
                      <a:gd name="T27" fmla="*/ 0 h 112"/>
                      <a:gd name="T28" fmla="*/ 0 w 111"/>
                      <a:gd name="T29" fmla="*/ 0 h 112"/>
                      <a:gd name="T30" fmla="*/ 0 w 111"/>
                      <a:gd name="T31" fmla="*/ 0 h 112"/>
                      <a:gd name="T32" fmla="*/ 0 w 111"/>
                      <a:gd name="T33" fmla="*/ 0 h 112"/>
                      <a:gd name="T34" fmla="*/ 0 w 111"/>
                      <a:gd name="T35" fmla="*/ 0 h 112"/>
                      <a:gd name="T36" fmla="*/ 0 w 111"/>
                      <a:gd name="T37" fmla="*/ 0 h 112"/>
                      <a:gd name="T38" fmla="*/ 0 w 111"/>
                      <a:gd name="T39" fmla="*/ 0 h 112"/>
                      <a:gd name="T40" fmla="*/ 0 w 111"/>
                      <a:gd name="T41" fmla="*/ 0 h 112"/>
                      <a:gd name="T42" fmla="*/ 0 w 111"/>
                      <a:gd name="T43" fmla="*/ 0 h 112"/>
                      <a:gd name="T44" fmla="*/ 0 w 111"/>
                      <a:gd name="T45" fmla="*/ 0 h 112"/>
                      <a:gd name="T46" fmla="*/ 0 w 111"/>
                      <a:gd name="T47" fmla="*/ 0 h 112"/>
                      <a:gd name="T48" fmla="*/ 0 w 111"/>
                      <a:gd name="T49" fmla="*/ 0 h 112"/>
                      <a:gd name="T50" fmla="*/ 0 w 111"/>
                      <a:gd name="T51" fmla="*/ 0 h 112"/>
                      <a:gd name="T52" fmla="*/ 0 w 111"/>
                      <a:gd name="T53" fmla="*/ 0 h 112"/>
                      <a:gd name="T54" fmla="*/ 0 w 111"/>
                      <a:gd name="T55" fmla="*/ 0 h 112"/>
                      <a:gd name="T56" fmla="*/ 0 w 111"/>
                      <a:gd name="T57" fmla="*/ 0 h 112"/>
                      <a:gd name="T58" fmla="*/ 0 w 111"/>
                      <a:gd name="T59" fmla="*/ 0 h 112"/>
                      <a:gd name="T60" fmla="*/ 0 w 111"/>
                      <a:gd name="T61" fmla="*/ 0 h 112"/>
                      <a:gd name="T62" fmla="*/ 0 w 111"/>
                      <a:gd name="T63" fmla="*/ 0 h 112"/>
                      <a:gd name="T64" fmla="*/ 0 w 111"/>
                      <a:gd name="T65" fmla="*/ 0 h 11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1"/>
                      <a:gd name="T100" fmla="*/ 0 h 112"/>
                      <a:gd name="T101" fmla="*/ 111 w 111"/>
                      <a:gd name="T102" fmla="*/ 112 h 11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1" h="112">
                        <a:moveTo>
                          <a:pt x="56" y="0"/>
                        </a:moveTo>
                        <a:lnTo>
                          <a:pt x="68" y="1"/>
                        </a:lnTo>
                        <a:lnTo>
                          <a:pt x="78" y="4"/>
                        </a:lnTo>
                        <a:lnTo>
                          <a:pt x="87" y="9"/>
                        </a:lnTo>
                        <a:lnTo>
                          <a:pt x="95" y="17"/>
                        </a:lnTo>
                        <a:lnTo>
                          <a:pt x="102" y="25"/>
                        </a:lnTo>
                        <a:lnTo>
                          <a:pt x="107" y="34"/>
                        </a:lnTo>
                        <a:lnTo>
                          <a:pt x="110" y="45"/>
                        </a:lnTo>
                        <a:lnTo>
                          <a:pt x="111" y="56"/>
                        </a:lnTo>
                        <a:lnTo>
                          <a:pt x="110" y="68"/>
                        </a:lnTo>
                        <a:lnTo>
                          <a:pt x="107" y="78"/>
                        </a:lnTo>
                        <a:lnTo>
                          <a:pt x="102" y="88"/>
                        </a:lnTo>
                        <a:lnTo>
                          <a:pt x="95" y="95"/>
                        </a:lnTo>
                        <a:lnTo>
                          <a:pt x="87" y="102"/>
                        </a:lnTo>
                        <a:lnTo>
                          <a:pt x="78" y="107"/>
                        </a:lnTo>
                        <a:lnTo>
                          <a:pt x="68" y="111"/>
                        </a:lnTo>
                        <a:lnTo>
                          <a:pt x="56" y="112"/>
                        </a:lnTo>
                        <a:lnTo>
                          <a:pt x="45" y="111"/>
                        </a:lnTo>
                        <a:lnTo>
                          <a:pt x="34" y="107"/>
                        </a:lnTo>
                        <a:lnTo>
                          <a:pt x="25" y="102"/>
                        </a:lnTo>
                        <a:lnTo>
                          <a:pt x="16" y="95"/>
                        </a:lnTo>
                        <a:lnTo>
                          <a:pt x="9" y="88"/>
                        </a:lnTo>
                        <a:lnTo>
                          <a:pt x="4" y="78"/>
                        </a:lnTo>
                        <a:lnTo>
                          <a:pt x="1" y="68"/>
                        </a:lnTo>
                        <a:lnTo>
                          <a:pt x="0" y="56"/>
                        </a:lnTo>
                        <a:lnTo>
                          <a:pt x="1" y="45"/>
                        </a:lnTo>
                        <a:lnTo>
                          <a:pt x="4" y="34"/>
                        </a:lnTo>
                        <a:lnTo>
                          <a:pt x="9" y="25"/>
                        </a:lnTo>
                        <a:lnTo>
                          <a:pt x="16" y="17"/>
                        </a:lnTo>
                        <a:lnTo>
                          <a:pt x="25" y="9"/>
                        </a:lnTo>
                        <a:lnTo>
                          <a:pt x="34" y="4"/>
                        </a:lnTo>
                        <a:lnTo>
                          <a:pt x="45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47AA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7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107"/>
                      <a:gd name="T1" fmla="*/ 0 h 107"/>
                      <a:gd name="T2" fmla="*/ 0 w 107"/>
                      <a:gd name="T3" fmla="*/ 0 h 107"/>
                      <a:gd name="T4" fmla="*/ 0 w 107"/>
                      <a:gd name="T5" fmla="*/ 0 h 107"/>
                      <a:gd name="T6" fmla="*/ 0 w 107"/>
                      <a:gd name="T7" fmla="*/ 0 h 107"/>
                      <a:gd name="T8" fmla="*/ 0 w 107"/>
                      <a:gd name="T9" fmla="*/ 0 h 107"/>
                      <a:gd name="T10" fmla="*/ 0 w 107"/>
                      <a:gd name="T11" fmla="*/ 0 h 107"/>
                      <a:gd name="T12" fmla="*/ 0 w 107"/>
                      <a:gd name="T13" fmla="*/ 0 h 107"/>
                      <a:gd name="T14" fmla="*/ 0 w 107"/>
                      <a:gd name="T15" fmla="*/ 0 h 107"/>
                      <a:gd name="T16" fmla="*/ 0 w 107"/>
                      <a:gd name="T17" fmla="*/ 0 h 107"/>
                      <a:gd name="T18" fmla="*/ 0 w 107"/>
                      <a:gd name="T19" fmla="*/ 0 h 107"/>
                      <a:gd name="T20" fmla="*/ 0 w 107"/>
                      <a:gd name="T21" fmla="*/ 0 h 107"/>
                      <a:gd name="T22" fmla="*/ 0 w 107"/>
                      <a:gd name="T23" fmla="*/ 0 h 107"/>
                      <a:gd name="T24" fmla="*/ 0 w 107"/>
                      <a:gd name="T25" fmla="*/ 0 h 107"/>
                      <a:gd name="T26" fmla="*/ 0 w 107"/>
                      <a:gd name="T27" fmla="*/ 0 h 107"/>
                      <a:gd name="T28" fmla="*/ 0 w 107"/>
                      <a:gd name="T29" fmla="*/ 0 h 107"/>
                      <a:gd name="T30" fmla="*/ 0 w 107"/>
                      <a:gd name="T31" fmla="*/ 0 h 107"/>
                      <a:gd name="T32" fmla="*/ 0 w 107"/>
                      <a:gd name="T33" fmla="*/ 0 h 107"/>
                      <a:gd name="T34" fmla="*/ 0 w 107"/>
                      <a:gd name="T35" fmla="*/ 0 h 107"/>
                      <a:gd name="T36" fmla="*/ 0 w 107"/>
                      <a:gd name="T37" fmla="*/ 0 h 107"/>
                      <a:gd name="T38" fmla="*/ 0 w 107"/>
                      <a:gd name="T39" fmla="*/ 0 h 107"/>
                      <a:gd name="T40" fmla="*/ 0 w 107"/>
                      <a:gd name="T41" fmla="*/ 0 h 107"/>
                      <a:gd name="T42" fmla="*/ 0 w 107"/>
                      <a:gd name="T43" fmla="*/ 0 h 107"/>
                      <a:gd name="T44" fmla="*/ 0 w 107"/>
                      <a:gd name="T45" fmla="*/ 0 h 107"/>
                      <a:gd name="T46" fmla="*/ 0 w 107"/>
                      <a:gd name="T47" fmla="*/ 0 h 107"/>
                      <a:gd name="T48" fmla="*/ 0 w 107"/>
                      <a:gd name="T49" fmla="*/ 0 h 107"/>
                      <a:gd name="T50" fmla="*/ 0 w 107"/>
                      <a:gd name="T51" fmla="*/ 0 h 107"/>
                      <a:gd name="T52" fmla="*/ 0 w 107"/>
                      <a:gd name="T53" fmla="*/ 0 h 107"/>
                      <a:gd name="T54" fmla="*/ 0 w 107"/>
                      <a:gd name="T55" fmla="*/ 0 h 107"/>
                      <a:gd name="T56" fmla="*/ 0 w 107"/>
                      <a:gd name="T57" fmla="*/ 0 h 107"/>
                      <a:gd name="T58" fmla="*/ 0 w 107"/>
                      <a:gd name="T59" fmla="*/ 0 h 107"/>
                      <a:gd name="T60" fmla="*/ 0 w 107"/>
                      <a:gd name="T61" fmla="*/ 0 h 107"/>
                      <a:gd name="T62" fmla="*/ 0 w 107"/>
                      <a:gd name="T63" fmla="*/ 0 h 107"/>
                      <a:gd name="T64" fmla="*/ 0 w 107"/>
                      <a:gd name="T65" fmla="*/ 0 h 1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7"/>
                      <a:gd name="T100" fmla="*/ 0 h 107"/>
                      <a:gd name="T101" fmla="*/ 107 w 107"/>
                      <a:gd name="T102" fmla="*/ 107 h 10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7" h="107">
                        <a:moveTo>
                          <a:pt x="54" y="0"/>
                        </a:moveTo>
                        <a:lnTo>
                          <a:pt x="65" y="1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2" y="16"/>
                        </a:lnTo>
                        <a:lnTo>
                          <a:pt x="98" y="24"/>
                        </a:lnTo>
                        <a:lnTo>
                          <a:pt x="103" y="32"/>
                        </a:lnTo>
                        <a:lnTo>
                          <a:pt x="106" y="43"/>
                        </a:lnTo>
                        <a:lnTo>
                          <a:pt x="107" y="53"/>
                        </a:lnTo>
                        <a:lnTo>
                          <a:pt x="106" y="64"/>
                        </a:lnTo>
                        <a:lnTo>
                          <a:pt x="103" y="74"/>
                        </a:lnTo>
                        <a:lnTo>
                          <a:pt x="98" y="83"/>
                        </a:lnTo>
                        <a:lnTo>
                          <a:pt x="92" y="91"/>
                        </a:lnTo>
                        <a:lnTo>
                          <a:pt x="83" y="97"/>
                        </a:lnTo>
                        <a:lnTo>
                          <a:pt x="75" y="102"/>
                        </a:lnTo>
                        <a:lnTo>
                          <a:pt x="65" y="106"/>
                        </a:lnTo>
                        <a:lnTo>
                          <a:pt x="54" y="107"/>
                        </a:lnTo>
                        <a:lnTo>
                          <a:pt x="43" y="106"/>
                        </a:lnTo>
                        <a:lnTo>
                          <a:pt x="33" y="102"/>
                        </a:lnTo>
                        <a:lnTo>
                          <a:pt x="24" y="97"/>
                        </a:lnTo>
                        <a:lnTo>
                          <a:pt x="15" y="91"/>
                        </a:lnTo>
                        <a:lnTo>
                          <a:pt x="9" y="83"/>
                        </a:lnTo>
                        <a:lnTo>
                          <a:pt x="4" y="74"/>
                        </a:lnTo>
                        <a:lnTo>
                          <a:pt x="1" y="64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4" y="32"/>
                        </a:lnTo>
                        <a:lnTo>
                          <a:pt x="9" y="24"/>
                        </a:lnTo>
                        <a:lnTo>
                          <a:pt x="15" y="16"/>
                        </a:lnTo>
                        <a:lnTo>
                          <a:pt x="24" y="9"/>
                        </a:lnTo>
                        <a:lnTo>
                          <a:pt x="33" y="4"/>
                        </a:lnTo>
                        <a:lnTo>
                          <a:pt x="43" y="1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51AF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8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102"/>
                      <a:gd name="T1" fmla="*/ 0 h 102"/>
                      <a:gd name="T2" fmla="*/ 0 w 102"/>
                      <a:gd name="T3" fmla="*/ 0 h 102"/>
                      <a:gd name="T4" fmla="*/ 0 w 102"/>
                      <a:gd name="T5" fmla="*/ 0 h 102"/>
                      <a:gd name="T6" fmla="*/ 0 w 102"/>
                      <a:gd name="T7" fmla="*/ 0 h 102"/>
                      <a:gd name="T8" fmla="*/ 0 w 102"/>
                      <a:gd name="T9" fmla="*/ 0 h 102"/>
                      <a:gd name="T10" fmla="*/ 0 w 102"/>
                      <a:gd name="T11" fmla="*/ 0 h 102"/>
                      <a:gd name="T12" fmla="*/ 0 w 102"/>
                      <a:gd name="T13" fmla="*/ 0 h 102"/>
                      <a:gd name="T14" fmla="*/ 0 w 102"/>
                      <a:gd name="T15" fmla="*/ 0 h 102"/>
                      <a:gd name="T16" fmla="*/ 0 w 102"/>
                      <a:gd name="T17" fmla="*/ 0 h 102"/>
                      <a:gd name="T18" fmla="*/ 0 w 102"/>
                      <a:gd name="T19" fmla="*/ 0 h 102"/>
                      <a:gd name="T20" fmla="*/ 0 w 102"/>
                      <a:gd name="T21" fmla="*/ 0 h 102"/>
                      <a:gd name="T22" fmla="*/ 0 w 102"/>
                      <a:gd name="T23" fmla="*/ 0 h 102"/>
                      <a:gd name="T24" fmla="*/ 0 w 102"/>
                      <a:gd name="T25" fmla="*/ 0 h 102"/>
                      <a:gd name="T26" fmla="*/ 0 w 102"/>
                      <a:gd name="T27" fmla="*/ 0 h 102"/>
                      <a:gd name="T28" fmla="*/ 0 w 102"/>
                      <a:gd name="T29" fmla="*/ 0 h 102"/>
                      <a:gd name="T30" fmla="*/ 0 w 102"/>
                      <a:gd name="T31" fmla="*/ 0 h 102"/>
                      <a:gd name="T32" fmla="*/ 0 w 102"/>
                      <a:gd name="T33" fmla="*/ 0 h 102"/>
                      <a:gd name="T34" fmla="*/ 0 w 102"/>
                      <a:gd name="T35" fmla="*/ 0 h 102"/>
                      <a:gd name="T36" fmla="*/ 0 w 102"/>
                      <a:gd name="T37" fmla="*/ 0 h 102"/>
                      <a:gd name="T38" fmla="*/ 0 w 102"/>
                      <a:gd name="T39" fmla="*/ 0 h 102"/>
                      <a:gd name="T40" fmla="*/ 0 w 102"/>
                      <a:gd name="T41" fmla="*/ 0 h 102"/>
                      <a:gd name="T42" fmla="*/ 0 w 102"/>
                      <a:gd name="T43" fmla="*/ 0 h 102"/>
                      <a:gd name="T44" fmla="*/ 0 w 102"/>
                      <a:gd name="T45" fmla="*/ 0 h 102"/>
                      <a:gd name="T46" fmla="*/ 0 w 102"/>
                      <a:gd name="T47" fmla="*/ 0 h 102"/>
                      <a:gd name="T48" fmla="*/ 0 w 102"/>
                      <a:gd name="T49" fmla="*/ 0 h 102"/>
                      <a:gd name="T50" fmla="*/ 0 w 102"/>
                      <a:gd name="T51" fmla="*/ 0 h 102"/>
                      <a:gd name="T52" fmla="*/ 0 w 102"/>
                      <a:gd name="T53" fmla="*/ 0 h 102"/>
                      <a:gd name="T54" fmla="*/ 0 w 102"/>
                      <a:gd name="T55" fmla="*/ 0 h 102"/>
                      <a:gd name="T56" fmla="*/ 0 w 102"/>
                      <a:gd name="T57" fmla="*/ 0 h 102"/>
                      <a:gd name="T58" fmla="*/ 0 w 102"/>
                      <a:gd name="T59" fmla="*/ 0 h 102"/>
                      <a:gd name="T60" fmla="*/ 0 w 102"/>
                      <a:gd name="T61" fmla="*/ 0 h 102"/>
                      <a:gd name="T62" fmla="*/ 0 w 102"/>
                      <a:gd name="T63" fmla="*/ 0 h 102"/>
                      <a:gd name="T64" fmla="*/ 0 w 102"/>
                      <a:gd name="T65" fmla="*/ 0 h 10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2"/>
                      <a:gd name="T100" fmla="*/ 0 h 102"/>
                      <a:gd name="T101" fmla="*/ 102 w 102"/>
                      <a:gd name="T102" fmla="*/ 102 h 10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2" h="102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4"/>
                        </a:lnTo>
                        <a:lnTo>
                          <a:pt x="79" y="9"/>
                        </a:lnTo>
                        <a:lnTo>
                          <a:pt x="88" y="15"/>
                        </a:lnTo>
                        <a:lnTo>
                          <a:pt x="94" y="23"/>
                        </a:lnTo>
                        <a:lnTo>
                          <a:pt x="98" y="32"/>
                        </a:lnTo>
                        <a:lnTo>
                          <a:pt x="101" y="41"/>
                        </a:lnTo>
                        <a:lnTo>
                          <a:pt x="102" y="51"/>
                        </a:lnTo>
                        <a:lnTo>
                          <a:pt x="101" y="62"/>
                        </a:lnTo>
                        <a:lnTo>
                          <a:pt x="98" y="71"/>
                        </a:lnTo>
                        <a:lnTo>
                          <a:pt x="94" y="80"/>
                        </a:lnTo>
                        <a:lnTo>
                          <a:pt x="88" y="88"/>
                        </a:lnTo>
                        <a:lnTo>
                          <a:pt x="79" y="94"/>
                        </a:lnTo>
                        <a:lnTo>
                          <a:pt x="71" y="98"/>
                        </a:lnTo>
                        <a:lnTo>
                          <a:pt x="62" y="101"/>
                        </a:lnTo>
                        <a:lnTo>
                          <a:pt x="51" y="102"/>
                        </a:lnTo>
                        <a:lnTo>
                          <a:pt x="41" y="101"/>
                        </a:lnTo>
                        <a:lnTo>
                          <a:pt x="31" y="98"/>
                        </a:lnTo>
                        <a:lnTo>
                          <a:pt x="23" y="94"/>
                        </a:lnTo>
                        <a:lnTo>
                          <a:pt x="15" y="88"/>
                        </a:lnTo>
                        <a:lnTo>
                          <a:pt x="8" y="80"/>
                        </a:lnTo>
                        <a:lnTo>
                          <a:pt x="4" y="71"/>
                        </a:lnTo>
                        <a:lnTo>
                          <a:pt x="1" y="62"/>
                        </a:lnTo>
                        <a:lnTo>
                          <a:pt x="0" y="51"/>
                        </a:lnTo>
                        <a:lnTo>
                          <a:pt x="1" y="41"/>
                        </a:lnTo>
                        <a:lnTo>
                          <a:pt x="4" y="32"/>
                        </a:lnTo>
                        <a:lnTo>
                          <a:pt x="8" y="23"/>
                        </a:lnTo>
                        <a:lnTo>
                          <a:pt x="15" y="15"/>
                        </a:lnTo>
                        <a:lnTo>
                          <a:pt x="23" y="9"/>
                        </a:lnTo>
                        <a:lnTo>
                          <a:pt x="31" y="4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5BB5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0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98"/>
                      <a:gd name="T1" fmla="*/ 0 h 98"/>
                      <a:gd name="T2" fmla="*/ 0 w 98"/>
                      <a:gd name="T3" fmla="*/ 0 h 98"/>
                      <a:gd name="T4" fmla="*/ 0 w 98"/>
                      <a:gd name="T5" fmla="*/ 0 h 98"/>
                      <a:gd name="T6" fmla="*/ 0 w 98"/>
                      <a:gd name="T7" fmla="*/ 0 h 98"/>
                      <a:gd name="T8" fmla="*/ 0 w 98"/>
                      <a:gd name="T9" fmla="*/ 0 h 98"/>
                      <a:gd name="T10" fmla="*/ 0 w 98"/>
                      <a:gd name="T11" fmla="*/ 0 h 98"/>
                      <a:gd name="T12" fmla="*/ 0 w 98"/>
                      <a:gd name="T13" fmla="*/ 0 h 98"/>
                      <a:gd name="T14" fmla="*/ 0 w 98"/>
                      <a:gd name="T15" fmla="*/ 0 h 98"/>
                      <a:gd name="T16" fmla="*/ 0 w 98"/>
                      <a:gd name="T17" fmla="*/ 0 h 98"/>
                      <a:gd name="T18" fmla="*/ 0 w 98"/>
                      <a:gd name="T19" fmla="*/ 0 h 98"/>
                      <a:gd name="T20" fmla="*/ 0 w 98"/>
                      <a:gd name="T21" fmla="*/ 0 h 98"/>
                      <a:gd name="T22" fmla="*/ 0 w 98"/>
                      <a:gd name="T23" fmla="*/ 0 h 98"/>
                      <a:gd name="T24" fmla="*/ 0 w 98"/>
                      <a:gd name="T25" fmla="*/ 0 h 98"/>
                      <a:gd name="T26" fmla="*/ 0 w 98"/>
                      <a:gd name="T27" fmla="*/ 0 h 98"/>
                      <a:gd name="T28" fmla="*/ 0 w 98"/>
                      <a:gd name="T29" fmla="*/ 0 h 98"/>
                      <a:gd name="T30" fmla="*/ 0 w 98"/>
                      <a:gd name="T31" fmla="*/ 0 h 98"/>
                      <a:gd name="T32" fmla="*/ 0 w 98"/>
                      <a:gd name="T33" fmla="*/ 0 h 98"/>
                      <a:gd name="T34" fmla="*/ 0 w 98"/>
                      <a:gd name="T35" fmla="*/ 0 h 98"/>
                      <a:gd name="T36" fmla="*/ 0 w 98"/>
                      <a:gd name="T37" fmla="*/ 0 h 98"/>
                      <a:gd name="T38" fmla="*/ 0 w 98"/>
                      <a:gd name="T39" fmla="*/ 0 h 98"/>
                      <a:gd name="T40" fmla="*/ 0 w 98"/>
                      <a:gd name="T41" fmla="*/ 0 h 98"/>
                      <a:gd name="T42" fmla="*/ 0 w 98"/>
                      <a:gd name="T43" fmla="*/ 0 h 98"/>
                      <a:gd name="T44" fmla="*/ 0 w 98"/>
                      <a:gd name="T45" fmla="*/ 0 h 98"/>
                      <a:gd name="T46" fmla="*/ 0 w 98"/>
                      <a:gd name="T47" fmla="*/ 0 h 98"/>
                      <a:gd name="T48" fmla="*/ 0 w 98"/>
                      <a:gd name="T49" fmla="*/ 0 h 98"/>
                      <a:gd name="T50" fmla="*/ 0 w 98"/>
                      <a:gd name="T51" fmla="*/ 0 h 98"/>
                      <a:gd name="T52" fmla="*/ 0 w 98"/>
                      <a:gd name="T53" fmla="*/ 0 h 98"/>
                      <a:gd name="T54" fmla="*/ 0 w 98"/>
                      <a:gd name="T55" fmla="*/ 0 h 98"/>
                      <a:gd name="T56" fmla="*/ 0 w 98"/>
                      <a:gd name="T57" fmla="*/ 0 h 98"/>
                      <a:gd name="T58" fmla="*/ 0 w 98"/>
                      <a:gd name="T59" fmla="*/ 0 h 98"/>
                      <a:gd name="T60" fmla="*/ 0 w 98"/>
                      <a:gd name="T61" fmla="*/ 0 h 98"/>
                      <a:gd name="T62" fmla="*/ 0 w 98"/>
                      <a:gd name="T63" fmla="*/ 0 h 98"/>
                      <a:gd name="T64" fmla="*/ 0 w 98"/>
                      <a:gd name="T65" fmla="*/ 0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8"/>
                      <a:gd name="T100" fmla="*/ 0 h 98"/>
                      <a:gd name="T101" fmla="*/ 98 w 98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8" h="98">
                        <a:moveTo>
                          <a:pt x="49" y="0"/>
                        </a:moveTo>
                        <a:lnTo>
                          <a:pt x="59" y="1"/>
                        </a:lnTo>
                        <a:lnTo>
                          <a:pt x="68" y="4"/>
                        </a:lnTo>
                        <a:lnTo>
                          <a:pt x="76" y="9"/>
                        </a:lnTo>
                        <a:lnTo>
                          <a:pt x="84" y="15"/>
                        </a:lnTo>
                        <a:lnTo>
                          <a:pt x="90" y="22"/>
                        </a:lnTo>
                        <a:lnTo>
                          <a:pt x="94" y="31"/>
                        </a:lnTo>
                        <a:lnTo>
                          <a:pt x="97" y="40"/>
                        </a:lnTo>
                        <a:lnTo>
                          <a:pt x="98" y="49"/>
                        </a:lnTo>
                        <a:lnTo>
                          <a:pt x="97" y="59"/>
                        </a:lnTo>
                        <a:lnTo>
                          <a:pt x="94" y="68"/>
                        </a:lnTo>
                        <a:lnTo>
                          <a:pt x="90" y="76"/>
                        </a:lnTo>
                        <a:lnTo>
                          <a:pt x="84" y="84"/>
                        </a:lnTo>
                        <a:lnTo>
                          <a:pt x="76" y="90"/>
                        </a:lnTo>
                        <a:lnTo>
                          <a:pt x="68" y="94"/>
                        </a:lnTo>
                        <a:lnTo>
                          <a:pt x="59" y="97"/>
                        </a:lnTo>
                        <a:lnTo>
                          <a:pt x="49" y="98"/>
                        </a:lnTo>
                        <a:lnTo>
                          <a:pt x="40" y="97"/>
                        </a:lnTo>
                        <a:lnTo>
                          <a:pt x="30" y="94"/>
                        </a:lnTo>
                        <a:lnTo>
                          <a:pt x="22" y="90"/>
                        </a:lnTo>
                        <a:lnTo>
                          <a:pt x="15" y="84"/>
                        </a:lnTo>
                        <a:lnTo>
                          <a:pt x="8" y="76"/>
                        </a:lnTo>
                        <a:lnTo>
                          <a:pt x="4" y="68"/>
                        </a:lnTo>
                        <a:lnTo>
                          <a:pt x="1" y="59"/>
                        </a:lnTo>
                        <a:lnTo>
                          <a:pt x="0" y="49"/>
                        </a:lnTo>
                        <a:lnTo>
                          <a:pt x="1" y="40"/>
                        </a:lnTo>
                        <a:lnTo>
                          <a:pt x="4" y="31"/>
                        </a:lnTo>
                        <a:lnTo>
                          <a:pt x="8" y="22"/>
                        </a:lnTo>
                        <a:lnTo>
                          <a:pt x="15" y="15"/>
                        </a:lnTo>
                        <a:lnTo>
                          <a:pt x="22" y="9"/>
                        </a:lnTo>
                        <a:lnTo>
                          <a:pt x="30" y="4"/>
                        </a:lnTo>
                        <a:lnTo>
                          <a:pt x="40" y="1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68BA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0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94"/>
                      <a:gd name="T1" fmla="*/ 0 h 94"/>
                      <a:gd name="T2" fmla="*/ 0 w 94"/>
                      <a:gd name="T3" fmla="*/ 0 h 94"/>
                      <a:gd name="T4" fmla="*/ 0 w 94"/>
                      <a:gd name="T5" fmla="*/ 0 h 94"/>
                      <a:gd name="T6" fmla="*/ 0 w 94"/>
                      <a:gd name="T7" fmla="*/ 0 h 94"/>
                      <a:gd name="T8" fmla="*/ 0 w 94"/>
                      <a:gd name="T9" fmla="*/ 0 h 94"/>
                      <a:gd name="T10" fmla="*/ 0 w 94"/>
                      <a:gd name="T11" fmla="*/ 0 h 94"/>
                      <a:gd name="T12" fmla="*/ 0 w 94"/>
                      <a:gd name="T13" fmla="*/ 0 h 94"/>
                      <a:gd name="T14" fmla="*/ 0 w 94"/>
                      <a:gd name="T15" fmla="*/ 0 h 94"/>
                      <a:gd name="T16" fmla="*/ 0 w 94"/>
                      <a:gd name="T17" fmla="*/ 0 h 94"/>
                      <a:gd name="T18" fmla="*/ 0 w 94"/>
                      <a:gd name="T19" fmla="*/ 0 h 94"/>
                      <a:gd name="T20" fmla="*/ 0 w 94"/>
                      <a:gd name="T21" fmla="*/ 0 h 94"/>
                      <a:gd name="T22" fmla="*/ 0 w 94"/>
                      <a:gd name="T23" fmla="*/ 0 h 94"/>
                      <a:gd name="T24" fmla="*/ 0 w 94"/>
                      <a:gd name="T25" fmla="*/ 0 h 94"/>
                      <a:gd name="T26" fmla="*/ 0 w 94"/>
                      <a:gd name="T27" fmla="*/ 0 h 94"/>
                      <a:gd name="T28" fmla="*/ 0 w 94"/>
                      <a:gd name="T29" fmla="*/ 0 h 94"/>
                      <a:gd name="T30" fmla="*/ 0 w 94"/>
                      <a:gd name="T31" fmla="*/ 0 h 94"/>
                      <a:gd name="T32" fmla="*/ 0 w 94"/>
                      <a:gd name="T33" fmla="*/ 0 h 94"/>
                      <a:gd name="T34" fmla="*/ 0 w 94"/>
                      <a:gd name="T35" fmla="*/ 0 h 94"/>
                      <a:gd name="T36" fmla="*/ 0 w 94"/>
                      <a:gd name="T37" fmla="*/ 0 h 94"/>
                      <a:gd name="T38" fmla="*/ 0 w 94"/>
                      <a:gd name="T39" fmla="*/ 0 h 94"/>
                      <a:gd name="T40" fmla="*/ 0 w 94"/>
                      <a:gd name="T41" fmla="*/ 0 h 94"/>
                      <a:gd name="T42" fmla="*/ 0 w 94"/>
                      <a:gd name="T43" fmla="*/ 0 h 94"/>
                      <a:gd name="T44" fmla="*/ 0 w 94"/>
                      <a:gd name="T45" fmla="*/ 0 h 94"/>
                      <a:gd name="T46" fmla="*/ 0 w 94"/>
                      <a:gd name="T47" fmla="*/ 0 h 94"/>
                      <a:gd name="T48" fmla="*/ 0 w 94"/>
                      <a:gd name="T49" fmla="*/ 0 h 94"/>
                      <a:gd name="T50" fmla="*/ 0 w 94"/>
                      <a:gd name="T51" fmla="*/ 0 h 94"/>
                      <a:gd name="T52" fmla="*/ 0 w 94"/>
                      <a:gd name="T53" fmla="*/ 0 h 94"/>
                      <a:gd name="T54" fmla="*/ 0 w 94"/>
                      <a:gd name="T55" fmla="*/ 0 h 94"/>
                      <a:gd name="T56" fmla="*/ 0 w 94"/>
                      <a:gd name="T57" fmla="*/ 0 h 94"/>
                      <a:gd name="T58" fmla="*/ 0 w 94"/>
                      <a:gd name="T59" fmla="*/ 0 h 94"/>
                      <a:gd name="T60" fmla="*/ 0 w 94"/>
                      <a:gd name="T61" fmla="*/ 0 h 94"/>
                      <a:gd name="T62" fmla="*/ 0 w 94"/>
                      <a:gd name="T63" fmla="*/ 0 h 94"/>
                      <a:gd name="T64" fmla="*/ 0 w 94"/>
                      <a:gd name="T65" fmla="*/ 0 h 9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"/>
                      <a:gd name="T100" fmla="*/ 0 h 94"/>
                      <a:gd name="T101" fmla="*/ 94 w 94"/>
                      <a:gd name="T102" fmla="*/ 94 h 9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" h="94">
                        <a:moveTo>
                          <a:pt x="47" y="0"/>
                        </a:moveTo>
                        <a:lnTo>
                          <a:pt x="57" y="1"/>
                        </a:lnTo>
                        <a:lnTo>
                          <a:pt x="66" y="5"/>
                        </a:lnTo>
                        <a:lnTo>
                          <a:pt x="73" y="9"/>
                        </a:lnTo>
                        <a:lnTo>
                          <a:pt x="81" y="14"/>
                        </a:lnTo>
                        <a:lnTo>
                          <a:pt x="86" y="21"/>
                        </a:lnTo>
                        <a:lnTo>
                          <a:pt x="90" y="29"/>
                        </a:lnTo>
                        <a:lnTo>
                          <a:pt x="93" y="38"/>
                        </a:lnTo>
                        <a:lnTo>
                          <a:pt x="94" y="47"/>
                        </a:lnTo>
                        <a:lnTo>
                          <a:pt x="93" y="57"/>
                        </a:lnTo>
                        <a:lnTo>
                          <a:pt x="90" y="66"/>
                        </a:lnTo>
                        <a:lnTo>
                          <a:pt x="86" y="73"/>
                        </a:lnTo>
                        <a:lnTo>
                          <a:pt x="81" y="81"/>
                        </a:lnTo>
                        <a:lnTo>
                          <a:pt x="73" y="86"/>
                        </a:lnTo>
                        <a:lnTo>
                          <a:pt x="66" y="90"/>
                        </a:lnTo>
                        <a:lnTo>
                          <a:pt x="57" y="93"/>
                        </a:lnTo>
                        <a:lnTo>
                          <a:pt x="47" y="94"/>
                        </a:lnTo>
                        <a:lnTo>
                          <a:pt x="38" y="93"/>
                        </a:lnTo>
                        <a:lnTo>
                          <a:pt x="28" y="90"/>
                        </a:lnTo>
                        <a:lnTo>
                          <a:pt x="21" y="86"/>
                        </a:lnTo>
                        <a:lnTo>
                          <a:pt x="14" y="81"/>
                        </a:lnTo>
                        <a:lnTo>
                          <a:pt x="8" y="73"/>
                        </a:lnTo>
                        <a:lnTo>
                          <a:pt x="4" y="66"/>
                        </a:lnTo>
                        <a:lnTo>
                          <a:pt x="1" y="57"/>
                        </a:lnTo>
                        <a:lnTo>
                          <a:pt x="0" y="47"/>
                        </a:lnTo>
                        <a:lnTo>
                          <a:pt x="1" y="38"/>
                        </a:lnTo>
                        <a:lnTo>
                          <a:pt x="4" y="29"/>
                        </a:lnTo>
                        <a:lnTo>
                          <a:pt x="8" y="21"/>
                        </a:lnTo>
                        <a:lnTo>
                          <a:pt x="14" y="14"/>
                        </a:lnTo>
                        <a:lnTo>
                          <a:pt x="21" y="9"/>
                        </a:lnTo>
                        <a:lnTo>
                          <a:pt x="28" y="5"/>
                        </a:lnTo>
                        <a:lnTo>
                          <a:pt x="38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72BF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815" y="506"/>
                    <a:ext cx="5" cy="5"/>
                  </a:xfrm>
                  <a:custGeom>
                    <a:avLst/>
                    <a:gdLst>
                      <a:gd name="T0" fmla="*/ 0 w 90"/>
                      <a:gd name="T1" fmla="*/ 0 h 90"/>
                      <a:gd name="T2" fmla="*/ 0 w 90"/>
                      <a:gd name="T3" fmla="*/ 0 h 90"/>
                      <a:gd name="T4" fmla="*/ 0 w 90"/>
                      <a:gd name="T5" fmla="*/ 0 h 90"/>
                      <a:gd name="T6" fmla="*/ 0 w 90"/>
                      <a:gd name="T7" fmla="*/ 0 h 90"/>
                      <a:gd name="T8" fmla="*/ 0 w 90"/>
                      <a:gd name="T9" fmla="*/ 0 h 90"/>
                      <a:gd name="T10" fmla="*/ 0 w 90"/>
                      <a:gd name="T11" fmla="*/ 0 h 90"/>
                      <a:gd name="T12" fmla="*/ 0 w 90"/>
                      <a:gd name="T13" fmla="*/ 0 h 90"/>
                      <a:gd name="T14" fmla="*/ 0 w 90"/>
                      <a:gd name="T15" fmla="*/ 0 h 90"/>
                      <a:gd name="T16" fmla="*/ 0 w 90"/>
                      <a:gd name="T17" fmla="*/ 0 h 90"/>
                      <a:gd name="T18" fmla="*/ 0 w 90"/>
                      <a:gd name="T19" fmla="*/ 0 h 90"/>
                      <a:gd name="T20" fmla="*/ 0 w 90"/>
                      <a:gd name="T21" fmla="*/ 0 h 90"/>
                      <a:gd name="T22" fmla="*/ 0 w 90"/>
                      <a:gd name="T23" fmla="*/ 0 h 90"/>
                      <a:gd name="T24" fmla="*/ 0 w 90"/>
                      <a:gd name="T25" fmla="*/ 0 h 90"/>
                      <a:gd name="T26" fmla="*/ 0 w 90"/>
                      <a:gd name="T27" fmla="*/ 0 h 90"/>
                      <a:gd name="T28" fmla="*/ 0 w 90"/>
                      <a:gd name="T29" fmla="*/ 0 h 90"/>
                      <a:gd name="T30" fmla="*/ 0 w 90"/>
                      <a:gd name="T31" fmla="*/ 0 h 90"/>
                      <a:gd name="T32" fmla="*/ 0 w 90"/>
                      <a:gd name="T33" fmla="*/ 0 h 90"/>
                      <a:gd name="T34" fmla="*/ 0 w 90"/>
                      <a:gd name="T35" fmla="*/ 0 h 90"/>
                      <a:gd name="T36" fmla="*/ 0 w 90"/>
                      <a:gd name="T37" fmla="*/ 0 h 90"/>
                      <a:gd name="T38" fmla="*/ 0 w 90"/>
                      <a:gd name="T39" fmla="*/ 0 h 90"/>
                      <a:gd name="T40" fmla="*/ 0 w 90"/>
                      <a:gd name="T41" fmla="*/ 0 h 90"/>
                      <a:gd name="T42" fmla="*/ 0 w 90"/>
                      <a:gd name="T43" fmla="*/ 0 h 90"/>
                      <a:gd name="T44" fmla="*/ 0 w 90"/>
                      <a:gd name="T45" fmla="*/ 0 h 90"/>
                      <a:gd name="T46" fmla="*/ 0 w 90"/>
                      <a:gd name="T47" fmla="*/ 0 h 90"/>
                      <a:gd name="T48" fmla="*/ 0 w 90"/>
                      <a:gd name="T49" fmla="*/ 0 h 90"/>
                      <a:gd name="T50" fmla="*/ 0 w 90"/>
                      <a:gd name="T51" fmla="*/ 0 h 90"/>
                      <a:gd name="T52" fmla="*/ 0 w 90"/>
                      <a:gd name="T53" fmla="*/ 0 h 90"/>
                      <a:gd name="T54" fmla="*/ 0 w 90"/>
                      <a:gd name="T55" fmla="*/ 0 h 90"/>
                      <a:gd name="T56" fmla="*/ 0 w 90"/>
                      <a:gd name="T57" fmla="*/ 0 h 90"/>
                      <a:gd name="T58" fmla="*/ 0 w 90"/>
                      <a:gd name="T59" fmla="*/ 0 h 90"/>
                      <a:gd name="T60" fmla="*/ 0 w 90"/>
                      <a:gd name="T61" fmla="*/ 0 h 90"/>
                      <a:gd name="T62" fmla="*/ 0 w 90"/>
                      <a:gd name="T63" fmla="*/ 0 h 90"/>
                      <a:gd name="T64" fmla="*/ 0 w 90"/>
                      <a:gd name="T65" fmla="*/ 0 h 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0"/>
                      <a:gd name="T100" fmla="*/ 0 h 90"/>
                      <a:gd name="T101" fmla="*/ 90 w 90"/>
                      <a:gd name="T102" fmla="*/ 90 h 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0" h="90">
                        <a:moveTo>
                          <a:pt x="45" y="0"/>
                        </a:moveTo>
                        <a:lnTo>
                          <a:pt x="55" y="1"/>
                        </a:lnTo>
                        <a:lnTo>
                          <a:pt x="63" y="4"/>
                        </a:lnTo>
                        <a:lnTo>
                          <a:pt x="70" y="8"/>
                        </a:lnTo>
                        <a:lnTo>
                          <a:pt x="77" y="13"/>
                        </a:lnTo>
                        <a:lnTo>
                          <a:pt x="83" y="20"/>
                        </a:lnTo>
                        <a:lnTo>
                          <a:pt x="87" y="28"/>
                        </a:lnTo>
                        <a:lnTo>
                          <a:pt x="89" y="36"/>
                        </a:lnTo>
                        <a:lnTo>
                          <a:pt x="90" y="45"/>
                        </a:lnTo>
                        <a:lnTo>
                          <a:pt x="89" y="55"/>
                        </a:lnTo>
                        <a:lnTo>
                          <a:pt x="87" y="63"/>
                        </a:lnTo>
                        <a:lnTo>
                          <a:pt x="83" y="70"/>
                        </a:lnTo>
                        <a:lnTo>
                          <a:pt x="77" y="77"/>
                        </a:lnTo>
                        <a:lnTo>
                          <a:pt x="70" y="83"/>
                        </a:lnTo>
                        <a:lnTo>
                          <a:pt x="63" y="87"/>
                        </a:lnTo>
                        <a:lnTo>
                          <a:pt x="55" y="89"/>
                        </a:lnTo>
                        <a:lnTo>
                          <a:pt x="45" y="90"/>
                        </a:lnTo>
                        <a:lnTo>
                          <a:pt x="36" y="89"/>
                        </a:lnTo>
                        <a:lnTo>
                          <a:pt x="27" y="87"/>
                        </a:lnTo>
                        <a:lnTo>
                          <a:pt x="20" y="83"/>
                        </a:lnTo>
                        <a:lnTo>
                          <a:pt x="14" y="77"/>
                        </a:lnTo>
                        <a:lnTo>
                          <a:pt x="8" y="70"/>
                        </a:lnTo>
                        <a:lnTo>
                          <a:pt x="3" y="63"/>
                        </a:lnTo>
                        <a:lnTo>
                          <a:pt x="1" y="55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3" y="28"/>
                        </a:lnTo>
                        <a:lnTo>
                          <a:pt x="8" y="20"/>
                        </a:lnTo>
                        <a:lnTo>
                          <a:pt x="14" y="13"/>
                        </a:lnTo>
                        <a:lnTo>
                          <a:pt x="20" y="8"/>
                        </a:lnTo>
                        <a:lnTo>
                          <a:pt x="27" y="4"/>
                        </a:lnTo>
                        <a:lnTo>
                          <a:pt x="36" y="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7CC4F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816" y="506"/>
                    <a:ext cx="4" cy="4"/>
                  </a:xfrm>
                  <a:custGeom>
                    <a:avLst/>
                    <a:gdLst>
                      <a:gd name="T0" fmla="*/ 0 w 86"/>
                      <a:gd name="T1" fmla="*/ 0 h 85"/>
                      <a:gd name="T2" fmla="*/ 0 w 86"/>
                      <a:gd name="T3" fmla="*/ 0 h 85"/>
                      <a:gd name="T4" fmla="*/ 0 w 86"/>
                      <a:gd name="T5" fmla="*/ 0 h 85"/>
                      <a:gd name="T6" fmla="*/ 0 w 86"/>
                      <a:gd name="T7" fmla="*/ 0 h 85"/>
                      <a:gd name="T8" fmla="*/ 0 w 86"/>
                      <a:gd name="T9" fmla="*/ 0 h 85"/>
                      <a:gd name="T10" fmla="*/ 0 w 86"/>
                      <a:gd name="T11" fmla="*/ 0 h 85"/>
                      <a:gd name="T12" fmla="*/ 0 w 86"/>
                      <a:gd name="T13" fmla="*/ 0 h 85"/>
                      <a:gd name="T14" fmla="*/ 0 w 86"/>
                      <a:gd name="T15" fmla="*/ 0 h 85"/>
                      <a:gd name="T16" fmla="*/ 0 w 86"/>
                      <a:gd name="T17" fmla="*/ 0 h 85"/>
                      <a:gd name="T18" fmla="*/ 0 w 86"/>
                      <a:gd name="T19" fmla="*/ 0 h 85"/>
                      <a:gd name="T20" fmla="*/ 0 w 86"/>
                      <a:gd name="T21" fmla="*/ 0 h 85"/>
                      <a:gd name="T22" fmla="*/ 0 w 86"/>
                      <a:gd name="T23" fmla="*/ 0 h 85"/>
                      <a:gd name="T24" fmla="*/ 0 w 86"/>
                      <a:gd name="T25" fmla="*/ 0 h 85"/>
                      <a:gd name="T26" fmla="*/ 0 w 86"/>
                      <a:gd name="T27" fmla="*/ 0 h 85"/>
                      <a:gd name="T28" fmla="*/ 0 w 86"/>
                      <a:gd name="T29" fmla="*/ 0 h 85"/>
                      <a:gd name="T30" fmla="*/ 0 w 86"/>
                      <a:gd name="T31" fmla="*/ 0 h 85"/>
                      <a:gd name="T32" fmla="*/ 0 w 86"/>
                      <a:gd name="T33" fmla="*/ 0 h 85"/>
                      <a:gd name="T34" fmla="*/ 0 w 86"/>
                      <a:gd name="T35" fmla="*/ 0 h 85"/>
                      <a:gd name="T36" fmla="*/ 0 w 86"/>
                      <a:gd name="T37" fmla="*/ 0 h 85"/>
                      <a:gd name="T38" fmla="*/ 0 w 86"/>
                      <a:gd name="T39" fmla="*/ 0 h 85"/>
                      <a:gd name="T40" fmla="*/ 0 w 86"/>
                      <a:gd name="T41" fmla="*/ 0 h 85"/>
                      <a:gd name="T42" fmla="*/ 0 w 86"/>
                      <a:gd name="T43" fmla="*/ 0 h 85"/>
                      <a:gd name="T44" fmla="*/ 0 w 86"/>
                      <a:gd name="T45" fmla="*/ 0 h 85"/>
                      <a:gd name="T46" fmla="*/ 0 w 86"/>
                      <a:gd name="T47" fmla="*/ 0 h 85"/>
                      <a:gd name="T48" fmla="*/ 0 w 86"/>
                      <a:gd name="T49" fmla="*/ 0 h 85"/>
                      <a:gd name="T50" fmla="*/ 0 w 86"/>
                      <a:gd name="T51" fmla="*/ 0 h 85"/>
                      <a:gd name="T52" fmla="*/ 0 w 86"/>
                      <a:gd name="T53" fmla="*/ 0 h 85"/>
                      <a:gd name="T54" fmla="*/ 0 w 86"/>
                      <a:gd name="T55" fmla="*/ 0 h 85"/>
                      <a:gd name="T56" fmla="*/ 0 w 86"/>
                      <a:gd name="T57" fmla="*/ 0 h 85"/>
                      <a:gd name="T58" fmla="*/ 0 w 86"/>
                      <a:gd name="T59" fmla="*/ 0 h 85"/>
                      <a:gd name="T60" fmla="*/ 0 w 86"/>
                      <a:gd name="T61" fmla="*/ 0 h 85"/>
                      <a:gd name="T62" fmla="*/ 0 w 86"/>
                      <a:gd name="T63" fmla="*/ 0 h 85"/>
                      <a:gd name="T64" fmla="*/ 0 w 86"/>
                      <a:gd name="T65" fmla="*/ 0 h 8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6"/>
                      <a:gd name="T100" fmla="*/ 0 h 85"/>
                      <a:gd name="T101" fmla="*/ 86 w 86"/>
                      <a:gd name="T102" fmla="*/ 85 h 8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6" h="85">
                        <a:moveTo>
                          <a:pt x="43" y="0"/>
                        </a:moveTo>
                        <a:lnTo>
                          <a:pt x="51" y="1"/>
                        </a:lnTo>
                        <a:lnTo>
                          <a:pt x="60" y="3"/>
                        </a:lnTo>
                        <a:lnTo>
                          <a:pt x="67" y="7"/>
                        </a:lnTo>
                        <a:lnTo>
                          <a:pt x="73" y="12"/>
                        </a:lnTo>
                        <a:lnTo>
                          <a:pt x="79" y="18"/>
                        </a:lnTo>
                        <a:lnTo>
                          <a:pt x="83" y="26"/>
                        </a:lnTo>
                        <a:lnTo>
                          <a:pt x="85" y="34"/>
                        </a:lnTo>
                        <a:lnTo>
                          <a:pt x="86" y="42"/>
                        </a:lnTo>
                        <a:lnTo>
                          <a:pt x="85" y="51"/>
                        </a:lnTo>
                        <a:lnTo>
                          <a:pt x="83" y="59"/>
                        </a:lnTo>
                        <a:lnTo>
                          <a:pt x="79" y="66"/>
                        </a:lnTo>
                        <a:lnTo>
                          <a:pt x="73" y="73"/>
                        </a:lnTo>
                        <a:lnTo>
                          <a:pt x="67" y="78"/>
                        </a:lnTo>
                        <a:lnTo>
                          <a:pt x="60" y="82"/>
                        </a:lnTo>
                        <a:lnTo>
                          <a:pt x="51" y="84"/>
                        </a:lnTo>
                        <a:lnTo>
                          <a:pt x="43" y="85"/>
                        </a:lnTo>
                        <a:lnTo>
                          <a:pt x="35" y="84"/>
                        </a:lnTo>
                        <a:lnTo>
                          <a:pt x="26" y="82"/>
                        </a:lnTo>
                        <a:lnTo>
                          <a:pt x="19" y="78"/>
                        </a:lnTo>
                        <a:lnTo>
                          <a:pt x="13" y="73"/>
                        </a:lnTo>
                        <a:lnTo>
                          <a:pt x="8" y="66"/>
                        </a:lnTo>
                        <a:lnTo>
                          <a:pt x="3" y="59"/>
                        </a:lnTo>
                        <a:lnTo>
                          <a:pt x="1" y="51"/>
                        </a:lnTo>
                        <a:lnTo>
                          <a:pt x="0" y="42"/>
                        </a:lnTo>
                        <a:lnTo>
                          <a:pt x="1" y="34"/>
                        </a:lnTo>
                        <a:lnTo>
                          <a:pt x="3" y="26"/>
                        </a:lnTo>
                        <a:lnTo>
                          <a:pt x="8" y="18"/>
                        </a:lnTo>
                        <a:lnTo>
                          <a:pt x="13" y="12"/>
                        </a:lnTo>
                        <a:lnTo>
                          <a:pt x="19" y="7"/>
                        </a:lnTo>
                        <a:lnTo>
                          <a:pt x="26" y="3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89C9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816" y="506"/>
                    <a:ext cx="4" cy="4"/>
                  </a:xfrm>
                  <a:custGeom>
                    <a:avLst/>
                    <a:gdLst>
                      <a:gd name="T0" fmla="*/ 0 w 82"/>
                      <a:gd name="T1" fmla="*/ 0 h 81"/>
                      <a:gd name="T2" fmla="*/ 0 w 82"/>
                      <a:gd name="T3" fmla="*/ 0 h 81"/>
                      <a:gd name="T4" fmla="*/ 0 w 82"/>
                      <a:gd name="T5" fmla="*/ 0 h 81"/>
                      <a:gd name="T6" fmla="*/ 0 w 82"/>
                      <a:gd name="T7" fmla="*/ 0 h 81"/>
                      <a:gd name="T8" fmla="*/ 0 w 82"/>
                      <a:gd name="T9" fmla="*/ 0 h 81"/>
                      <a:gd name="T10" fmla="*/ 0 w 82"/>
                      <a:gd name="T11" fmla="*/ 0 h 81"/>
                      <a:gd name="T12" fmla="*/ 0 w 82"/>
                      <a:gd name="T13" fmla="*/ 0 h 81"/>
                      <a:gd name="T14" fmla="*/ 0 w 82"/>
                      <a:gd name="T15" fmla="*/ 0 h 81"/>
                      <a:gd name="T16" fmla="*/ 0 w 82"/>
                      <a:gd name="T17" fmla="*/ 0 h 81"/>
                      <a:gd name="T18" fmla="*/ 0 w 82"/>
                      <a:gd name="T19" fmla="*/ 0 h 81"/>
                      <a:gd name="T20" fmla="*/ 0 w 82"/>
                      <a:gd name="T21" fmla="*/ 0 h 81"/>
                      <a:gd name="T22" fmla="*/ 0 w 82"/>
                      <a:gd name="T23" fmla="*/ 0 h 81"/>
                      <a:gd name="T24" fmla="*/ 0 w 82"/>
                      <a:gd name="T25" fmla="*/ 0 h 81"/>
                      <a:gd name="T26" fmla="*/ 0 w 82"/>
                      <a:gd name="T27" fmla="*/ 0 h 81"/>
                      <a:gd name="T28" fmla="*/ 0 w 82"/>
                      <a:gd name="T29" fmla="*/ 0 h 81"/>
                      <a:gd name="T30" fmla="*/ 0 w 82"/>
                      <a:gd name="T31" fmla="*/ 0 h 81"/>
                      <a:gd name="T32" fmla="*/ 0 w 82"/>
                      <a:gd name="T33" fmla="*/ 0 h 81"/>
                      <a:gd name="T34" fmla="*/ 0 w 82"/>
                      <a:gd name="T35" fmla="*/ 0 h 81"/>
                      <a:gd name="T36" fmla="*/ 0 w 82"/>
                      <a:gd name="T37" fmla="*/ 0 h 81"/>
                      <a:gd name="T38" fmla="*/ 0 w 82"/>
                      <a:gd name="T39" fmla="*/ 0 h 81"/>
                      <a:gd name="T40" fmla="*/ 0 w 82"/>
                      <a:gd name="T41" fmla="*/ 0 h 81"/>
                      <a:gd name="T42" fmla="*/ 0 w 82"/>
                      <a:gd name="T43" fmla="*/ 0 h 81"/>
                      <a:gd name="T44" fmla="*/ 0 w 82"/>
                      <a:gd name="T45" fmla="*/ 0 h 81"/>
                      <a:gd name="T46" fmla="*/ 0 w 82"/>
                      <a:gd name="T47" fmla="*/ 0 h 81"/>
                      <a:gd name="T48" fmla="*/ 0 w 82"/>
                      <a:gd name="T49" fmla="*/ 0 h 81"/>
                      <a:gd name="T50" fmla="*/ 0 w 82"/>
                      <a:gd name="T51" fmla="*/ 0 h 81"/>
                      <a:gd name="T52" fmla="*/ 0 w 82"/>
                      <a:gd name="T53" fmla="*/ 0 h 81"/>
                      <a:gd name="T54" fmla="*/ 0 w 82"/>
                      <a:gd name="T55" fmla="*/ 0 h 81"/>
                      <a:gd name="T56" fmla="*/ 0 w 82"/>
                      <a:gd name="T57" fmla="*/ 0 h 81"/>
                      <a:gd name="T58" fmla="*/ 0 w 82"/>
                      <a:gd name="T59" fmla="*/ 0 h 81"/>
                      <a:gd name="T60" fmla="*/ 0 w 82"/>
                      <a:gd name="T61" fmla="*/ 0 h 81"/>
                      <a:gd name="T62" fmla="*/ 0 w 82"/>
                      <a:gd name="T63" fmla="*/ 0 h 81"/>
                      <a:gd name="T64" fmla="*/ 0 w 82"/>
                      <a:gd name="T65" fmla="*/ 0 h 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2"/>
                      <a:gd name="T100" fmla="*/ 0 h 81"/>
                      <a:gd name="T101" fmla="*/ 82 w 82"/>
                      <a:gd name="T102" fmla="*/ 81 h 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2" h="81">
                        <a:moveTo>
                          <a:pt x="41" y="0"/>
                        </a:moveTo>
                        <a:lnTo>
                          <a:pt x="49" y="1"/>
                        </a:lnTo>
                        <a:lnTo>
                          <a:pt x="57" y="3"/>
                        </a:lnTo>
                        <a:lnTo>
                          <a:pt x="64" y="7"/>
                        </a:lnTo>
                        <a:lnTo>
                          <a:pt x="69" y="12"/>
                        </a:lnTo>
                        <a:lnTo>
                          <a:pt x="75" y="17"/>
                        </a:lnTo>
                        <a:lnTo>
                          <a:pt x="79" y="25"/>
                        </a:lnTo>
                        <a:lnTo>
                          <a:pt x="81" y="32"/>
                        </a:lnTo>
                        <a:lnTo>
                          <a:pt x="82" y="40"/>
                        </a:lnTo>
                        <a:lnTo>
                          <a:pt x="81" y="49"/>
                        </a:lnTo>
                        <a:lnTo>
                          <a:pt x="79" y="56"/>
                        </a:lnTo>
                        <a:lnTo>
                          <a:pt x="75" y="63"/>
                        </a:lnTo>
                        <a:lnTo>
                          <a:pt x="69" y="70"/>
                        </a:lnTo>
                        <a:lnTo>
                          <a:pt x="64" y="74"/>
                        </a:lnTo>
                        <a:lnTo>
                          <a:pt x="57" y="78"/>
                        </a:lnTo>
                        <a:lnTo>
                          <a:pt x="49" y="80"/>
                        </a:lnTo>
                        <a:lnTo>
                          <a:pt x="41" y="81"/>
                        </a:lnTo>
                        <a:lnTo>
                          <a:pt x="33" y="80"/>
                        </a:lnTo>
                        <a:lnTo>
                          <a:pt x="25" y="78"/>
                        </a:lnTo>
                        <a:lnTo>
                          <a:pt x="18" y="74"/>
                        </a:lnTo>
                        <a:lnTo>
                          <a:pt x="12" y="70"/>
                        </a:lnTo>
                        <a:lnTo>
                          <a:pt x="8" y="63"/>
                        </a:lnTo>
                        <a:lnTo>
                          <a:pt x="4" y="56"/>
                        </a:lnTo>
                        <a:lnTo>
                          <a:pt x="1" y="49"/>
                        </a:lnTo>
                        <a:lnTo>
                          <a:pt x="0" y="40"/>
                        </a:lnTo>
                        <a:lnTo>
                          <a:pt x="1" y="32"/>
                        </a:lnTo>
                        <a:lnTo>
                          <a:pt x="4" y="25"/>
                        </a:lnTo>
                        <a:lnTo>
                          <a:pt x="8" y="17"/>
                        </a:lnTo>
                        <a:lnTo>
                          <a:pt x="12" y="12"/>
                        </a:lnTo>
                        <a:lnTo>
                          <a:pt x="18" y="7"/>
                        </a:lnTo>
                        <a:lnTo>
                          <a:pt x="25" y="3"/>
                        </a:lnTo>
                        <a:lnTo>
                          <a:pt x="33" y="1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93CE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78"/>
                      <a:gd name="T1" fmla="*/ 0 h 77"/>
                      <a:gd name="T2" fmla="*/ 0 w 78"/>
                      <a:gd name="T3" fmla="*/ 0 h 77"/>
                      <a:gd name="T4" fmla="*/ 0 w 78"/>
                      <a:gd name="T5" fmla="*/ 0 h 77"/>
                      <a:gd name="T6" fmla="*/ 0 w 78"/>
                      <a:gd name="T7" fmla="*/ 0 h 77"/>
                      <a:gd name="T8" fmla="*/ 0 w 78"/>
                      <a:gd name="T9" fmla="*/ 0 h 77"/>
                      <a:gd name="T10" fmla="*/ 0 w 78"/>
                      <a:gd name="T11" fmla="*/ 0 h 77"/>
                      <a:gd name="T12" fmla="*/ 0 w 78"/>
                      <a:gd name="T13" fmla="*/ 0 h 77"/>
                      <a:gd name="T14" fmla="*/ 0 w 78"/>
                      <a:gd name="T15" fmla="*/ 0 h 77"/>
                      <a:gd name="T16" fmla="*/ 0 w 78"/>
                      <a:gd name="T17" fmla="*/ 0 h 77"/>
                      <a:gd name="T18" fmla="*/ 0 w 78"/>
                      <a:gd name="T19" fmla="*/ 0 h 77"/>
                      <a:gd name="T20" fmla="*/ 0 w 78"/>
                      <a:gd name="T21" fmla="*/ 0 h 77"/>
                      <a:gd name="T22" fmla="*/ 0 w 78"/>
                      <a:gd name="T23" fmla="*/ 0 h 77"/>
                      <a:gd name="T24" fmla="*/ 0 w 78"/>
                      <a:gd name="T25" fmla="*/ 0 h 77"/>
                      <a:gd name="T26" fmla="*/ 0 w 78"/>
                      <a:gd name="T27" fmla="*/ 0 h 77"/>
                      <a:gd name="T28" fmla="*/ 0 w 78"/>
                      <a:gd name="T29" fmla="*/ 0 h 77"/>
                      <a:gd name="T30" fmla="*/ 0 w 78"/>
                      <a:gd name="T31" fmla="*/ 0 h 77"/>
                      <a:gd name="T32" fmla="*/ 0 w 78"/>
                      <a:gd name="T33" fmla="*/ 0 h 77"/>
                      <a:gd name="T34" fmla="*/ 0 w 78"/>
                      <a:gd name="T35" fmla="*/ 0 h 77"/>
                      <a:gd name="T36" fmla="*/ 0 w 78"/>
                      <a:gd name="T37" fmla="*/ 0 h 77"/>
                      <a:gd name="T38" fmla="*/ 0 w 78"/>
                      <a:gd name="T39" fmla="*/ 0 h 77"/>
                      <a:gd name="T40" fmla="*/ 0 w 78"/>
                      <a:gd name="T41" fmla="*/ 0 h 77"/>
                      <a:gd name="T42" fmla="*/ 0 w 78"/>
                      <a:gd name="T43" fmla="*/ 0 h 77"/>
                      <a:gd name="T44" fmla="*/ 0 w 78"/>
                      <a:gd name="T45" fmla="*/ 0 h 77"/>
                      <a:gd name="T46" fmla="*/ 0 w 78"/>
                      <a:gd name="T47" fmla="*/ 0 h 77"/>
                      <a:gd name="T48" fmla="*/ 0 w 78"/>
                      <a:gd name="T49" fmla="*/ 0 h 77"/>
                      <a:gd name="T50" fmla="*/ 0 w 78"/>
                      <a:gd name="T51" fmla="*/ 0 h 77"/>
                      <a:gd name="T52" fmla="*/ 0 w 78"/>
                      <a:gd name="T53" fmla="*/ 0 h 77"/>
                      <a:gd name="T54" fmla="*/ 0 w 78"/>
                      <a:gd name="T55" fmla="*/ 0 h 77"/>
                      <a:gd name="T56" fmla="*/ 0 w 78"/>
                      <a:gd name="T57" fmla="*/ 0 h 77"/>
                      <a:gd name="T58" fmla="*/ 0 w 78"/>
                      <a:gd name="T59" fmla="*/ 0 h 77"/>
                      <a:gd name="T60" fmla="*/ 0 w 78"/>
                      <a:gd name="T61" fmla="*/ 0 h 77"/>
                      <a:gd name="T62" fmla="*/ 0 w 78"/>
                      <a:gd name="T63" fmla="*/ 0 h 77"/>
                      <a:gd name="T64" fmla="*/ 0 w 78"/>
                      <a:gd name="T65" fmla="*/ 0 h 7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8"/>
                      <a:gd name="T100" fmla="*/ 0 h 77"/>
                      <a:gd name="T101" fmla="*/ 78 w 78"/>
                      <a:gd name="T102" fmla="*/ 77 h 7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8" h="77">
                        <a:moveTo>
                          <a:pt x="39" y="0"/>
                        </a:moveTo>
                        <a:lnTo>
                          <a:pt x="46" y="1"/>
                        </a:lnTo>
                        <a:lnTo>
                          <a:pt x="54" y="3"/>
                        </a:lnTo>
                        <a:lnTo>
                          <a:pt x="60" y="6"/>
                        </a:lnTo>
                        <a:lnTo>
                          <a:pt x="66" y="11"/>
                        </a:lnTo>
                        <a:lnTo>
                          <a:pt x="71" y="17"/>
                        </a:lnTo>
                        <a:lnTo>
                          <a:pt x="75" y="24"/>
                        </a:lnTo>
                        <a:lnTo>
                          <a:pt x="77" y="31"/>
                        </a:lnTo>
                        <a:lnTo>
                          <a:pt x="78" y="38"/>
                        </a:lnTo>
                        <a:lnTo>
                          <a:pt x="77" y="46"/>
                        </a:lnTo>
                        <a:lnTo>
                          <a:pt x="75" y="53"/>
                        </a:lnTo>
                        <a:lnTo>
                          <a:pt x="71" y="59"/>
                        </a:lnTo>
                        <a:lnTo>
                          <a:pt x="66" y="65"/>
                        </a:lnTo>
                        <a:lnTo>
                          <a:pt x="60" y="71"/>
                        </a:lnTo>
                        <a:lnTo>
                          <a:pt x="54" y="74"/>
                        </a:lnTo>
                        <a:lnTo>
                          <a:pt x="46" y="76"/>
                        </a:lnTo>
                        <a:lnTo>
                          <a:pt x="39" y="77"/>
                        </a:lnTo>
                        <a:lnTo>
                          <a:pt x="32" y="76"/>
                        </a:lnTo>
                        <a:lnTo>
                          <a:pt x="25" y="74"/>
                        </a:lnTo>
                        <a:lnTo>
                          <a:pt x="18" y="71"/>
                        </a:lnTo>
                        <a:lnTo>
                          <a:pt x="12" y="65"/>
                        </a:lnTo>
                        <a:lnTo>
                          <a:pt x="7" y="59"/>
                        </a:lnTo>
                        <a:lnTo>
                          <a:pt x="4" y="53"/>
                        </a:lnTo>
                        <a:lnTo>
                          <a:pt x="2" y="46"/>
                        </a:lnTo>
                        <a:lnTo>
                          <a:pt x="0" y="38"/>
                        </a:lnTo>
                        <a:lnTo>
                          <a:pt x="2" y="31"/>
                        </a:lnTo>
                        <a:lnTo>
                          <a:pt x="4" y="24"/>
                        </a:lnTo>
                        <a:lnTo>
                          <a:pt x="7" y="17"/>
                        </a:lnTo>
                        <a:lnTo>
                          <a:pt x="12" y="11"/>
                        </a:lnTo>
                        <a:lnTo>
                          <a:pt x="18" y="6"/>
                        </a:lnTo>
                        <a:lnTo>
                          <a:pt x="25" y="3"/>
                        </a:lnTo>
                        <a:lnTo>
                          <a:pt x="32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9BD1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5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73"/>
                      <a:gd name="T1" fmla="*/ 0 h 73"/>
                      <a:gd name="T2" fmla="*/ 0 w 73"/>
                      <a:gd name="T3" fmla="*/ 0 h 73"/>
                      <a:gd name="T4" fmla="*/ 0 w 73"/>
                      <a:gd name="T5" fmla="*/ 0 h 73"/>
                      <a:gd name="T6" fmla="*/ 0 w 73"/>
                      <a:gd name="T7" fmla="*/ 0 h 73"/>
                      <a:gd name="T8" fmla="*/ 0 w 73"/>
                      <a:gd name="T9" fmla="*/ 0 h 73"/>
                      <a:gd name="T10" fmla="*/ 0 w 73"/>
                      <a:gd name="T11" fmla="*/ 0 h 73"/>
                      <a:gd name="T12" fmla="*/ 0 w 73"/>
                      <a:gd name="T13" fmla="*/ 0 h 73"/>
                      <a:gd name="T14" fmla="*/ 0 w 73"/>
                      <a:gd name="T15" fmla="*/ 0 h 73"/>
                      <a:gd name="T16" fmla="*/ 0 w 73"/>
                      <a:gd name="T17" fmla="*/ 0 h 73"/>
                      <a:gd name="T18" fmla="*/ 0 w 73"/>
                      <a:gd name="T19" fmla="*/ 0 h 73"/>
                      <a:gd name="T20" fmla="*/ 0 w 73"/>
                      <a:gd name="T21" fmla="*/ 0 h 73"/>
                      <a:gd name="T22" fmla="*/ 0 w 73"/>
                      <a:gd name="T23" fmla="*/ 0 h 73"/>
                      <a:gd name="T24" fmla="*/ 0 w 73"/>
                      <a:gd name="T25" fmla="*/ 0 h 73"/>
                      <a:gd name="T26" fmla="*/ 0 w 73"/>
                      <a:gd name="T27" fmla="*/ 0 h 73"/>
                      <a:gd name="T28" fmla="*/ 0 w 73"/>
                      <a:gd name="T29" fmla="*/ 0 h 73"/>
                      <a:gd name="T30" fmla="*/ 0 w 73"/>
                      <a:gd name="T31" fmla="*/ 0 h 73"/>
                      <a:gd name="T32" fmla="*/ 0 w 73"/>
                      <a:gd name="T33" fmla="*/ 0 h 73"/>
                      <a:gd name="T34" fmla="*/ 0 w 73"/>
                      <a:gd name="T35" fmla="*/ 0 h 73"/>
                      <a:gd name="T36" fmla="*/ 0 w 73"/>
                      <a:gd name="T37" fmla="*/ 0 h 73"/>
                      <a:gd name="T38" fmla="*/ 0 w 73"/>
                      <a:gd name="T39" fmla="*/ 0 h 73"/>
                      <a:gd name="T40" fmla="*/ 0 w 73"/>
                      <a:gd name="T41" fmla="*/ 0 h 73"/>
                      <a:gd name="T42" fmla="*/ 0 w 73"/>
                      <a:gd name="T43" fmla="*/ 0 h 73"/>
                      <a:gd name="T44" fmla="*/ 0 w 73"/>
                      <a:gd name="T45" fmla="*/ 0 h 73"/>
                      <a:gd name="T46" fmla="*/ 0 w 73"/>
                      <a:gd name="T47" fmla="*/ 0 h 73"/>
                      <a:gd name="T48" fmla="*/ 0 w 73"/>
                      <a:gd name="T49" fmla="*/ 0 h 73"/>
                      <a:gd name="T50" fmla="*/ 0 w 73"/>
                      <a:gd name="T51" fmla="*/ 0 h 73"/>
                      <a:gd name="T52" fmla="*/ 0 w 73"/>
                      <a:gd name="T53" fmla="*/ 0 h 73"/>
                      <a:gd name="T54" fmla="*/ 0 w 73"/>
                      <a:gd name="T55" fmla="*/ 0 h 73"/>
                      <a:gd name="T56" fmla="*/ 0 w 73"/>
                      <a:gd name="T57" fmla="*/ 0 h 73"/>
                      <a:gd name="T58" fmla="*/ 0 w 73"/>
                      <a:gd name="T59" fmla="*/ 0 h 73"/>
                      <a:gd name="T60" fmla="*/ 0 w 73"/>
                      <a:gd name="T61" fmla="*/ 0 h 73"/>
                      <a:gd name="T62" fmla="*/ 0 w 73"/>
                      <a:gd name="T63" fmla="*/ 0 h 73"/>
                      <a:gd name="T64" fmla="*/ 0 w 73"/>
                      <a:gd name="T65" fmla="*/ 0 h 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3"/>
                      <a:gd name="T100" fmla="*/ 0 h 73"/>
                      <a:gd name="T101" fmla="*/ 73 w 73"/>
                      <a:gd name="T102" fmla="*/ 73 h 7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3" h="73">
                        <a:moveTo>
                          <a:pt x="36" y="0"/>
                        </a:moveTo>
                        <a:lnTo>
                          <a:pt x="43" y="1"/>
                        </a:lnTo>
                        <a:lnTo>
                          <a:pt x="50" y="3"/>
                        </a:lnTo>
                        <a:lnTo>
                          <a:pt x="56" y="6"/>
                        </a:lnTo>
                        <a:lnTo>
                          <a:pt x="62" y="10"/>
                        </a:lnTo>
                        <a:lnTo>
                          <a:pt x="66" y="17"/>
                        </a:lnTo>
                        <a:lnTo>
                          <a:pt x="70" y="23"/>
                        </a:lnTo>
                        <a:lnTo>
                          <a:pt x="72" y="29"/>
                        </a:lnTo>
                        <a:lnTo>
                          <a:pt x="73" y="36"/>
                        </a:lnTo>
                        <a:lnTo>
                          <a:pt x="72" y="44"/>
                        </a:lnTo>
                        <a:lnTo>
                          <a:pt x="70" y="50"/>
                        </a:lnTo>
                        <a:lnTo>
                          <a:pt x="66" y="56"/>
                        </a:lnTo>
                        <a:lnTo>
                          <a:pt x="62" y="62"/>
                        </a:lnTo>
                        <a:lnTo>
                          <a:pt x="56" y="67"/>
                        </a:lnTo>
                        <a:lnTo>
                          <a:pt x="50" y="70"/>
                        </a:lnTo>
                        <a:lnTo>
                          <a:pt x="43" y="72"/>
                        </a:lnTo>
                        <a:lnTo>
                          <a:pt x="36" y="73"/>
                        </a:lnTo>
                        <a:lnTo>
                          <a:pt x="29" y="72"/>
                        </a:lnTo>
                        <a:lnTo>
                          <a:pt x="23" y="70"/>
                        </a:lnTo>
                        <a:lnTo>
                          <a:pt x="16" y="67"/>
                        </a:lnTo>
                        <a:lnTo>
                          <a:pt x="10" y="62"/>
                        </a:lnTo>
                        <a:lnTo>
                          <a:pt x="6" y="56"/>
                        </a:lnTo>
                        <a:lnTo>
                          <a:pt x="3" y="50"/>
                        </a:lnTo>
                        <a:lnTo>
                          <a:pt x="1" y="44"/>
                        </a:lnTo>
                        <a:lnTo>
                          <a:pt x="0" y="36"/>
                        </a:lnTo>
                        <a:lnTo>
                          <a:pt x="1" y="29"/>
                        </a:lnTo>
                        <a:lnTo>
                          <a:pt x="3" y="23"/>
                        </a:lnTo>
                        <a:lnTo>
                          <a:pt x="6" y="17"/>
                        </a:lnTo>
                        <a:lnTo>
                          <a:pt x="10" y="10"/>
                        </a:lnTo>
                        <a:lnTo>
                          <a:pt x="16" y="6"/>
                        </a:lnTo>
                        <a:lnTo>
                          <a:pt x="23" y="3"/>
                        </a:lnTo>
                        <a:lnTo>
                          <a:pt x="29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A8D8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6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69"/>
                      <a:gd name="T1" fmla="*/ 0 h 68"/>
                      <a:gd name="T2" fmla="*/ 0 w 69"/>
                      <a:gd name="T3" fmla="*/ 0 h 68"/>
                      <a:gd name="T4" fmla="*/ 0 w 69"/>
                      <a:gd name="T5" fmla="*/ 0 h 68"/>
                      <a:gd name="T6" fmla="*/ 0 w 69"/>
                      <a:gd name="T7" fmla="*/ 0 h 68"/>
                      <a:gd name="T8" fmla="*/ 0 w 69"/>
                      <a:gd name="T9" fmla="*/ 0 h 68"/>
                      <a:gd name="T10" fmla="*/ 0 w 69"/>
                      <a:gd name="T11" fmla="*/ 0 h 68"/>
                      <a:gd name="T12" fmla="*/ 0 w 69"/>
                      <a:gd name="T13" fmla="*/ 0 h 68"/>
                      <a:gd name="T14" fmla="*/ 0 w 69"/>
                      <a:gd name="T15" fmla="*/ 0 h 68"/>
                      <a:gd name="T16" fmla="*/ 0 w 69"/>
                      <a:gd name="T17" fmla="*/ 0 h 68"/>
                      <a:gd name="T18" fmla="*/ 0 w 69"/>
                      <a:gd name="T19" fmla="*/ 0 h 68"/>
                      <a:gd name="T20" fmla="*/ 0 w 69"/>
                      <a:gd name="T21" fmla="*/ 0 h 68"/>
                      <a:gd name="T22" fmla="*/ 0 w 69"/>
                      <a:gd name="T23" fmla="*/ 0 h 68"/>
                      <a:gd name="T24" fmla="*/ 0 w 69"/>
                      <a:gd name="T25" fmla="*/ 0 h 68"/>
                      <a:gd name="T26" fmla="*/ 0 w 69"/>
                      <a:gd name="T27" fmla="*/ 0 h 68"/>
                      <a:gd name="T28" fmla="*/ 0 w 69"/>
                      <a:gd name="T29" fmla="*/ 0 h 68"/>
                      <a:gd name="T30" fmla="*/ 0 w 69"/>
                      <a:gd name="T31" fmla="*/ 0 h 68"/>
                      <a:gd name="T32" fmla="*/ 0 w 69"/>
                      <a:gd name="T33" fmla="*/ 0 h 68"/>
                      <a:gd name="T34" fmla="*/ 0 w 69"/>
                      <a:gd name="T35" fmla="*/ 0 h 68"/>
                      <a:gd name="T36" fmla="*/ 0 w 69"/>
                      <a:gd name="T37" fmla="*/ 0 h 68"/>
                      <a:gd name="T38" fmla="*/ 0 w 69"/>
                      <a:gd name="T39" fmla="*/ 0 h 68"/>
                      <a:gd name="T40" fmla="*/ 0 w 69"/>
                      <a:gd name="T41" fmla="*/ 0 h 68"/>
                      <a:gd name="T42" fmla="*/ 0 w 69"/>
                      <a:gd name="T43" fmla="*/ 0 h 68"/>
                      <a:gd name="T44" fmla="*/ 0 w 69"/>
                      <a:gd name="T45" fmla="*/ 0 h 68"/>
                      <a:gd name="T46" fmla="*/ 0 w 69"/>
                      <a:gd name="T47" fmla="*/ 0 h 68"/>
                      <a:gd name="T48" fmla="*/ 0 w 69"/>
                      <a:gd name="T49" fmla="*/ 0 h 68"/>
                      <a:gd name="T50" fmla="*/ 0 w 69"/>
                      <a:gd name="T51" fmla="*/ 0 h 68"/>
                      <a:gd name="T52" fmla="*/ 0 w 69"/>
                      <a:gd name="T53" fmla="*/ 0 h 68"/>
                      <a:gd name="T54" fmla="*/ 0 w 69"/>
                      <a:gd name="T55" fmla="*/ 0 h 68"/>
                      <a:gd name="T56" fmla="*/ 0 w 69"/>
                      <a:gd name="T57" fmla="*/ 0 h 68"/>
                      <a:gd name="T58" fmla="*/ 0 w 69"/>
                      <a:gd name="T59" fmla="*/ 0 h 68"/>
                      <a:gd name="T60" fmla="*/ 0 w 69"/>
                      <a:gd name="T61" fmla="*/ 0 h 68"/>
                      <a:gd name="T62" fmla="*/ 0 w 69"/>
                      <a:gd name="T63" fmla="*/ 0 h 68"/>
                      <a:gd name="T64" fmla="*/ 0 w 69"/>
                      <a:gd name="T65" fmla="*/ 0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9"/>
                      <a:gd name="T100" fmla="*/ 0 h 68"/>
                      <a:gd name="T101" fmla="*/ 69 w 69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9" h="68">
                        <a:moveTo>
                          <a:pt x="34" y="0"/>
                        </a:moveTo>
                        <a:lnTo>
                          <a:pt x="41" y="1"/>
                        </a:lnTo>
                        <a:lnTo>
                          <a:pt x="48" y="2"/>
                        </a:lnTo>
                        <a:lnTo>
                          <a:pt x="53" y="5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lnTo>
                          <a:pt x="65" y="20"/>
                        </a:lnTo>
                        <a:lnTo>
                          <a:pt x="68" y="26"/>
                        </a:lnTo>
                        <a:lnTo>
                          <a:pt x="69" y="33"/>
                        </a:lnTo>
                        <a:lnTo>
                          <a:pt x="68" y="41"/>
                        </a:lnTo>
                        <a:lnTo>
                          <a:pt x="65" y="47"/>
                        </a:lnTo>
                        <a:lnTo>
                          <a:pt x="62" y="52"/>
                        </a:lnTo>
                        <a:lnTo>
                          <a:pt x="58" y="57"/>
                        </a:lnTo>
                        <a:lnTo>
                          <a:pt x="53" y="62"/>
                        </a:lnTo>
                        <a:lnTo>
                          <a:pt x="48" y="65"/>
                        </a:lnTo>
                        <a:lnTo>
                          <a:pt x="41" y="67"/>
                        </a:lnTo>
                        <a:lnTo>
                          <a:pt x="34" y="68"/>
                        </a:lnTo>
                        <a:lnTo>
                          <a:pt x="27" y="67"/>
                        </a:lnTo>
                        <a:lnTo>
                          <a:pt x="21" y="65"/>
                        </a:lnTo>
                        <a:lnTo>
                          <a:pt x="15" y="62"/>
                        </a:lnTo>
                        <a:lnTo>
                          <a:pt x="10" y="57"/>
                        </a:lnTo>
                        <a:lnTo>
                          <a:pt x="6" y="52"/>
                        </a:lnTo>
                        <a:lnTo>
                          <a:pt x="3" y="47"/>
                        </a:lnTo>
                        <a:lnTo>
                          <a:pt x="1" y="41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3" y="20"/>
                        </a:lnTo>
                        <a:lnTo>
                          <a:pt x="6" y="15"/>
                        </a:lnTo>
                        <a:lnTo>
                          <a:pt x="10" y="9"/>
                        </a:lnTo>
                        <a:lnTo>
                          <a:pt x="15" y="5"/>
                        </a:lnTo>
                        <a:lnTo>
                          <a:pt x="21" y="2"/>
                        </a:lnTo>
                        <a:lnTo>
                          <a:pt x="27" y="1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B2DB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63"/>
                      <a:gd name="T1" fmla="*/ 0 h 64"/>
                      <a:gd name="T2" fmla="*/ 0 w 63"/>
                      <a:gd name="T3" fmla="*/ 0 h 64"/>
                      <a:gd name="T4" fmla="*/ 0 w 63"/>
                      <a:gd name="T5" fmla="*/ 0 h 64"/>
                      <a:gd name="T6" fmla="*/ 0 w 63"/>
                      <a:gd name="T7" fmla="*/ 0 h 64"/>
                      <a:gd name="T8" fmla="*/ 0 w 63"/>
                      <a:gd name="T9" fmla="*/ 0 h 64"/>
                      <a:gd name="T10" fmla="*/ 0 w 63"/>
                      <a:gd name="T11" fmla="*/ 0 h 64"/>
                      <a:gd name="T12" fmla="*/ 0 w 63"/>
                      <a:gd name="T13" fmla="*/ 0 h 64"/>
                      <a:gd name="T14" fmla="*/ 0 w 63"/>
                      <a:gd name="T15" fmla="*/ 0 h 64"/>
                      <a:gd name="T16" fmla="*/ 0 w 63"/>
                      <a:gd name="T17" fmla="*/ 0 h 64"/>
                      <a:gd name="T18" fmla="*/ 0 w 63"/>
                      <a:gd name="T19" fmla="*/ 0 h 64"/>
                      <a:gd name="T20" fmla="*/ 0 w 63"/>
                      <a:gd name="T21" fmla="*/ 0 h 64"/>
                      <a:gd name="T22" fmla="*/ 0 w 63"/>
                      <a:gd name="T23" fmla="*/ 0 h 64"/>
                      <a:gd name="T24" fmla="*/ 0 w 63"/>
                      <a:gd name="T25" fmla="*/ 0 h 64"/>
                      <a:gd name="T26" fmla="*/ 0 w 63"/>
                      <a:gd name="T27" fmla="*/ 0 h 64"/>
                      <a:gd name="T28" fmla="*/ 0 w 63"/>
                      <a:gd name="T29" fmla="*/ 0 h 64"/>
                      <a:gd name="T30" fmla="*/ 0 w 63"/>
                      <a:gd name="T31" fmla="*/ 0 h 64"/>
                      <a:gd name="T32" fmla="*/ 0 w 63"/>
                      <a:gd name="T33" fmla="*/ 0 h 64"/>
                      <a:gd name="T34" fmla="*/ 0 w 63"/>
                      <a:gd name="T35" fmla="*/ 0 h 64"/>
                      <a:gd name="T36" fmla="*/ 0 w 63"/>
                      <a:gd name="T37" fmla="*/ 0 h 64"/>
                      <a:gd name="T38" fmla="*/ 0 w 63"/>
                      <a:gd name="T39" fmla="*/ 0 h 64"/>
                      <a:gd name="T40" fmla="*/ 0 w 63"/>
                      <a:gd name="T41" fmla="*/ 0 h 64"/>
                      <a:gd name="T42" fmla="*/ 0 w 63"/>
                      <a:gd name="T43" fmla="*/ 0 h 64"/>
                      <a:gd name="T44" fmla="*/ 0 w 63"/>
                      <a:gd name="T45" fmla="*/ 0 h 64"/>
                      <a:gd name="T46" fmla="*/ 0 w 63"/>
                      <a:gd name="T47" fmla="*/ 0 h 64"/>
                      <a:gd name="T48" fmla="*/ 0 w 63"/>
                      <a:gd name="T49" fmla="*/ 0 h 64"/>
                      <a:gd name="T50" fmla="*/ 0 w 63"/>
                      <a:gd name="T51" fmla="*/ 0 h 64"/>
                      <a:gd name="T52" fmla="*/ 0 w 63"/>
                      <a:gd name="T53" fmla="*/ 0 h 64"/>
                      <a:gd name="T54" fmla="*/ 0 w 63"/>
                      <a:gd name="T55" fmla="*/ 0 h 64"/>
                      <a:gd name="T56" fmla="*/ 0 w 63"/>
                      <a:gd name="T57" fmla="*/ 0 h 64"/>
                      <a:gd name="T58" fmla="*/ 0 w 63"/>
                      <a:gd name="T59" fmla="*/ 0 h 64"/>
                      <a:gd name="T60" fmla="*/ 0 w 63"/>
                      <a:gd name="T61" fmla="*/ 0 h 64"/>
                      <a:gd name="T62" fmla="*/ 0 w 63"/>
                      <a:gd name="T63" fmla="*/ 0 h 64"/>
                      <a:gd name="T64" fmla="*/ 0 w 63"/>
                      <a:gd name="T65" fmla="*/ 0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3"/>
                      <a:gd name="T100" fmla="*/ 0 h 64"/>
                      <a:gd name="T101" fmla="*/ 63 w 63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3" h="64">
                        <a:moveTo>
                          <a:pt x="32" y="0"/>
                        </a:moveTo>
                        <a:lnTo>
                          <a:pt x="38" y="1"/>
                        </a:lnTo>
                        <a:lnTo>
                          <a:pt x="45" y="2"/>
                        </a:lnTo>
                        <a:lnTo>
                          <a:pt x="50" y="5"/>
                        </a:lnTo>
                        <a:lnTo>
                          <a:pt x="54" y="9"/>
                        </a:lnTo>
                        <a:lnTo>
                          <a:pt x="58" y="14"/>
                        </a:lnTo>
                        <a:lnTo>
                          <a:pt x="61" y="19"/>
                        </a:lnTo>
                        <a:lnTo>
                          <a:pt x="62" y="25"/>
                        </a:lnTo>
                        <a:lnTo>
                          <a:pt x="63" y="31"/>
                        </a:lnTo>
                        <a:lnTo>
                          <a:pt x="62" y="38"/>
                        </a:lnTo>
                        <a:lnTo>
                          <a:pt x="61" y="44"/>
                        </a:lnTo>
                        <a:lnTo>
                          <a:pt x="58" y="49"/>
                        </a:lnTo>
                        <a:lnTo>
                          <a:pt x="54" y="54"/>
                        </a:lnTo>
                        <a:lnTo>
                          <a:pt x="50" y="58"/>
                        </a:lnTo>
                        <a:lnTo>
                          <a:pt x="45" y="62"/>
                        </a:lnTo>
                        <a:lnTo>
                          <a:pt x="38" y="63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2"/>
                        </a:lnTo>
                        <a:lnTo>
                          <a:pt x="14" y="58"/>
                        </a:lnTo>
                        <a:lnTo>
                          <a:pt x="9" y="54"/>
                        </a:lnTo>
                        <a:lnTo>
                          <a:pt x="5" y="49"/>
                        </a:lnTo>
                        <a:lnTo>
                          <a:pt x="2" y="44"/>
                        </a:lnTo>
                        <a:lnTo>
                          <a:pt x="1" y="38"/>
                        </a:lnTo>
                        <a:lnTo>
                          <a:pt x="0" y="31"/>
                        </a:lnTo>
                        <a:lnTo>
                          <a:pt x="1" y="25"/>
                        </a:lnTo>
                        <a:lnTo>
                          <a:pt x="2" y="19"/>
                        </a:lnTo>
                        <a:lnTo>
                          <a:pt x="5" y="14"/>
                        </a:lnTo>
                        <a:lnTo>
                          <a:pt x="9" y="9"/>
                        </a:lnTo>
                        <a:lnTo>
                          <a:pt x="14" y="5"/>
                        </a:lnTo>
                        <a:lnTo>
                          <a:pt x="20" y="2"/>
                        </a:lnTo>
                        <a:lnTo>
                          <a:pt x="26" y="1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BFE2F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59"/>
                      <a:gd name="T1" fmla="*/ 0 h 60"/>
                      <a:gd name="T2" fmla="*/ 0 w 59"/>
                      <a:gd name="T3" fmla="*/ 0 h 60"/>
                      <a:gd name="T4" fmla="*/ 0 w 59"/>
                      <a:gd name="T5" fmla="*/ 0 h 60"/>
                      <a:gd name="T6" fmla="*/ 0 w 59"/>
                      <a:gd name="T7" fmla="*/ 0 h 60"/>
                      <a:gd name="T8" fmla="*/ 0 w 59"/>
                      <a:gd name="T9" fmla="*/ 0 h 60"/>
                      <a:gd name="T10" fmla="*/ 0 w 59"/>
                      <a:gd name="T11" fmla="*/ 0 h 60"/>
                      <a:gd name="T12" fmla="*/ 0 w 59"/>
                      <a:gd name="T13" fmla="*/ 0 h 60"/>
                      <a:gd name="T14" fmla="*/ 0 w 59"/>
                      <a:gd name="T15" fmla="*/ 0 h 60"/>
                      <a:gd name="T16" fmla="*/ 0 w 59"/>
                      <a:gd name="T17" fmla="*/ 0 h 60"/>
                      <a:gd name="T18" fmla="*/ 0 w 59"/>
                      <a:gd name="T19" fmla="*/ 0 h 60"/>
                      <a:gd name="T20" fmla="*/ 0 w 59"/>
                      <a:gd name="T21" fmla="*/ 0 h 60"/>
                      <a:gd name="T22" fmla="*/ 0 w 59"/>
                      <a:gd name="T23" fmla="*/ 0 h 60"/>
                      <a:gd name="T24" fmla="*/ 0 w 59"/>
                      <a:gd name="T25" fmla="*/ 0 h 60"/>
                      <a:gd name="T26" fmla="*/ 0 w 59"/>
                      <a:gd name="T27" fmla="*/ 0 h 60"/>
                      <a:gd name="T28" fmla="*/ 0 w 59"/>
                      <a:gd name="T29" fmla="*/ 0 h 60"/>
                      <a:gd name="T30" fmla="*/ 0 w 59"/>
                      <a:gd name="T31" fmla="*/ 0 h 60"/>
                      <a:gd name="T32" fmla="*/ 0 w 59"/>
                      <a:gd name="T33" fmla="*/ 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60"/>
                      <a:gd name="T53" fmla="*/ 59 w 59"/>
                      <a:gd name="T54" fmla="*/ 60 h 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60">
                        <a:moveTo>
                          <a:pt x="30" y="0"/>
                        </a:moveTo>
                        <a:lnTo>
                          <a:pt x="42" y="2"/>
                        </a:lnTo>
                        <a:lnTo>
                          <a:pt x="51" y="8"/>
                        </a:lnTo>
                        <a:lnTo>
                          <a:pt x="57" y="18"/>
                        </a:lnTo>
                        <a:lnTo>
                          <a:pt x="59" y="29"/>
                        </a:lnTo>
                        <a:lnTo>
                          <a:pt x="57" y="41"/>
                        </a:lnTo>
                        <a:lnTo>
                          <a:pt x="51" y="50"/>
                        </a:lnTo>
                        <a:lnTo>
                          <a:pt x="42" y="58"/>
                        </a:lnTo>
                        <a:lnTo>
                          <a:pt x="30" y="60"/>
                        </a:lnTo>
                        <a:lnTo>
                          <a:pt x="19" y="58"/>
                        </a:lnTo>
                        <a:lnTo>
                          <a:pt x="9" y="50"/>
                        </a:lnTo>
                        <a:lnTo>
                          <a:pt x="2" y="41"/>
                        </a:lnTo>
                        <a:lnTo>
                          <a:pt x="0" y="29"/>
                        </a:lnTo>
                        <a:lnTo>
                          <a:pt x="2" y="18"/>
                        </a:lnTo>
                        <a:lnTo>
                          <a:pt x="9" y="8"/>
                        </a:lnTo>
                        <a:lnTo>
                          <a:pt x="19" y="2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C9E5F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1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54"/>
                      <a:gd name="T1" fmla="*/ 0 h 56"/>
                      <a:gd name="T2" fmla="*/ 0 w 54"/>
                      <a:gd name="T3" fmla="*/ 0 h 56"/>
                      <a:gd name="T4" fmla="*/ 0 w 54"/>
                      <a:gd name="T5" fmla="*/ 0 h 56"/>
                      <a:gd name="T6" fmla="*/ 0 w 54"/>
                      <a:gd name="T7" fmla="*/ 0 h 56"/>
                      <a:gd name="T8" fmla="*/ 0 w 54"/>
                      <a:gd name="T9" fmla="*/ 0 h 56"/>
                      <a:gd name="T10" fmla="*/ 0 w 54"/>
                      <a:gd name="T11" fmla="*/ 0 h 56"/>
                      <a:gd name="T12" fmla="*/ 0 w 54"/>
                      <a:gd name="T13" fmla="*/ 0 h 56"/>
                      <a:gd name="T14" fmla="*/ 0 w 54"/>
                      <a:gd name="T15" fmla="*/ 0 h 56"/>
                      <a:gd name="T16" fmla="*/ 0 w 54"/>
                      <a:gd name="T17" fmla="*/ 0 h 56"/>
                      <a:gd name="T18" fmla="*/ 0 w 54"/>
                      <a:gd name="T19" fmla="*/ 0 h 56"/>
                      <a:gd name="T20" fmla="*/ 0 w 54"/>
                      <a:gd name="T21" fmla="*/ 0 h 56"/>
                      <a:gd name="T22" fmla="*/ 0 w 54"/>
                      <a:gd name="T23" fmla="*/ 0 h 56"/>
                      <a:gd name="T24" fmla="*/ 0 w 54"/>
                      <a:gd name="T25" fmla="*/ 0 h 56"/>
                      <a:gd name="T26" fmla="*/ 0 w 54"/>
                      <a:gd name="T27" fmla="*/ 0 h 56"/>
                      <a:gd name="T28" fmla="*/ 0 w 54"/>
                      <a:gd name="T29" fmla="*/ 0 h 56"/>
                      <a:gd name="T30" fmla="*/ 0 w 54"/>
                      <a:gd name="T31" fmla="*/ 0 h 56"/>
                      <a:gd name="T32" fmla="*/ 0 w 54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4"/>
                      <a:gd name="T52" fmla="*/ 0 h 56"/>
                      <a:gd name="T53" fmla="*/ 54 w 54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4" h="56">
                        <a:moveTo>
                          <a:pt x="27" y="0"/>
                        </a:moveTo>
                        <a:lnTo>
                          <a:pt x="38" y="2"/>
                        </a:lnTo>
                        <a:lnTo>
                          <a:pt x="46" y="9"/>
                        </a:lnTo>
                        <a:lnTo>
                          <a:pt x="52" y="17"/>
                        </a:lnTo>
                        <a:lnTo>
                          <a:pt x="54" y="27"/>
                        </a:lnTo>
                        <a:lnTo>
                          <a:pt x="52" y="39"/>
                        </a:lnTo>
                        <a:lnTo>
                          <a:pt x="46" y="47"/>
                        </a:lnTo>
                        <a:lnTo>
                          <a:pt x="38" y="53"/>
                        </a:lnTo>
                        <a:lnTo>
                          <a:pt x="27" y="56"/>
                        </a:lnTo>
                        <a:lnTo>
                          <a:pt x="17" y="53"/>
                        </a:lnTo>
                        <a:lnTo>
                          <a:pt x="7" y="47"/>
                        </a:lnTo>
                        <a:lnTo>
                          <a:pt x="2" y="39"/>
                        </a:lnTo>
                        <a:lnTo>
                          <a:pt x="0" y="27"/>
                        </a:lnTo>
                        <a:lnTo>
                          <a:pt x="2" y="17"/>
                        </a:lnTo>
                        <a:lnTo>
                          <a:pt x="7" y="9"/>
                        </a:lnTo>
                        <a:lnTo>
                          <a:pt x="1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D3EAF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0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50"/>
                      <a:gd name="T1" fmla="*/ 0 h 51"/>
                      <a:gd name="T2" fmla="*/ 0 w 50"/>
                      <a:gd name="T3" fmla="*/ 0 h 51"/>
                      <a:gd name="T4" fmla="*/ 0 w 50"/>
                      <a:gd name="T5" fmla="*/ 0 h 51"/>
                      <a:gd name="T6" fmla="*/ 0 w 50"/>
                      <a:gd name="T7" fmla="*/ 0 h 51"/>
                      <a:gd name="T8" fmla="*/ 0 w 50"/>
                      <a:gd name="T9" fmla="*/ 0 h 51"/>
                      <a:gd name="T10" fmla="*/ 0 w 50"/>
                      <a:gd name="T11" fmla="*/ 0 h 51"/>
                      <a:gd name="T12" fmla="*/ 0 w 50"/>
                      <a:gd name="T13" fmla="*/ 0 h 51"/>
                      <a:gd name="T14" fmla="*/ 0 w 50"/>
                      <a:gd name="T15" fmla="*/ 0 h 51"/>
                      <a:gd name="T16" fmla="*/ 0 w 50"/>
                      <a:gd name="T17" fmla="*/ 0 h 51"/>
                      <a:gd name="T18" fmla="*/ 0 w 50"/>
                      <a:gd name="T19" fmla="*/ 0 h 51"/>
                      <a:gd name="T20" fmla="*/ 0 w 50"/>
                      <a:gd name="T21" fmla="*/ 0 h 51"/>
                      <a:gd name="T22" fmla="*/ 0 w 50"/>
                      <a:gd name="T23" fmla="*/ 0 h 51"/>
                      <a:gd name="T24" fmla="*/ 0 w 50"/>
                      <a:gd name="T25" fmla="*/ 0 h 51"/>
                      <a:gd name="T26" fmla="*/ 0 w 50"/>
                      <a:gd name="T27" fmla="*/ 0 h 51"/>
                      <a:gd name="T28" fmla="*/ 0 w 50"/>
                      <a:gd name="T29" fmla="*/ 0 h 51"/>
                      <a:gd name="T30" fmla="*/ 0 w 50"/>
                      <a:gd name="T31" fmla="*/ 0 h 51"/>
                      <a:gd name="T32" fmla="*/ 0 w 50"/>
                      <a:gd name="T33" fmla="*/ 0 h 5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0"/>
                      <a:gd name="T52" fmla="*/ 0 h 51"/>
                      <a:gd name="T53" fmla="*/ 50 w 50"/>
                      <a:gd name="T54" fmla="*/ 51 h 5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0" h="51">
                        <a:moveTo>
                          <a:pt x="25" y="0"/>
                        </a:moveTo>
                        <a:lnTo>
                          <a:pt x="35" y="2"/>
                        </a:lnTo>
                        <a:lnTo>
                          <a:pt x="43" y="8"/>
                        </a:lnTo>
                        <a:lnTo>
                          <a:pt x="48" y="16"/>
                        </a:lnTo>
                        <a:lnTo>
                          <a:pt x="50" y="25"/>
                        </a:lnTo>
                        <a:lnTo>
                          <a:pt x="48" y="36"/>
                        </a:lnTo>
                        <a:lnTo>
                          <a:pt x="43" y="44"/>
                        </a:lnTo>
                        <a:lnTo>
                          <a:pt x="35" y="49"/>
                        </a:lnTo>
                        <a:lnTo>
                          <a:pt x="25" y="51"/>
                        </a:lnTo>
                        <a:lnTo>
                          <a:pt x="16" y="49"/>
                        </a:lnTo>
                        <a:lnTo>
                          <a:pt x="7" y="44"/>
                        </a:lnTo>
                        <a:lnTo>
                          <a:pt x="2" y="36"/>
                        </a:lnTo>
                        <a:lnTo>
                          <a:pt x="0" y="25"/>
                        </a:lnTo>
                        <a:lnTo>
                          <a:pt x="2" y="16"/>
                        </a:lnTo>
                        <a:lnTo>
                          <a:pt x="7" y="8"/>
                        </a:lnTo>
                        <a:lnTo>
                          <a:pt x="16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E0EF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1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816" y="507"/>
                    <a:ext cx="3" cy="3"/>
                  </a:xfrm>
                  <a:custGeom>
                    <a:avLst/>
                    <a:gdLst>
                      <a:gd name="T0" fmla="*/ 0 w 46"/>
                      <a:gd name="T1" fmla="*/ 0 h 47"/>
                      <a:gd name="T2" fmla="*/ 0 w 46"/>
                      <a:gd name="T3" fmla="*/ 0 h 47"/>
                      <a:gd name="T4" fmla="*/ 0 w 46"/>
                      <a:gd name="T5" fmla="*/ 0 h 47"/>
                      <a:gd name="T6" fmla="*/ 0 w 46"/>
                      <a:gd name="T7" fmla="*/ 0 h 47"/>
                      <a:gd name="T8" fmla="*/ 0 w 46"/>
                      <a:gd name="T9" fmla="*/ 0 h 47"/>
                      <a:gd name="T10" fmla="*/ 0 w 46"/>
                      <a:gd name="T11" fmla="*/ 0 h 47"/>
                      <a:gd name="T12" fmla="*/ 0 w 46"/>
                      <a:gd name="T13" fmla="*/ 0 h 47"/>
                      <a:gd name="T14" fmla="*/ 0 w 46"/>
                      <a:gd name="T15" fmla="*/ 0 h 47"/>
                      <a:gd name="T16" fmla="*/ 0 w 46"/>
                      <a:gd name="T17" fmla="*/ 0 h 47"/>
                      <a:gd name="T18" fmla="*/ 0 w 46"/>
                      <a:gd name="T19" fmla="*/ 0 h 47"/>
                      <a:gd name="T20" fmla="*/ 0 w 46"/>
                      <a:gd name="T21" fmla="*/ 0 h 47"/>
                      <a:gd name="T22" fmla="*/ 0 w 46"/>
                      <a:gd name="T23" fmla="*/ 0 h 47"/>
                      <a:gd name="T24" fmla="*/ 0 w 46"/>
                      <a:gd name="T25" fmla="*/ 0 h 47"/>
                      <a:gd name="T26" fmla="*/ 0 w 46"/>
                      <a:gd name="T27" fmla="*/ 0 h 47"/>
                      <a:gd name="T28" fmla="*/ 0 w 46"/>
                      <a:gd name="T29" fmla="*/ 0 h 47"/>
                      <a:gd name="T30" fmla="*/ 0 w 46"/>
                      <a:gd name="T31" fmla="*/ 0 h 47"/>
                      <a:gd name="T32" fmla="*/ 0 w 46"/>
                      <a:gd name="T33" fmla="*/ 0 h 4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47"/>
                      <a:gd name="T53" fmla="*/ 46 w 46"/>
                      <a:gd name="T54" fmla="*/ 47 h 4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47">
                        <a:moveTo>
                          <a:pt x="23" y="0"/>
                        </a:moveTo>
                        <a:lnTo>
                          <a:pt x="33" y="2"/>
                        </a:lnTo>
                        <a:lnTo>
                          <a:pt x="40" y="7"/>
                        </a:lnTo>
                        <a:lnTo>
                          <a:pt x="44" y="14"/>
                        </a:lnTo>
                        <a:lnTo>
                          <a:pt x="46" y="23"/>
                        </a:lnTo>
                        <a:lnTo>
                          <a:pt x="44" y="33"/>
                        </a:lnTo>
                        <a:lnTo>
                          <a:pt x="40" y="40"/>
                        </a:lnTo>
                        <a:lnTo>
                          <a:pt x="33" y="45"/>
                        </a:lnTo>
                        <a:lnTo>
                          <a:pt x="23" y="47"/>
                        </a:lnTo>
                        <a:lnTo>
                          <a:pt x="15" y="45"/>
                        </a:lnTo>
                        <a:lnTo>
                          <a:pt x="7" y="40"/>
                        </a:lnTo>
                        <a:lnTo>
                          <a:pt x="2" y="33"/>
                        </a:lnTo>
                        <a:lnTo>
                          <a:pt x="0" y="23"/>
                        </a:lnTo>
                        <a:lnTo>
                          <a:pt x="2" y="14"/>
                        </a:lnTo>
                        <a:lnTo>
                          <a:pt x="7" y="7"/>
                        </a:lnTo>
                        <a:lnTo>
                          <a:pt x="15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8F4F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2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817" y="507"/>
                    <a:ext cx="2" cy="2"/>
                  </a:xfrm>
                  <a:custGeom>
                    <a:avLst/>
                    <a:gdLst>
                      <a:gd name="T0" fmla="*/ 0 w 42"/>
                      <a:gd name="T1" fmla="*/ 0 h 42"/>
                      <a:gd name="T2" fmla="*/ 0 w 42"/>
                      <a:gd name="T3" fmla="*/ 0 h 42"/>
                      <a:gd name="T4" fmla="*/ 0 w 42"/>
                      <a:gd name="T5" fmla="*/ 0 h 42"/>
                      <a:gd name="T6" fmla="*/ 0 w 42"/>
                      <a:gd name="T7" fmla="*/ 0 h 42"/>
                      <a:gd name="T8" fmla="*/ 0 w 42"/>
                      <a:gd name="T9" fmla="*/ 0 h 42"/>
                      <a:gd name="T10" fmla="*/ 0 w 42"/>
                      <a:gd name="T11" fmla="*/ 0 h 42"/>
                      <a:gd name="T12" fmla="*/ 0 w 42"/>
                      <a:gd name="T13" fmla="*/ 0 h 42"/>
                      <a:gd name="T14" fmla="*/ 0 w 42"/>
                      <a:gd name="T15" fmla="*/ 0 h 42"/>
                      <a:gd name="T16" fmla="*/ 0 w 42"/>
                      <a:gd name="T17" fmla="*/ 0 h 42"/>
                      <a:gd name="T18" fmla="*/ 0 w 42"/>
                      <a:gd name="T19" fmla="*/ 0 h 42"/>
                      <a:gd name="T20" fmla="*/ 0 w 42"/>
                      <a:gd name="T21" fmla="*/ 0 h 42"/>
                      <a:gd name="T22" fmla="*/ 0 w 42"/>
                      <a:gd name="T23" fmla="*/ 0 h 42"/>
                      <a:gd name="T24" fmla="*/ 0 w 42"/>
                      <a:gd name="T25" fmla="*/ 0 h 42"/>
                      <a:gd name="T26" fmla="*/ 0 w 42"/>
                      <a:gd name="T27" fmla="*/ 0 h 42"/>
                      <a:gd name="T28" fmla="*/ 0 w 42"/>
                      <a:gd name="T29" fmla="*/ 0 h 42"/>
                      <a:gd name="T30" fmla="*/ 0 w 42"/>
                      <a:gd name="T31" fmla="*/ 0 h 42"/>
                      <a:gd name="T32" fmla="*/ 0 w 42"/>
                      <a:gd name="T33" fmla="*/ 0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2"/>
                      <a:gd name="T52" fmla="*/ 0 h 42"/>
                      <a:gd name="T53" fmla="*/ 42 w 42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2" h="42">
                        <a:moveTo>
                          <a:pt x="21" y="0"/>
                        </a:moveTo>
                        <a:lnTo>
                          <a:pt x="29" y="3"/>
                        </a:lnTo>
                        <a:lnTo>
                          <a:pt x="36" y="7"/>
                        </a:lnTo>
                        <a:lnTo>
                          <a:pt x="40" y="13"/>
                        </a:lnTo>
                        <a:lnTo>
                          <a:pt x="42" y="21"/>
                        </a:lnTo>
                        <a:lnTo>
                          <a:pt x="40" y="30"/>
                        </a:lnTo>
                        <a:lnTo>
                          <a:pt x="36" y="36"/>
                        </a:lnTo>
                        <a:lnTo>
                          <a:pt x="29" y="40"/>
                        </a:lnTo>
                        <a:lnTo>
                          <a:pt x="21" y="42"/>
                        </a:lnTo>
                        <a:lnTo>
                          <a:pt x="13" y="40"/>
                        </a:lnTo>
                        <a:lnTo>
                          <a:pt x="7" y="36"/>
                        </a:lnTo>
                        <a:lnTo>
                          <a:pt x="2" y="30"/>
                        </a:lnTo>
                        <a:lnTo>
                          <a:pt x="0" y="21"/>
                        </a:lnTo>
                        <a:lnTo>
                          <a:pt x="2" y="13"/>
                        </a:lnTo>
                        <a:lnTo>
                          <a:pt x="7" y="7"/>
                        </a:lnTo>
                        <a:lnTo>
                          <a:pt x="13" y="3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4F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23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817" y="508"/>
                    <a:ext cx="1" cy="1"/>
                  </a:xfrm>
                  <a:custGeom>
                    <a:avLst/>
                    <a:gdLst>
                      <a:gd name="T0" fmla="*/ 0 w 38"/>
                      <a:gd name="T1" fmla="*/ 0 h 37"/>
                      <a:gd name="T2" fmla="*/ 0 w 38"/>
                      <a:gd name="T3" fmla="*/ 0 h 37"/>
                      <a:gd name="T4" fmla="*/ 0 w 38"/>
                      <a:gd name="T5" fmla="*/ 0 h 37"/>
                      <a:gd name="T6" fmla="*/ 0 w 38"/>
                      <a:gd name="T7" fmla="*/ 0 h 37"/>
                      <a:gd name="T8" fmla="*/ 0 w 38"/>
                      <a:gd name="T9" fmla="*/ 0 h 37"/>
                      <a:gd name="T10" fmla="*/ 0 w 38"/>
                      <a:gd name="T11" fmla="*/ 0 h 37"/>
                      <a:gd name="T12" fmla="*/ 0 w 38"/>
                      <a:gd name="T13" fmla="*/ 0 h 37"/>
                      <a:gd name="T14" fmla="*/ 0 w 38"/>
                      <a:gd name="T15" fmla="*/ 0 h 37"/>
                      <a:gd name="T16" fmla="*/ 0 w 38"/>
                      <a:gd name="T17" fmla="*/ 0 h 37"/>
                      <a:gd name="T18" fmla="*/ 0 w 38"/>
                      <a:gd name="T19" fmla="*/ 0 h 37"/>
                      <a:gd name="T20" fmla="*/ 0 w 38"/>
                      <a:gd name="T21" fmla="*/ 0 h 37"/>
                      <a:gd name="T22" fmla="*/ 0 w 38"/>
                      <a:gd name="T23" fmla="*/ 0 h 37"/>
                      <a:gd name="T24" fmla="*/ 0 w 38"/>
                      <a:gd name="T25" fmla="*/ 0 h 37"/>
                      <a:gd name="T26" fmla="*/ 0 w 38"/>
                      <a:gd name="T27" fmla="*/ 0 h 37"/>
                      <a:gd name="T28" fmla="*/ 0 w 38"/>
                      <a:gd name="T29" fmla="*/ 0 h 37"/>
                      <a:gd name="T30" fmla="*/ 0 w 38"/>
                      <a:gd name="T31" fmla="*/ 0 h 37"/>
                      <a:gd name="T32" fmla="*/ 0 w 38"/>
                      <a:gd name="T33" fmla="*/ 0 h 3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37"/>
                      <a:gd name="T53" fmla="*/ 38 w 38"/>
                      <a:gd name="T54" fmla="*/ 37 h 3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37">
                        <a:moveTo>
                          <a:pt x="0" y="18"/>
                        </a:moveTo>
                        <a:lnTo>
                          <a:pt x="1" y="11"/>
                        </a:lnTo>
                        <a:lnTo>
                          <a:pt x="6" y="5"/>
                        </a:lnTo>
                        <a:lnTo>
                          <a:pt x="12" y="1"/>
                        </a:lnTo>
                        <a:lnTo>
                          <a:pt x="19" y="0"/>
                        </a:lnTo>
                        <a:lnTo>
                          <a:pt x="26" y="1"/>
                        </a:lnTo>
                        <a:lnTo>
                          <a:pt x="33" y="5"/>
                        </a:lnTo>
                        <a:lnTo>
                          <a:pt x="37" y="11"/>
                        </a:lnTo>
                        <a:lnTo>
                          <a:pt x="38" y="18"/>
                        </a:lnTo>
                        <a:lnTo>
                          <a:pt x="37" y="26"/>
                        </a:lnTo>
                        <a:lnTo>
                          <a:pt x="33" y="32"/>
                        </a:lnTo>
                        <a:lnTo>
                          <a:pt x="26" y="36"/>
                        </a:lnTo>
                        <a:lnTo>
                          <a:pt x="19" y="37"/>
                        </a:lnTo>
                        <a:lnTo>
                          <a:pt x="12" y="36"/>
                        </a:lnTo>
                        <a:lnTo>
                          <a:pt x="6" y="32"/>
                        </a:lnTo>
                        <a:lnTo>
                          <a:pt x="1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371" name="Freeform 8"/>
              <p:cNvSpPr>
                <a:spLocks noChangeAspect="1"/>
              </p:cNvSpPr>
              <p:nvPr/>
            </p:nvSpPr>
            <p:spPr bwMode="auto">
              <a:xfrm>
                <a:off x="13625" y="7086"/>
                <a:ext cx="855" cy="105"/>
              </a:xfrm>
              <a:custGeom>
                <a:avLst/>
                <a:gdLst>
                  <a:gd name="T0" fmla="*/ 675 w 57"/>
                  <a:gd name="T1" fmla="*/ 1575 h 7"/>
                  <a:gd name="T2" fmla="*/ 2025 w 57"/>
                  <a:gd name="T3" fmla="*/ 900 h 7"/>
                  <a:gd name="T4" fmla="*/ 3825 w 57"/>
                  <a:gd name="T5" fmla="*/ 1125 h 7"/>
                  <a:gd name="T6" fmla="*/ 8100 w 57"/>
                  <a:gd name="T7" fmla="*/ 1350 h 7"/>
                  <a:gd name="T8" fmla="*/ 11025 w 57"/>
                  <a:gd name="T9" fmla="*/ 1125 h 7"/>
                  <a:gd name="T10" fmla="*/ 12825 w 57"/>
                  <a:gd name="T11" fmla="*/ 90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3" y="7"/>
                    </a:moveTo>
                    <a:cubicBezTo>
                      <a:pt x="0" y="2"/>
                      <a:pt x="5" y="3"/>
                      <a:pt x="9" y="4"/>
                    </a:cubicBezTo>
                    <a:cubicBezTo>
                      <a:pt x="14" y="7"/>
                      <a:pt x="12" y="6"/>
                      <a:pt x="17" y="5"/>
                    </a:cubicBezTo>
                    <a:cubicBezTo>
                      <a:pt x="20" y="0"/>
                      <a:pt x="31" y="5"/>
                      <a:pt x="36" y="6"/>
                    </a:cubicBezTo>
                    <a:cubicBezTo>
                      <a:pt x="39" y="6"/>
                      <a:pt x="46" y="3"/>
                      <a:pt x="49" y="5"/>
                    </a:cubicBezTo>
                    <a:cubicBezTo>
                      <a:pt x="55" y="4"/>
                      <a:pt x="52" y="4"/>
                      <a:pt x="57" y="4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Freeform 7"/>
              <p:cNvSpPr>
                <a:spLocks noChangeAspect="1"/>
              </p:cNvSpPr>
              <p:nvPr/>
            </p:nvSpPr>
            <p:spPr bwMode="auto">
              <a:xfrm>
                <a:off x="13730" y="7431"/>
                <a:ext cx="931" cy="89"/>
              </a:xfrm>
              <a:custGeom>
                <a:avLst/>
                <a:gdLst>
                  <a:gd name="T0" fmla="*/ 0 w 62"/>
                  <a:gd name="T1" fmla="*/ 668 h 6"/>
                  <a:gd name="T2" fmla="*/ 9926 w 62"/>
                  <a:gd name="T3" fmla="*/ 1320 h 6"/>
                  <a:gd name="T4" fmla="*/ 13980 w 62"/>
                  <a:gd name="T5" fmla="*/ 875 h 6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6"/>
                  <a:gd name="T11" fmla="*/ 62 w 6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6">
                    <a:moveTo>
                      <a:pt x="0" y="3"/>
                    </a:moveTo>
                    <a:cubicBezTo>
                      <a:pt x="15" y="4"/>
                      <a:pt x="29" y="5"/>
                      <a:pt x="44" y="6"/>
                    </a:cubicBezTo>
                    <a:cubicBezTo>
                      <a:pt x="49" y="4"/>
                      <a:pt x="58" y="0"/>
                      <a:pt x="62" y="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Freeform 6"/>
              <p:cNvSpPr>
                <a:spLocks noChangeAspect="1"/>
              </p:cNvSpPr>
              <p:nvPr/>
            </p:nvSpPr>
            <p:spPr bwMode="auto">
              <a:xfrm>
                <a:off x="13911" y="7941"/>
                <a:ext cx="929" cy="90"/>
              </a:xfrm>
              <a:custGeom>
                <a:avLst/>
                <a:gdLst>
                  <a:gd name="T0" fmla="*/ 0 w 62"/>
                  <a:gd name="T1" fmla="*/ 675 h 6"/>
                  <a:gd name="T2" fmla="*/ 9874 w 62"/>
                  <a:gd name="T3" fmla="*/ 1350 h 6"/>
                  <a:gd name="T4" fmla="*/ 13920 w 62"/>
                  <a:gd name="T5" fmla="*/ 900 h 6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6"/>
                  <a:gd name="T11" fmla="*/ 62 w 6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6">
                    <a:moveTo>
                      <a:pt x="0" y="3"/>
                    </a:moveTo>
                    <a:cubicBezTo>
                      <a:pt x="15" y="4"/>
                      <a:pt x="29" y="5"/>
                      <a:pt x="44" y="6"/>
                    </a:cubicBezTo>
                    <a:cubicBezTo>
                      <a:pt x="49" y="4"/>
                      <a:pt x="58" y="0"/>
                      <a:pt x="62" y="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5"/>
              <p:cNvSpPr>
                <a:spLocks noChangeAspect="1"/>
              </p:cNvSpPr>
              <p:nvPr/>
            </p:nvSpPr>
            <p:spPr bwMode="auto">
              <a:xfrm>
                <a:off x="13806" y="7581"/>
                <a:ext cx="899" cy="136"/>
              </a:xfrm>
              <a:custGeom>
                <a:avLst/>
                <a:gdLst>
                  <a:gd name="T0" fmla="*/ 0 w 60"/>
                  <a:gd name="T1" fmla="*/ 680 h 9"/>
                  <a:gd name="T2" fmla="*/ 8750 w 60"/>
                  <a:gd name="T3" fmla="*/ 907 h 9"/>
                  <a:gd name="T4" fmla="*/ 13470 w 60"/>
                  <a:gd name="T5" fmla="*/ 227 h 9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9"/>
                  <a:gd name="T11" fmla="*/ 60 w 6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9">
                    <a:moveTo>
                      <a:pt x="0" y="3"/>
                    </a:moveTo>
                    <a:cubicBezTo>
                      <a:pt x="12" y="9"/>
                      <a:pt x="26" y="4"/>
                      <a:pt x="39" y="4"/>
                    </a:cubicBezTo>
                    <a:cubicBezTo>
                      <a:pt x="46" y="0"/>
                      <a:pt x="51" y="1"/>
                      <a:pt x="60" y="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4"/>
              <p:cNvSpPr>
                <a:spLocks noChangeAspect="1"/>
              </p:cNvSpPr>
              <p:nvPr/>
            </p:nvSpPr>
            <p:spPr bwMode="auto">
              <a:xfrm>
                <a:off x="13865" y="7806"/>
                <a:ext cx="871" cy="31"/>
              </a:xfrm>
              <a:custGeom>
                <a:avLst/>
                <a:gdLst>
                  <a:gd name="T0" fmla="*/ 0 w 58"/>
                  <a:gd name="T1" fmla="*/ 480 h 2"/>
                  <a:gd name="T2" fmla="*/ 4055 w 58"/>
                  <a:gd name="T3" fmla="*/ 248 h 2"/>
                  <a:gd name="T4" fmla="*/ 13080 w 5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2"/>
                  <a:gd name="T11" fmla="*/ 58 w 5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2">
                    <a:moveTo>
                      <a:pt x="0" y="2"/>
                    </a:moveTo>
                    <a:cubicBezTo>
                      <a:pt x="9" y="0"/>
                      <a:pt x="6" y="0"/>
                      <a:pt x="18" y="1"/>
                    </a:cubicBezTo>
                    <a:cubicBezTo>
                      <a:pt x="31" y="0"/>
                      <a:pt x="45" y="0"/>
                      <a:pt x="58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9" name="WordArt 2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2896" y="7578"/>
              <a:ext cx="3515" cy="3353"/>
            </a:xfrm>
            <a:prstGeom prst="rect">
              <a:avLst/>
            </a:prstGeom>
          </p:spPr>
          <p:txBody>
            <a:bodyPr wrap="none" fromWordArt="1">
              <a:prstTxWarp prst="textCirclePour">
                <a:avLst>
                  <a:gd name="adj1" fmla="val 14974500"/>
                  <a:gd name="adj2" fmla="val 68648"/>
                </a:avLst>
              </a:prstTxWarp>
              <a:scene3d>
                <a:camera prst="legacyObliqueTopRight"/>
                <a:lightRig rig="legacyFlat1" dir="t"/>
              </a:scene3d>
              <a:sp3d extrusionH="36500" prstMaterial="legacyMetal">
                <a:extrusionClr>
                  <a:srgbClr val="FFCC99"/>
                </a:extrusionClr>
              </a:sp3d>
            </a:bodyPr>
            <a:lstStyle/>
            <a:p>
              <a:pPr algn="ctr"/>
              <a:r>
                <a:rPr lang="ru-RU" kern="1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Bookman Old Style"/>
                </a:rPr>
                <a:t>ЗНАТОКИ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27088" y="2565400"/>
            <a:ext cx="6234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КОМАНДА</a:t>
            </a:r>
            <a:r>
              <a:rPr lang="ru-RU" sz="4800" b="1">
                <a:latin typeface="Calibri" pitchFamily="34" charset="0"/>
              </a:rPr>
              <a:t> </a:t>
            </a:r>
            <a:r>
              <a:rPr lang="ru-RU" sz="4800" b="1">
                <a:solidFill>
                  <a:schemeClr val="tx2"/>
                </a:solidFill>
                <a:latin typeface="Calibri" pitchFamily="34" charset="0"/>
              </a:rPr>
              <a:t>«УМНИКИ»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3716338"/>
            <a:ext cx="65452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Девиз:          </a:t>
            </a:r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Мы умники, а это значит –</a:t>
            </a:r>
          </a:p>
          <a:p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                      Нас ждёт успех и ждёт удача!</a:t>
            </a:r>
          </a:p>
          <a:p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                      Вперёд к победе – наш девиз.</a:t>
            </a:r>
          </a:p>
          <a:p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                      А кто слабее – берегись!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88" name="Rectangle 2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6389" name="Group 1"/>
          <p:cNvGrpSpPr>
            <a:grpSpLocks noChangeAspect="1"/>
          </p:cNvGrpSpPr>
          <p:nvPr/>
        </p:nvGrpSpPr>
        <p:grpSpPr bwMode="auto">
          <a:xfrm>
            <a:off x="4643438" y="0"/>
            <a:ext cx="2351087" cy="2351088"/>
            <a:chOff x="966" y="7958"/>
            <a:chExt cx="2568" cy="2568"/>
          </a:xfrm>
        </p:grpSpPr>
        <p:pic>
          <p:nvPicPr>
            <p:cNvPr id="16805" name="Picture 240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6" y="7958"/>
              <a:ext cx="2568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06" name="WordArt 239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1002" y="8089"/>
              <a:ext cx="2446" cy="2333"/>
            </a:xfrm>
            <a:prstGeom prst="rect">
              <a:avLst/>
            </a:prstGeom>
          </p:spPr>
          <p:txBody>
            <a:bodyPr wrap="none" fromWordArt="1">
              <a:prstTxWarp prst="textCirclePour">
                <a:avLst>
                  <a:gd name="adj1" fmla="val 14974372"/>
                  <a:gd name="adj2" fmla="val 68648"/>
                </a:avLst>
              </a:prstTxWarp>
              <a:scene3d>
                <a:camera prst="legacyObliqueTopRight"/>
                <a:lightRig rig="legacyFlat1" dir="t"/>
              </a:scene3d>
              <a:sp3d extrusionH="36500" prstMaterial="legacyMetal">
                <a:extrusionClr>
                  <a:srgbClr val="FFCC99"/>
                </a:extrusionClr>
              </a:sp3d>
            </a:bodyPr>
            <a:lstStyle/>
            <a:p>
              <a:pPr algn="ctr"/>
              <a:r>
                <a:rPr lang="ru-RU" kern="1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Bookman Old Style"/>
                </a:rPr>
                <a:t>УМНИКИ</a:t>
              </a:r>
            </a:p>
          </p:txBody>
        </p:sp>
        <p:grpSp>
          <p:nvGrpSpPr>
            <p:cNvPr id="16807" name="Group 2"/>
            <p:cNvGrpSpPr>
              <a:grpSpLocks noChangeAspect="1"/>
            </p:cNvGrpSpPr>
            <p:nvPr/>
          </p:nvGrpSpPr>
          <p:grpSpPr bwMode="auto">
            <a:xfrm>
              <a:off x="1360" y="8324"/>
              <a:ext cx="1742" cy="2192"/>
              <a:chOff x="1344" y="3598"/>
              <a:chExt cx="1622" cy="1997"/>
            </a:xfrm>
          </p:grpSpPr>
          <p:sp>
            <p:nvSpPr>
              <p:cNvPr id="16808" name="AutoShape 238"/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3598"/>
                <a:ext cx="1622" cy="1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809" name="Group 37"/>
              <p:cNvGrpSpPr>
                <a:grpSpLocks noChangeAspect="1"/>
              </p:cNvGrpSpPr>
              <p:nvPr/>
            </p:nvGrpSpPr>
            <p:grpSpPr bwMode="auto">
              <a:xfrm>
                <a:off x="1359" y="3610"/>
                <a:ext cx="1592" cy="1678"/>
                <a:chOff x="1359" y="3610"/>
                <a:chExt cx="1592" cy="1678"/>
              </a:xfrm>
            </p:grpSpPr>
            <p:sp>
              <p:nvSpPr>
                <p:cNvPr id="16844" name="Rectangle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183" y="3610"/>
                  <a:ext cx="24" cy="15"/>
                </a:xfrm>
                <a:prstGeom prst="rect">
                  <a:avLst/>
                </a:prstGeom>
                <a:solidFill>
                  <a:srgbClr val="4D30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45" name="Freeform 236"/>
                <p:cNvSpPr>
                  <a:spLocks noChangeAspect="1"/>
                </p:cNvSpPr>
                <p:nvPr/>
              </p:nvSpPr>
              <p:spPr bwMode="auto">
                <a:xfrm>
                  <a:off x="2154" y="3625"/>
                  <a:ext cx="23" cy="29"/>
                </a:xfrm>
                <a:custGeom>
                  <a:avLst/>
                  <a:gdLst>
                    <a:gd name="T0" fmla="*/ 0 w 23"/>
                    <a:gd name="T1" fmla="*/ 29 h 29"/>
                    <a:gd name="T2" fmla="*/ 23 w 23"/>
                    <a:gd name="T3" fmla="*/ 15 h 29"/>
                    <a:gd name="T4" fmla="*/ 23 w 23"/>
                    <a:gd name="T5" fmla="*/ 0 h 29"/>
                    <a:gd name="T6" fmla="*/ 8 w 23"/>
                    <a:gd name="T7" fmla="*/ 6 h 29"/>
                    <a:gd name="T8" fmla="*/ 2 w 23"/>
                    <a:gd name="T9" fmla="*/ 9 h 29"/>
                    <a:gd name="T10" fmla="*/ 2 w 23"/>
                    <a:gd name="T11" fmla="*/ 15 h 29"/>
                    <a:gd name="T12" fmla="*/ 0 w 23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29"/>
                    <a:gd name="T23" fmla="*/ 23 w 23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29">
                      <a:moveTo>
                        <a:pt x="0" y="29"/>
                      </a:moveTo>
                      <a:lnTo>
                        <a:pt x="23" y="15"/>
                      </a:lnTo>
                      <a:lnTo>
                        <a:pt x="23" y="0"/>
                      </a:lnTo>
                      <a:lnTo>
                        <a:pt x="8" y="6"/>
                      </a:lnTo>
                      <a:lnTo>
                        <a:pt x="2" y="9"/>
                      </a:lnTo>
                      <a:lnTo>
                        <a:pt x="2" y="1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46" name="Freeform 235"/>
                <p:cNvSpPr>
                  <a:spLocks noChangeAspect="1"/>
                </p:cNvSpPr>
                <p:nvPr/>
              </p:nvSpPr>
              <p:spPr bwMode="auto">
                <a:xfrm>
                  <a:off x="2177" y="3654"/>
                  <a:ext cx="21" cy="15"/>
                </a:xfrm>
                <a:custGeom>
                  <a:avLst/>
                  <a:gdLst>
                    <a:gd name="T0" fmla="*/ 0 w 21"/>
                    <a:gd name="T1" fmla="*/ 15 h 15"/>
                    <a:gd name="T2" fmla="*/ 12 w 21"/>
                    <a:gd name="T3" fmla="*/ 15 h 15"/>
                    <a:gd name="T4" fmla="*/ 21 w 21"/>
                    <a:gd name="T5" fmla="*/ 0 h 15"/>
                    <a:gd name="T6" fmla="*/ 0 w 21"/>
                    <a:gd name="T7" fmla="*/ 0 h 15"/>
                    <a:gd name="T8" fmla="*/ 0 w 21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5"/>
                    <a:gd name="T17" fmla="*/ 21 w 2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5">
                      <a:moveTo>
                        <a:pt x="0" y="15"/>
                      </a:moveTo>
                      <a:lnTo>
                        <a:pt x="12" y="15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47" name="Freeform 234"/>
                <p:cNvSpPr>
                  <a:spLocks noChangeAspect="1"/>
                </p:cNvSpPr>
                <p:nvPr/>
              </p:nvSpPr>
              <p:spPr bwMode="auto">
                <a:xfrm>
                  <a:off x="2127" y="3610"/>
                  <a:ext cx="157" cy="166"/>
                </a:xfrm>
                <a:custGeom>
                  <a:avLst/>
                  <a:gdLst>
                    <a:gd name="T0" fmla="*/ 56 w 157"/>
                    <a:gd name="T1" fmla="*/ 15 h 166"/>
                    <a:gd name="T2" fmla="*/ 50 w 157"/>
                    <a:gd name="T3" fmla="*/ 15 h 166"/>
                    <a:gd name="T4" fmla="*/ 50 w 157"/>
                    <a:gd name="T5" fmla="*/ 30 h 166"/>
                    <a:gd name="T6" fmla="*/ 27 w 157"/>
                    <a:gd name="T7" fmla="*/ 44 h 166"/>
                    <a:gd name="T8" fmla="*/ 0 w 157"/>
                    <a:gd name="T9" fmla="*/ 74 h 166"/>
                    <a:gd name="T10" fmla="*/ 0 w 157"/>
                    <a:gd name="T11" fmla="*/ 104 h 166"/>
                    <a:gd name="T12" fmla="*/ 15 w 157"/>
                    <a:gd name="T13" fmla="*/ 95 h 166"/>
                    <a:gd name="T14" fmla="*/ 27 w 157"/>
                    <a:gd name="T15" fmla="*/ 89 h 166"/>
                    <a:gd name="T16" fmla="*/ 50 w 157"/>
                    <a:gd name="T17" fmla="*/ 59 h 166"/>
                    <a:gd name="T18" fmla="*/ 50 w 157"/>
                    <a:gd name="T19" fmla="*/ 44 h 166"/>
                    <a:gd name="T20" fmla="*/ 71 w 157"/>
                    <a:gd name="T21" fmla="*/ 44 h 166"/>
                    <a:gd name="T22" fmla="*/ 86 w 157"/>
                    <a:gd name="T23" fmla="*/ 44 h 166"/>
                    <a:gd name="T24" fmla="*/ 116 w 157"/>
                    <a:gd name="T25" fmla="*/ 44 h 166"/>
                    <a:gd name="T26" fmla="*/ 119 w 157"/>
                    <a:gd name="T27" fmla="*/ 62 h 166"/>
                    <a:gd name="T28" fmla="*/ 122 w 157"/>
                    <a:gd name="T29" fmla="*/ 80 h 166"/>
                    <a:gd name="T30" fmla="*/ 122 w 157"/>
                    <a:gd name="T31" fmla="*/ 104 h 166"/>
                    <a:gd name="T32" fmla="*/ 101 w 157"/>
                    <a:gd name="T33" fmla="*/ 104 h 166"/>
                    <a:gd name="T34" fmla="*/ 80 w 157"/>
                    <a:gd name="T35" fmla="*/ 104 h 166"/>
                    <a:gd name="T36" fmla="*/ 59 w 157"/>
                    <a:gd name="T37" fmla="*/ 113 h 166"/>
                    <a:gd name="T38" fmla="*/ 86 w 157"/>
                    <a:gd name="T39" fmla="*/ 166 h 166"/>
                    <a:gd name="T40" fmla="*/ 107 w 157"/>
                    <a:gd name="T41" fmla="*/ 163 h 166"/>
                    <a:gd name="T42" fmla="*/ 119 w 157"/>
                    <a:gd name="T43" fmla="*/ 160 h 166"/>
                    <a:gd name="T44" fmla="*/ 131 w 157"/>
                    <a:gd name="T45" fmla="*/ 151 h 166"/>
                    <a:gd name="T46" fmla="*/ 137 w 157"/>
                    <a:gd name="T47" fmla="*/ 145 h 166"/>
                    <a:gd name="T48" fmla="*/ 146 w 157"/>
                    <a:gd name="T49" fmla="*/ 128 h 166"/>
                    <a:gd name="T50" fmla="*/ 157 w 157"/>
                    <a:gd name="T51" fmla="*/ 116 h 166"/>
                    <a:gd name="T52" fmla="*/ 157 w 157"/>
                    <a:gd name="T53" fmla="*/ 44 h 166"/>
                    <a:gd name="T54" fmla="*/ 143 w 157"/>
                    <a:gd name="T55" fmla="*/ 44 h 166"/>
                    <a:gd name="T56" fmla="*/ 131 w 157"/>
                    <a:gd name="T57" fmla="*/ 15 h 166"/>
                    <a:gd name="T58" fmla="*/ 80 w 157"/>
                    <a:gd name="T59" fmla="*/ 0 h 166"/>
                    <a:gd name="T60" fmla="*/ 80 w 157"/>
                    <a:gd name="T61" fmla="*/ 15 h 166"/>
                    <a:gd name="T62" fmla="*/ 56 w 157"/>
                    <a:gd name="T63" fmla="*/ 15 h 1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166"/>
                    <a:gd name="T98" fmla="*/ 157 w 157"/>
                    <a:gd name="T99" fmla="*/ 166 h 1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166">
                      <a:moveTo>
                        <a:pt x="56" y="15"/>
                      </a:moveTo>
                      <a:lnTo>
                        <a:pt x="50" y="15"/>
                      </a:lnTo>
                      <a:lnTo>
                        <a:pt x="50" y="30"/>
                      </a:lnTo>
                      <a:lnTo>
                        <a:pt x="27" y="44"/>
                      </a:lnTo>
                      <a:lnTo>
                        <a:pt x="0" y="74"/>
                      </a:lnTo>
                      <a:lnTo>
                        <a:pt x="0" y="104"/>
                      </a:lnTo>
                      <a:lnTo>
                        <a:pt x="15" y="95"/>
                      </a:lnTo>
                      <a:lnTo>
                        <a:pt x="27" y="89"/>
                      </a:lnTo>
                      <a:lnTo>
                        <a:pt x="50" y="59"/>
                      </a:lnTo>
                      <a:lnTo>
                        <a:pt x="50" y="44"/>
                      </a:lnTo>
                      <a:lnTo>
                        <a:pt x="71" y="44"/>
                      </a:lnTo>
                      <a:lnTo>
                        <a:pt x="86" y="44"/>
                      </a:lnTo>
                      <a:lnTo>
                        <a:pt x="116" y="44"/>
                      </a:lnTo>
                      <a:lnTo>
                        <a:pt x="119" y="62"/>
                      </a:lnTo>
                      <a:lnTo>
                        <a:pt x="122" y="80"/>
                      </a:lnTo>
                      <a:lnTo>
                        <a:pt x="122" y="104"/>
                      </a:lnTo>
                      <a:lnTo>
                        <a:pt x="101" y="104"/>
                      </a:lnTo>
                      <a:lnTo>
                        <a:pt x="80" y="104"/>
                      </a:lnTo>
                      <a:lnTo>
                        <a:pt x="59" y="113"/>
                      </a:lnTo>
                      <a:lnTo>
                        <a:pt x="86" y="166"/>
                      </a:lnTo>
                      <a:lnTo>
                        <a:pt x="107" y="163"/>
                      </a:lnTo>
                      <a:lnTo>
                        <a:pt x="119" y="160"/>
                      </a:lnTo>
                      <a:lnTo>
                        <a:pt x="131" y="151"/>
                      </a:lnTo>
                      <a:lnTo>
                        <a:pt x="137" y="145"/>
                      </a:lnTo>
                      <a:lnTo>
                        <a:pt x="146" y="128"/>
                      </a:lnTo>
                      <a:lnTo>
                        <a:pt x="157" y="116"/>
                      </a:lnTo>
                      <a:lnTo>
                        <a:pt x="157" y="44"/>
                      </a:lnTo>
                      <a:lnTo>
                        <a:pt x="143" y="44"/>
                      </a:lnTo>
                      <a:lnTo>
                        <a:pt x="131" y="15"/>
                      </a:lnTo>
                      <a:lnTo>
                        <a:pt x="80" y="0"/>
                      </a:lnTo>
                      <a:lnTo>
                        <a:pt x="80" y="15"/>
                      </a:lnTo>
                      <a:lnTo>
                        <a:pt x="56" y="15"/>
                      </a:lnTo>
                      <a:close/>
                    </a:path>
                  </a:pathLst>
                </a:custGeom>
                <a:solidFill>
                  <a:srgbClr val="2B1D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48" name="Freeform 233"/>
                <p:cNvSpPr>
                  <a:spLocks noChangeAspect="1"/>
                </p:cNvSpPr>
                <p:nvPr/>
              </p:nvSpPr>
              <p:spPr bwMode="auto">
                <a:xfrm>
                  <a:off x="2142" y="3699"/>
                  <a:ext cx="12" cy="15"/>
                </a:xfrm>
                <a:custGeom>
                  <a:avLst/>
                  <a:gdLst>
                    <a:gd name="T0" fmla="*/ 0 w 12"/>
                    <a:gd name="T1" fmla="*/ 15 h 15"/>
                    <a:gd name="T2" fmla="*/ 12 w 12"/>
                    <a:gd name="T3" fmla="*/ 15 h 15"/>
                    <a:gd name="T4" fmla="*/ 12 w 12"/>
                    <a:gd name="T5" fmla="*/ 0 h 15"/>
                    <a:gd name="T6" fmla="*/ 0 w 12"/>
                    <a:gd name="T7" fmla="*/ 6 h 15"/>
                    <a:gd name="T8" fmla="*/ 0 w 12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0" y="15"/>
                      </a:moveTo>
                      <a:lnTo>
                        <a:pt x="12" y="15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49" name="Freeform 232"/>
                <p:cNvSpPr>
                  <a:spLocks noChangeAspect="1"/>
                </p:cNvSpPr>
                <p:nvPr/>
              </p:nvSpPr>
              <p:spPr bwMode="auto">
                <a:xfrm>
                  <a:off x="1784" y="3749"/>
                  <a:ext cx="30" cy="21"/>
                </a:xfrm>
                <a:custGeom>
                  <a:avLst/>
                  <a:gdLst>
                    <a:gd name="T0" fmla="*/ 30 w 30"/>
                    <a:gd name="T1" fmla="*/ 21 h 21"/>
                    <a:gd name="T2" fmla="*/ 30 w 30"/>
                    <a:gd name="T3" fmla="*/ 15 h 21"/>
                    <a:gd name="T4" fmla="*/ 30 w 30"/>
                    <a:gd name="T5" fmla="*/ 6 h 21"/>
                    <a:gd name="T6" fmla="*/ 21 w 30"/>
                    <a:gd name="T7" fmla="*/ 0 h 21"/>
                    <a:gd name="T8" fmla="*/ 9 w 30"/>
                    <a:gd name="T9" fmla="*/ 6 h 21"/>
                    <a:gd name="T10" fmla="*/ 0 w 30"/>
                    <a:gd name="T11" fmla="*/ 0 h 21"/>
                    <a:gd name="T12" fmla="*/ 0 w 30"/>
                    <a:gd name="T13" fmla="*/ 21 h 21"/>
                    <a:gd name="T14" fmla="*/ 30 w 30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1"/>
                    <a:gd name="T26" fmla="*/ 30 w 30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1">
                      <a:moveTo>
                        <a:pt x="30" y="21"/>
                      </a:moveTo>
                      <a:lnTo>
                        <a:pt x="30" y="15"/>
                      </a:lnTo>
                      <a:lnTo>
                        <a:pt x="30" y="6"/>
                      </a:lnTo>
                      <a:lnTo>
                        <a:pt x="21" y="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8F69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0" name="Freeform 231"/>
                <p:cNvSpPr>
                  <a:spLocks noChangeAspect="1"/>
                </p:cNvSpPr>
                <p:nvPr/>
              </p:nvSpPr>
              <p:spPr bwMode="auto">
                <a:xfrm>
                  <a:off x="1799" y="3764"/>
                  <a:ext cx="30" cy="27"/>
                </a:xfrm>
                <a:custGeom>
                  <a:avLst/>
                  <a:gdLst>
                    <a:gd name="T0" fmla="*/ 0 w 30"/>
                    <a:gd name="T1" fmla="*/ 27 h 27"/>
                    <a:gd name="T2" fmla="*/ 12 w 30"/>
                    <a:gd name="T3" fmla="*/ 27 h 27"/>
                    <a:gd name="T4" fmla="*/ 30 w 30"/>
                    <a:gd name="T5" fmla="*/ 12 h 27"/>
                    <a:gd name="T6" fmla="*/ 30 w 30"/>
                    <a:gd name="T7" fmla="*/ 0 h 27"/>
                    <a:gd name="T8" fmla="*/ 15 w 30"/>
                    <a:gd name="T9" fmla="*/ 0 h 27"/>
                    <a:gd name="T10" fmla="*/ 15 w 30"/>
                    <a:gd name="T11" fmla="*/ 6 h 27"/>
                    <a:gd name="T12" fmla="*/ 0 w 30"/>
                    <a:gd name="T13" fmla="*/ 12 h 27"/>
                    <a:gd name="T14" fmla="*/ 0 w 30"/>
                    <a:gd name="T15" fmla="*/ 27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7"/>
                    <a:gd name="T26" fmla="*/ 30 w 30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7">
                      <a:moveTo>
                        <a:pt x="0" y="27"/>
                      </a:moveTo>
                      <a:lnTo>
                        <a:pt x="12" y="27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0" y="1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1" name="Rectangle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2668" y="3764"/>
                  <a:ext cx="24" cy="12"/>
                </a:xfrm>
                <a:prstGeom prst="rect">
                  <a:avLst/>
                </a:prstGeom>
                <a:solidFill>
                  <a:srgbClr val="9656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52" name="Rectangle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8" y="3776"/>
                  <a:ext cx="15" cy="15"/>
                </a:xfrm>
                <a:prstGeom prst="rect">
                  <a:avLst/>
                </a:prstGeom>
                <a:solidFill>
                  <a:srgbClr val="66386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53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1814" y="3806"/>
                  <a:ext cx="15" cy="15"/>
                </a:xfrm>
                <a:prstGeom prst="rect">
                  <a:avLst/>
                </a:prstGeom>
                <a:solidFill>
                  <a:srgbClr val="4D30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54" name="Freeform 227"/>
                <p:cNvSpPr>
                  <a:spLocks noChangeAspect="1"/>
                </p:cNvSpPr>
                <p:nvPr/>
              </p:nvSpPr>
              <p:spPr bwMode="auto">
                <a:xfrm>
                  <a:off x="2067" y="3684"/>
                  <a:ext cx="75" cy="143"/>
                </a:xfrm>
                <a:custGeom>
                  <a:avLst/>
                  <a:gdLst>
                    <a:gd name="T0" fmla="*/ 9 w 75"/>
                    <a:gd name="T1" fmla="*/ 86 h 143"/>
                    <a:gd name="T2" fmla="*/ 0 w 75"/>
                    <a:gd name="T3" fmla="*/ 122 h 143"/>
                    <a:gd name="T4" fmla="*/ 9 w 75"/>
                    <a:gd name="T5" fmla="*/ 143 h 143"/>
                    <a:gd name="T6" fmla="*/ 30 w 75"/>
                    <a:gd name="T7" fmla="*/ 107 h 143"/>
                    <a:gd name="T8" fmla="*/ 75 w 75"/>
                    <a:gd name="T9" fmla="*/ 30 h 143"/>
                    <a:gd name="T10" fmla="*/ 75 w 75"/>
                    <a:gd name="T11" fmla="*/ 21 h 143"/>
                    <a:gd name="T12" fmla="*/ 60 w 75"/>
                    <a:gd name="T13" fmla="*/ 30 h 143"/>
                    <a:gd name="T14" fmla="*/ 60 w 75"/>
                    <a:gd name="T15" fmla="*/ 0 h 143"/>
                    <a:gd name="T16" fmla="*/ 9 w 75"/>
                    <a:gd name="T17" fmla="*/ 86 h 1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143"/>
                    <a:gd name="T29" fmla="*/ 75 w 75"/>
                    <a:gd name="T30" fmla="*/ 143 h 1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143">
                      <a:moveTo>
                        <a:pt x="9" y="86"/>
                      </a:moveTo>
                      <a:lnTo>
                        <a:pt x="0" y="122"/>
                      </a:lnTo>
                      <a:lnTo>
                        <a:pt x="9" y="143"/>
                      </a:lnTo>
                      <a:lnTo>
                        <a:pt x="30" y="107"/>
                      </a:lnTo>
                      <a:lnTo>
                        <a:pt x="75" y="30"/>
                      </a:lnTo>
                      <a:lnTo>
                        <a:pt x="75" y="21"/>
                      </a:lnTo>
                      <a:lnTo>
                        <a:pt x="60" y="30"/>
                      </a:lnTo>
                      <a:lnTo>
                        <a:pt x="60" y="0"/>
                      </a:lnTo>
                      <a:lnTo>
                        <a:pt x="9" y="86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5" name="Freeform 226"/>
                <p:cNvSpPr>
                  <a:spLocks noChangeAspect="1"/>
                </p:cNvSpPr>
                <p:nvPr/>
              </p:nvSpPr>
              <p:spPr bwMode="auto">
                <a:xfrm>
                  <a:off x="2576" y="3749"/>
                  <a:ext cx="92" cy="122"/>
                </a:xfrm>
                <a:custGeom>
                  <a:avLst/>
                  <a:gdLst>
                    <a:gd name="T0" fmla="*/ 21 w 92"/>
                    <a:gd name="T1" fmla="*/ 122 h 122"/>
                    <a:gd name="T2" fmla="*/ 51 w 92"/>
                    <a:gd name="T3" fmla="*/ 122 h 122"/>
                    <a:gd name="T4" fmla="*/ 15 w 92"/>
                    <a:gd name="T5" fmla="*/ 107 h 122"/>
                    <a:gd name="T6" fmla="*/ 21 w 92"/>
                    <a:gd name="T7" fmla="*/ 101 h 122"/>
                    <a:gd name="T8" fmla="*/ 24 w 92"/>
                    <a:gd name="T9" fmla="*/ 96 h 122"/>
                    <a:gd name="T10" fmla="*/ 27 w 92"/>
                    <a:gd name="T11" fmla="*/ 90 h 122"/>
                    <a:gd name="T12" fmla="*/ 30 w 92"/>
                    <a:gd name="T13" fmla="*/ 78 h 122"/>
                    <a:gd name="T14" fmla="*/ 30 w 92"/>
                    <a:gd name="T15" fmla="*/ 42 h 122"/>
                    <a:gd name="T16" fmla="*/ 45 w 92"/>
                    <a:gd name="T17" fmla="*/ 42 h 122"/>
                    <a:gd name="T18" fmla="*/ 51 w 92"/>
                    <a:gd name="T19" fmla="*/ 42 h 122"/>
                    <a:gd name="T20" fmla="*/ 54 w 92"/>
                    <a:gd name="T21" fmla="*/ 33 h 122"/>
                    <a:gd name="T22" fmla="*/ 57 w 92"/>
                    <a:gd name="T23" fmla="*/ 18 h 122"/>
                    <a:gd name="T24" fmla="*/ 92 w 92"/>
                    <a:gd name="T25" fmla="*/ 27 h 122"/>
                    <a:gd name="T26" fmla="*/ 92 w 92"/>
                    <a:gd name="T27" fmla="*/ 15 h 122"/>
                    <a:gd name="T28" fmla="*/ 80 w 92"/>
                    <a:gd name="T29" fmla="*/ 6 h 122"/>
                    <a:gd name="T30" fmla="*/ 51 w 92"/>
                    <a:gd name="T31" fmla="*/ 0 h 122"/>
                    <a:gd name="T32" fmla="*/ 51 w 92"/>
                    <a:gd name="T33" fmla="*/ 18 h 122"/>
                    <a:gd name="T34" fmla="*/ 48 w 92"/>
                    <a:gd name="T35" fmla="*/ 30 h 122"/>
                    <a:gd name="T36" fmla="*/ 39 w 92"/>
                    <a:gd name="T37" fmla="*/ 33 h 122"/>
                    <a:gd name="T38" fmla="*/ 21 w 92"/>
                    <a:gd name="T39" fmla="*/ 36 h 122"/>
                    <a:gd name="T40" fmla="*/ 0 w 92"/>
                    <a:gd name="T41" fmla="*/ 113 h 122"/>
                    <a:gd name="T42" fmla="*/ 21 w 92"/>
                    <a:gd name="T43" fmla="*/ 122 h 1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2"/>
                    <a:gd name="T67" fmla="*/ 0 h 122"/>
                    <a:gd name="T68" fmla="*/ 92 w 92"/>
                    <a:gd name="T69" fmla="*/ 122 h 12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2" h="122">
                      <a:moveTo>
                        <a:pt x="21" y="122"/>
                      </a:moveTo>
                      <a:lnTo>
                        <a:pt x="51" y="122"/>
                      </a:lnTo>
                      <a:lnTo>
                        <a:pt x="15" y="107"/>
                      </a:lnTo>
                      <a:lnTo>
                        <a:pt x="21" y="101"/>
                      </a:lnTo>
                      <a:lnTo>
                        <a:pt x="24" y="96"/>
                      </a:lnTo>
                      <a:lnTo>
                        <a:pt x="27" y="90"/>
                      </a:lnTo>
                      <a:lnTo>
                        <a:pt x="30" y="78"/>
                      </a:lnTo>
                      <a:lnTo>
                        <a:pt x="30" y="42"/>
                      </a:lnTo>
                      <a:lnTo>
                        <a:pt x="45" y="42"/>
                      </a:lnTo>
                      <a:lnTo>
                        <a:pt x="51" y="42"/>
                      </a:lnTo>
                      <a:lnTo>
                        <a:pt x="54" y="33"/>
                      </a:lnTo>
                      <a:lnTo>
                        <a:pt x="57" y="18"/>
                      </a:lnTo>
                      <a:lnTo>
                        <a:pt x="92" y="27"/>
                      </a:lnTo>
                      <a:lnTo>
                        <a:pt x="92" y="15"/>
                      </a:lnTo>
                      <a:lnTo>
                        <a:pt x="80" y="6"/>
                      </a:lnTo>
                      <a:lnTo>
                        <a:pt x="51" y="0"/>
                      </a:lnTo>
                      <a:lnTo>
                        <a:pt x="51" y="18"/>
                      </a:lnTo>
                      <a:lnTo>
                        <a:pt x="48" y="30"/>
                      </a:lnTo>
                      <a:lnTo>
                        <a:pt x="39" y="33"/>
                      </a:lnTo>
                      <a:lnTo>
                        <a:pt x="21" y="36"/>
                      </a:lnTo>
                      <a:lnTo>
                        <a:pt x="0" y="113"/>
                      </a:lnTo>
                      <a:lnTo>
                        <a:pt x="21" y="122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6" name="Freeform 225"/>
                <p:cNvSpPr>
                  <a:spLocks noChangeAspect="1"/>
                </p:cNvSpPr>
                <p:nvPr/>
              </p:nvSpPr>
              <p:spPr bwMode="auto">
                <a:xfrm>
                  <a:off x="2133" y="3836"/>
                  <a:ext cx="35" cy="14"/>
                </a:xfrm>
                <a:custGeom>
                  <a:avLst/>
                  <a:gdLst>
                    <a:gd name="T0" fmla="*/ 0 w 35"/>
                    <a:gd name="T1" fmla="*/ 14 h 14"/>
                    <a:gd name="T2" fmla="*/ 35 w 35"/>
                    <a:gd name="T3" fmla="*/ 14 h 14"/>
                    <a:gd name="T4" fmla="*/ 35 w 35"/>
                    <a:gd name="T5" fmla="*/ 0 h 14"/>
                    <a:gd name="T6" fmla="*/ 9 w 35"/>
                    <a:gd name="T7" fmla="*/ 0 h 14"/>
                    <a:gd name="T8" fmla="*/ 0 w 35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4"/>
                    <a:gd name="T17" fmla="*/ 35 w 3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4">
                      <a:moveTo>
                        <a:pt x="0" y="14"/>
                      </a:move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7" name="Freeform 224"/>
                <p:cNvSpPr>
                  <a:spLocks noChangeAspect="1"/>
                </p:cNvSpPr>
                <p:nvPr/>
              </p:nvSpPr>
              <p:spPr bwMode="auto">
                <a:xfrm>
                  <a:off x="2046" y="3806"/>
                  <a:ext cx="57" cy="59"/>
                </a:xfrm>
                <a:custGeom>
                  <a:avLst/>
                  <a:gdLst>
                    <a:gd name="T0" fmla="*/ 0 w 57"/>
                    <a:gd name="T1" fmla="*/ 59 h 59"/>
                    <a:gd name="T2" fmla="*/ 51 w 57"/>
                    <a:gd name="T3" fmla="*/ 56 h 59"/>
                    <a:gd name="T4" fmla="*/ 57 w 57"/>
                    <a:gd name="T5" fmla="*/ 44 h 59"/>
                    <a:gd name="T6" fmla="*/ 30 w 57"/>
                    <a:gd name="T7" fmla="*/ 44 h 59"/>
                    <a:gd name="T8" fmla="*/ 30 w 57"/>
                    <a:gd name="T9" fmla="*/ 21 h 59"/>
                    <a:gd name="T10" fmla="*/ 21 w 57"/>
                    <a:gd name="T11" fmla="*/ 0 h 59"/>
                    <a:gd name="T12" fmla="*/ 0 w 57"/>
                    <a:gd name="T13" fmla="*/ 59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9"/>
                    <a:gd name="T23" fmla="*/ 57 w 57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9">
                      <a:moveTo>
                        <a:pt x="0" y="59"/>
                      </a:moveTo>
                      <a:lnTo>
                        <a:pt x="51" y="56"/>
                      </a:lnTo>
                      <a:lnTo>
                        <a:pt x="57" y="44"/>
                      </a:lnTo>
                      <a:lnTo>
                        <a:pt x="30" y="44"/>
                      </a:lnTo>
                      <a:lnTo>
                        <a:pt x="30" y="21"/>
                      </a:lnTo>
                      <a:lnTo>
                        <a:pt x="21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2C34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8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" y="3886"/>
                  <a:ext cx="12" cy="15"/>
                </a:xfrm>
                <a:prstGeom prst="rect">
                  <a:avLst/>
                </a:prstGeom>
                <a:solidFill>
                  <a:srgbClr val="2D2B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59" name="Freeform 222"/>
                <p:cNvSpPr>
                  <a:spLocks noChangeAspect="1"/>
                </p:cNvSpPr>
                <p:nvPr/>
              </p:nvSpPr>
              <p:spPr bwMode="auto">
                <a:xfrm>
                  <a:off x="2445" y="3886"/>
                  <a:ext cx="57" cy="45"/>
                </a:xfrm>
                <a:custGeom>
                  <a:avLst/>
                  <a:gdLst>
                    <a:gd name="T0" fmla="*/ 57 w 57"/>
                    <a:gd name="T1" fmla="*/ 45 h 45"/>
                    <a:gd name="T2" fmla="*/ 48 w 57"/>
                    <a:gd name="T3" fmla="*/ 24 h 45"/>
                    <a:gd name="T4" fmla="*/ 36 w 57"/>
                    <a:gd name="T5" fmla="*/ 15 h 45"/>
                    <a:gd name="T6" fmla="*/ 21 w 57"/>
                    <a:gd name="T7" fmla="*/ 6 h 45"/>
                    <a:gd name="T8" fmla="*/ 0 w 57"/>
                    <a:gd name="T9" fmla="*/ 0 h 45"/>
                    <a:gd name="T10" fmla="*/ 3 w 57"/>
                    <a:gd name="T11" fmla="*/ 15 h 45"/>
                    <a:gd name="T12" fmla="*/ 6 w 57"/>
                    <a:gd name="T13" fmla="*/ 21 h 45"/>
                    <a:gd name="T14" fmla="*/ 12 w 57"/>
                    <a:gd name="T15" fmla="*/ 21 h 45"/>
                    <a:gd name="T16" fmla="*/ 27 w 57"/>
                    <a:gd name="T17" fmla="*/ 21 h 45"/>
                    <a:gd name="T18" fmla="*/ 36 w 57"/>
                    <a:gd name="T19" fmla="*/ 45 h 45"/>
                    <a:gd name="T20" fmla="*/ 57 w 57"/>
                    <a:gd name="T21" fmla="*/ 45 h 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7"/>
                    <a:gd name="T34" fmla="*/ 0 h 45"/>
                    <a:gd name="T35" fmla="*/ 57 w 57"/>
                    <a:gd name="T36" fmla="*/ 45 h 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7" h="45">
                      <a:moveTo>
                        <a:pt x="57" y="45"/>
                      </a:moveTo>
                      <a:lnTo>
                        <a:pt x="48" y="24"/>
                      </a:lnTo>
                      <a:lnTo>
                        <a:pt x="36" y="15"/>
                      </a:lnTo>
                      <a:lnTo>
                        <a:pt x="21" y="6"/>
                      </a:ln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6" y="21"/>
                      </a:lnTo>
                      <a:lnTo>
                        <a:pt x="12" y="21"/>
                      </a:lnTo>
                      <a:lnTo>
                        <a:pt x="27" y="21"/>
                      </a:lnTo>
                      <a:lnTo>
                        <a:pt x="36" y="45"/>
                      </a:lnTo>
                      <a:lnTo>
                        <a:pt x="57" y="45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0" name="Freeform 221"/>
                <p:cNvSpPr>
                  <a:spLocks noChangeAspect="1"/>
                </p:cNvSpPr>
                <p:nvPr/>
              </p:nvSpPr>
              <p:spPr bwMode="auto">
                <a:xfrm>
                  <a:off x="1784" y="3821"/>
                  <a:ext cx="75" cy="101"/>
                </a:xfrm>
                <a:custGeom>
                  <a:avLst/>
                  <a:gdLst>
                    <a:gd name="T0" fmla="*/ 75 w 75"/>
                    <a:gd name="T1" fmla="*/ 101 h 101"/>
                    <a:gd name="T2" fmla="*/ 75 w 75"/>
                    <a:gd name="T3" fmla="*/ 86 h 101"/>
                    <a:gd name="T4" fmla="*/ 60 w 75"/>
                    <a:gd name="T5" fmla="*/ 86 h 101"/>
                    <a:gd name="T6" fmla="*/ 9 w 75"/>
                    <a:gd name="T7" fmla="*/ 86 h 101"/>
                    <a:gd name="T8" fmla="*/ 21 w 75"/>
                    <a:gd name="T9" fmla="*/ 35 h 101"/>
                    <a:gd name="T10" fmla="*/ 30 w 75"/>
                    <a:gd name="T11" fmla="*/ 0 h 101"/>
                    <a:gd name="T12" fmla="*/ 15 w 75"/>
                    <a:gd name="T13" fmla="*/ 0 h 101"/>
                    <a:gd name="T14" fmla="*/ 12 w 75"/>
                    <a:gd name="T15" fmla="*/ 24 h 101"/>
                    <a:gd name="T16" fmla="*/ 6 w 75"/>
                    <a:gd name="T17" fmla="*/ 32 h 101"/>
                    <a:gd name="T18" fmla="*/ 3 w 75"/>
                    <a:gd name="T19" fmla="*/ 38 h 101"/>
                    <a:gd name="T20" fmla="*/ 0 w 75"/>
                    <a:gd name="T21" fmla="*/ 50 h 101"/>
                    <a:gd name="T22" fmla="*/ 0 w 75"/>
                    <a:gd name="T23" fmla="*/ 101 h 101"/>
                    <a:gd name="T24" fmla="*/ 75 w 75"/>
                    <a:gd name="T25" fmla="*/ 101 h 10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101"/>
                    <a:gd name="T41" fmla="*/ 75 w 75"/>
                    <a:gd name="T42" fmla="*/ 101 h 10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101">
                      <a:moveTo>
                        <a:pt x="75" y="101"/>
                      </a:moveTo>
                      <a:lnTo>
                        <a:pt x="75" y="86"/>
                      </a:lnTo>
                      <a:lnTo>
                        <a:pt x="60" y="86"/>
                      </a:lnTo>
                      <a:lnTo>
                        <a:pt x="9" y="86"/>
                      </a:lnTo>
                      <a:lnTo>
                        <a:pt x="21" y="35"/>
                      </a:lnTo>
                      <a:lnTo>
                        <a:pt x="30" y="0"/>
                      </a:lnTo>
                      <a:lnTo>
                        <a:pt x="15" y="0"/>
                      </a:lnTo>
                      <a:lnTo>
                        <a:pt x="12" y="24"/>
                      </a:lnTo>
                      <a:lnTo>
                        <a:pt x="6" y="32"/>
                      </a:lnTo>
                      <a:lnTo>
                        <a:pt x="3" y="38"/>
                      </a:lnTo>
                      <a:lnTo>
                        <a:pt x="0" y="50"/>
                      </a:lnTo>
                      <a:lnTo>
                        <a:pt x="0" y="101"/>
                      </a:lnTo>
                      <a:lnTo>
                        <a:pt x="75" y="101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1" name="Freeform 220"/>
                <p:cNvSpPr>
                  <a:spLocks noChangeAspect="1"/>
                </p:cNvSpPr>
                <p:nvPr/>
              </p:nvSpPr>
              <p:spPr bwMode="auto">
                <a:xfrm>
                  <a:off x="1743" y="3764"/>
                  <a:ext cx="217" cy="244"/>
                </a:xfrm>
                <a:custGeom>
                  <a:avLst/>
                  <a:gdLst>
                    <a:gd name="T0" fmla="*/ 56 w 217"/>
                    <a:gd name="T1" fmla="*/ 27 h 244"/>
                    <a:gd name="T2" fmla="*/ 27 w 217"/>
                    <a:gd name="T3" fmla="*/ 42 h 244"/>
                    <a:gd name="T4" fmla="*/ 27 w 217"/>
                    <a:gd name="T5" fmla="*/ 63 h 244"/>
                    <a:gd name="T6" fmla="*/ 24 w 217"/>
                    <a:gd name="T7" fmla="*/ 78 h 244"/>
                    <a:gd name="T8" fmla="*/ 18 w 217"/>
                    <a:gd name="T9" fmla="*/ 89 h 244"/>
                    <a:gd name="T10" fmla="*/ 12 w 217"/>
                    <a:gd name="T11" fmla="*/ 95 h 244"/>
                    <a:gd name="T12" fmla="*/ 9 w 217"/>
                    <a:gd name="T13" fmla="*/ 101 h 244"/>
                    <a:gd name="T14" fmla="*/ 3 w 217"/>
                    <a:gd name="T15" fmla="*/ 107 h 244"/>
                    <a:gd name="T16" fmla="*/ 0 w 217"/>
                    <a:gd name="T17" fmla="*/ 113 h 244"/>
                    <a:gd name="T18" fmla="*/ 0 w 217"/>
                    <a:gd name="T19" fmla="*/ 122 h 244"/>
                    <a:gd name="T20" fmla="*/ 0 w 217"/>
                    <a:gd name="T21" fmla="*/ 179 h 244"/>
                    <a:gd name="T22" fmla="*/ 3 w 217"/>
                    <a:gd name="T23" fmla="*/ 196 h 244"/>
                    <a:gd name="T24" fmla="*/ 12 w 217"/>
                    <a:gd name="T25" fmla="*/ 217 h 244"/>
                    <a:gd name="T26" fmla="*/ 27 w 217"/>
                    <a:gd name="T27" fmla="*/ 217 h 244"/>
                    <a:gd name="T28" fmla="*/ 27 w 217"/>
                    <a:gd name="T29" fmla="*/ 229 h 244"/>
                    <a:gd name="T30" fmla="*/ 36 w 217"/>
                    <a:gd name="T31" fmla="*/ 238 h 244"/>
                    <a:gd name="T32" fmla="*/ 41 w 217"/>
                    <a:gd name="T33" fmla="*/ 241 h 244"/>
                    <a:gd name="T34" fmla="*/ 50 w 217"/>
                    <a:gd name="T35" fmla="*/ 244 h 244"/>
                    <a:gd name="T36" fmla="*/ 62 w 217"/>
                    <a:gd name="T37" fmla="*/ 244 h 244"/>
                    <a:gd name="T38" fmla="*/ 80 w 217"/>
                    <a:gd name="T39" fmla="*/ 244 h 244"/>
                    <a:gd name="T40" fmla="*/ 92 w 217"/>
                    <a:gd name="T41" fmla="*/ 238 h 244"/>
                    <a:gd name="T42" fmla="*/ 101 w 217"/>
                    <a:gd name="T43" fmla="*/ 232 h 244"/>
                    <a:gd name="T44" fmla="*/ 107 w 217"/>
                    <a:gd name="T45" fmla="*/ 220 h 244"/>
                    <a:gd name="T46" fmla="*/ 113 w 217"/>
                    <a:gd name="T47" fmla="*/ 193 h 244"/>
                    <a:gd name="T48" fmla="*/ 116 w 217"/>
                    <a:gd name="T49" fmla="*/ 158 h 244"/>
                    <a:gd name="T50" fmla="*/ 41 w 217"/>
                    <a:gd name="T51" fmla="*/ 158 h 244"/>
                    <a:gd name="T52" fmla="*/ 41 w 217"/>
                    <a:gd name="T53" fmla="*/ 107 h 244"/>
                    <a:gd name="T54" fmla="*/ 44 w 217"/>
                    <a:gd name="T55" fmla="*/ 95 h 244"/>
                    <a:gd name="T56" fmla="*/ 47 w 217"/>
                    <a:gd name="T57" fmla="*/ 89 h 244"/>
                    <a:gd name="T58" fmla="*/ 53 w 217"/>
                    <a:gd name="T59" fmla="*/ 81 h 244"/>
                    <a:gd name="T60" fmla="*/ 56 w 217"/>
                    <a:gd name="T61" fmla="*/ 57 h 244"/>
                    <a:gd name="T62" fmla="*/ 71 w 217"/>
                    <a:gd name="T63" fmla="*/ 57 h 244"/>
                    <a:gd name="T64" fmla="*/ 71 w 217"/>
                    <a:gd name="T65" fmla="*/ 42 h 244"/>
                    <a:gd name="T66" fmla="*/ 86 w 217"/>
                    <a:gd name="T67" fmla="*/ 42 h 244"/>
                    <a:gd name="T68" fmla="*/ 92 w 217"/>
                    <a:gd name="T69" fmla="*/ 42 h 244"/>
                    <a:gd name="T70" fmla="*/ 101 w 217"/>
                    <a:gd name="T71" fmla="*/ 36 h 244"/>
                    <a:gd name="T72" fmla="*/ 107 w 217"/>
                    <a:gd name="T73" fmla="*/ 33 h 244"/>
                    <a:gd name="T74" fmla="*/ 113 w 217"/>
                    <a:gd name="T75" fmla="*/ 30 h 244"/>
                    <a:gd name="T76" fmla="*/ 122 w 217"/>
                    <a:gd name="T77" fmla="*/ 27 h 244"/>
                    <a:gd name="T78" fmla="*/ 166 w 217"/>
                    <a:gd name="T79" fmla="*/ 27 h 244"/>
                    <a:gd name="T80" fmla="*/ 184 w 217"/>
                    <a:gd name="T81" fmla="*/ 30 h 244"/>
                    <a:gd name="T82" fmla="*/ 202 w 217"/>
                    <a:gd name="T83" fmla="*/ 36 h 244"/>
                    <a:gd name="T84" fmla="*/ 217 w 217"/>
                    <a:gd name="T85" fmla="*/ 36 h 244"/>
                    <a:gd name="T86" fmla="*/ 217 w 217"/>
                    <a:gd name="T87" fmla="*/ 12 h 244"/>
                    <a:gd name="T88" fmla="*/ 178 w 217"/>
                    <a:gd name="T89" fmla="*/ 0 h 244"/>
                    <a:gd name="T90" fmla="*/ 86 w 217"/>
                    <a:gd name="T91" fmla="*/ 0 h 244"/>
                    <a:gd name="T92" fmla="*/ 86 w 217"/>
                    <a:gd name="T93" fmla="*/ 12 h 244"/>
                    <a:gd name="T94" fmla="*/ 68 w 217"/>
                    <a:gd name="T95" fmla="*/ 27 h 244"/>
                    <a:gd name="T96" fmla="*/ 56 w 217"/>
                    <a:gd name="T97" fmla="*/ 27 h 2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7"/>
                    <a:gd name="T148" fmla="*/ 0 h 244"/>
                    <a:gd name="T149" fmla="*/ 217 w 217"/>
                    <a:gd name="T150" fmla="*/ 244 h 2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7" h="244">
                      <a:moveTo>
                        <a:pt x="56" y="27"/>
                      </a:moveTo>
                      <a:lnTo>
                        <a:pt x="27" y="42"/>
                      </a:lnTo>
                      <a:lnTo>
                        <a:pt x="27" y="63"/>
                      </a:lnTo>
                      <a:lnTo>
                        <a:pt x="24" y="78"/>
                      </a:lnTo>
                      <a:lnTo>
                        <a:pt x="18" y="89"/>
                      </a:lnTo>
                      <a:lnTo>
                        <a:pt x="12" y="95"/>
                      </a:lnTo>
                      <a:lnTo>
                        <a:pt x="9" y="101"/>
                      </a:lnTo>
                      <a:lnTo>
                        <a:pt x="3" y="107"/>
                      </a:lnTo>
                      <a:lnTo>
                        <a:pt x="0" y="113"/>
                      </a:lnTo>
                      <a:lnTo>
                        <a:pt x="0" y="122"/>
                      </a:lnTo>
                      <a:lnTo>
                        <a:pt x="0" y="179"/>
                      </a:lnTo>
                      <a:lnTo>
                        <a:pt x="3" y="196"/>
                      </a:lnTo>
                      <a:lnTo>
                        <a:pt x="12" y="217"/>
                      </a:lnTo>
                      <a:lnTo>
                        <a:pt x="27" y="217"/>
                      </a:lnTo>
                      <a:lnTo>
                        <a:pt x="27" y="229"/>
                      </a:lnTo>
                      <a:lnTo>
                        <a:pt x="36" y="238"/>
                      </a:lnTo>
                      <a:lnTo>
                        <a:pt x="41" y="241"/>
                      </a:lnTo>
                      <a:lnTo>
                        <a:pt x="50" y="244"/>
                      </a:lnTo>
                      <a:lnTo>
                        <a:pt x="62" y="244"/>
                      </a:lnTo>
                      <a:lnTo>
                        <a:pt x="80" y="244"/>
                      </a:lnTo>
                      <a:lnTo>
                        <a:pt x="92" y="238"/>
                      </a:lnTo>
                      <a:lnTo>
                        <a:pt x="101" y="232"/>
                      </a:lnTo>
                      <a:lnTo>
                        <a:pt x="107" y="220"/>
                      </a:lnTo>
                      <a:lnTo>
                        <a:pt x="113" y="193"/>
                      </a:lnTo>
                      <a:lnTo>
                        <a:pt x="116" y="158"/>
                      </a:lnTo>
                      <a:lnTo>
                        <a:pt x="41" y="158"/>
                      </a:lnTo>
                      <a:lnTo>
                        <a:pt x="41" y="107"/>
                      </a:lnTo>
                      <a:lnTo>
                        <a:pt x="44" y="95"/>
                      </a:lnTo>
                      <a:lnTo>
                        <a:pt x="47" y="89"/>
                      </a:lnTo>
                      <a:lnTo>
                        <a:pt x="53" y="81"/>
                      </a:lnTo>
                      <a:lnTo>
                        <a:pt x="56" y="57"/>
                      </a:lnTo>
                      <a:lnTo>
                        <a:pt x="71" y="57"/>
                      </a:lnTo>
                      <a:lnTo>
                        <a:pt x="71" y="42"/>
                      </a:lnTo>
                      <a:lnTo>
                        <a:pt x="86" y="42"/>
                      </a:lnTo>
                      <a:lnTo>
                        <a:pt x="92" y="42"/>
                      </a:lnTo>
                      <a:lnTo>
                        <a:pt x="101" y="36"/>
                      </a:lnTo>
                      <a:lnTo>
                        <a:pt x="107" y="33"/>
                      </a:lnTo>
                      <a:lnTo>
                        <a:pt x="113" y="30"/>
                      </a:lnTo>
                      <a:lnTo>
                        <a:pt x="122" y="27"/>
                      </a:lnTo>
                      <a:lnTo>
                        <a:pt x="166" y="27"/>
                      </a:lnTo>
                      <a:lnTo>
                        <a:pt x="184" y="30"/>
                      </a:lnTo>
                      <a:lnTo>
                        <a:pt x="202" y="36"/>
                      </a:lnTo>
                      <a:lnTo>
                        <a:pt x="217" y="36"/>
                      </a:lnTo>
                      <a:lnTo>
                        <a:pt x="217" y="12"/>
                      </a:lnTo>
                      <a:lnTo>
                        <a:pt x="178" y="0"/>
                      </a:lnTo>
                      <a:lnTo>
                        <a:pt x="86" y="0"/>
                      </a:lnTo>
                      <a:lnTo>
                        <a:pt x="86" y="12"/>
                      </a:lnTo>
                      <a:lnTo>
                        <a:pt x="68" y="27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1917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2" name="Freeform 219"/>
                <p:cNvSpPr>
                  <a:spLocks noChangeAspect="1"/>
                </p:cNvSpPr>
                <p:nvPr/>
              </p:nvSpPr>
              <p:spPr bwMode="auto">
                <a:xfrm>
                  <a:off x="1936" y="3776"/>
                  <a:ext cx="90" cy="161"/>
                </a:xfrm>
                <a:custGeom>
                  <a:avLst/>
                  <a:gdLst>
                    <a:gd name="T0" fmla="*/ 9 w 90"/>
                    <a:gd name="T1" fmla="*/ 24 h 161"/>
                    <a:gd name="T2" fmla="*/ 9 w 90"/>
                    <a:gd name="T3" fmla="*/ 30 h 161"/>
                    <a:gd name="T4" fmla="*/ 24 w 90"/>
                    <a:gd name="T5" fmla="*/ 30 h 161"/>
                    <a:gd name="T6" fmla="*/ 39 w 90"/>
                    <a:gd name="T7" fmla="*/ 69 h 161"/>
                    <a:gd name="T8" fmla="*/ 51 w 90"/>
                    <a:gd name="T9" fmla="*/ 95 h 161"/>
                    <a:gd name="T10" fmla="*/ 51 w 90"/>
                    <a:gd name="T11" fmla="*/ 116 h 161"/>
                    <a:gd name="T12" fmla="*/ 0 w 90"/>
                    <a:gd name="T13" fmla="*/ 161 h 161"/>
                    <a:gd name="T14" fmla="*/ 21 w 90"/>
                    <a:gd name="T15" fmla="*/ 155 h 161"/>
                    <a:gd name="T16" fmla="*/ 39 w 90"/>
                    <a:gd name="T17" fmla="*/ 146 h 161"/>
                    <a:gd name="T18" fmla="*/ 51 w 90"/>
                    <a:gd name="T19" fmla="*/ 137 h 161"/>
                    <a:gd name="T20" fmla="*/ 60 w 90"/>
                    <a:gd name="T21" fmla="*/ 131 h 161"/>
                    <a:gd name="T22" fmla="*/ 72 w 90"/>
                    <a:gd name="T23" fmla="*/ 113 h 161"/>
                    <a:gd name="T24" fmla="*/ 90 w 90"/>
                    <a:gd name="T25" fmla="*/ 101 h 161"/>
                    <a:gd name="T26" fmla="*/ 78 w 90"/>
                    <a:gd name="T27" fmla="*/ 69 h 161"/>
                    <a:gd name="T28" fmla="*/ 63 w 90"/>
                    <a:gd name="T29" fmla="*/ 42 h 161"/>
                    <a:gd name="T30" fmla="*/ 45 w 90"/>
                    <a:gd name="T31" fmla="*/ 21 h 161"/>
                    <a:gd name="T32" fmla="*/ 24 w 90"/>
                    <a:gd name="T33" fmla="*/ 0 h 161"/>
                    <a:gd name="T34" fmla="*/ 24 w 90"/>
                    <a:gd name="T35" fmla="*/ 24 h 161"/>
                    <a:gd name="T36" fmla="*/ 9 w 90"/>
                    <a:gd name="T37" fmla="*/ 24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0"/>
                    <a:gd name="T58" fmla="*/ 0 h 161"/>
                    <a:gd name="T59" fmla="*/ 90 w 90"/>
                    <a:gd name="T60" fmla="*/ 161 h 1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0" h="161">
                      <a:moveTo>
                        <a:pt x="9" y="24"/>
                      </a:moveTo>
                      <a:lnTo>
                        <a:pt x="9" y="30"/>
                      </a:lnTo>
                      <a:lnTo>
                        <a:pt x="24" y="30"/>
                      </a:lnTo>
                      <a:lnTo>
                        <a:pt x="39" y="69"/>
                      </a:lnTo>
                      <a:lnTo>
                        <a:pt x="51" y="95"/>
                      </a:lnTo>
                      <a:lnTo>
                        <a:pt x="51" y="116"/>
                      </a:lnTo>
                      <a:lnTo>
                        <a:pt x="0" y="161"/>
                      </a:lnTo>
                      <a:lnTo>
                        <a:pt x="21" y="155"/>
                      </a:lnTo>
                      <a:lnTo>
                        <a:pt x="39" y="146"/>
                      </a:lnTo>
                      <a:lnTo>
                        <a:pt x="51" y="137"/>
                      </a:lnTo>
                      <a:lnTo>
                        <a:pt x="60" y="131"/>
                      </a:lnTo>
                      <a:lnTo>
                        <a:pt x="72" y="113"/>
                      </a:lnTo>
                      <a:lnTo>
                        <a:pt x="90" y="101"/>
                      </a:lnTo>
                      <a:lnTo>
                        <a:pt x="78" y="69"/>
                      </a:lnTo>
                      <a:lnTo>
                        <a:pt x="63" y="42"/>
                      </a:lnTo>
                      <a:lnTo>
                        <a:pt x="45" y="21"/>
                      </a:ln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3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2502" y="3931"/>
                  <a:ext cx="15" cy="12"/>
                </a:xfrm>
                <a:prstGeom prst="rect">
                  <a:avLst/>
                </a:prstGeom>
                <a:solidFill>
                  <a:srgbClr val="2D2B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64" name="Freeform 217"/>
                <p:cNvSpPr>
                  <a:spLocks noChangeAspect="1"/>
                </p:cNvSpPr>
                <p:nvPr/>
              </p:nvSpPr>
              <p:spPr bwMode="auto">
                <a:xfrm>
                  <a:off x="2606" y="3764"/>
                  <a:ext cx="137" cy="511"/>
                </a:xfrm>
                <a:custGeom>
                  <a:avLst/>
                  <a:gdLst>
                    <a:gd name="T0" fmla="*/ 62 w 137"/>
                    <a:gd name="T1" fmla="*/ 12 h 511"/>
                    <a:gd name="T2" fmla="*/ 71 w 137"/>
                    <a:gd name="T3" fmla="*/ 27 h 511"/>
                    <a:gd name="T4" fmla="*/ 116 w 137"/>
                    <a:gd name="T5" fmla="*/ 21 h 511"/>
                    <a:gd name="T6" fmla="*/ 119 w 137"/>
                    <a:gd name="T7" fmla="*/ 42 h 511"/>
                    <a:gd name="T8" fmla="*/ 122 w 137"/>
                    <a:gd name="T9" fmla="*/ 48 h 511"/>
                    <a:gd name="T10" fmla="*/ 128 w 137"/>
                    <a:gd name="T11" fmla="*/ 51 h 511"/>
                    <a:gd name="T12" fmla="*/ 128 w 137"/>
                    <a:gd name="T13" fmla="*/ 63 h 511"/>
                    <a:gd name="T14" fmla="*/ 128 w 137"/>
                    <a:gd name="T15" fmla="*/ 122 h 511"/>
                    <a:gd name="T16" fmla="*/ 122 w 137"/>
                    <a:gd name="T17" fmla="*/ 125 h 511"/>
                    <a:gd name="T18" fmla="*/ 113 w 137"/>
                    <a:gd name="T19" fmla="*/ 128 h 511"/>
                    <a:gd name="T20" fmla="*/ 107 w 137"/>
                    <a:gd name="T21" fmla="*/ 134 h 511"/>
                    <a:gd name="T22" fmla="*/ 107 w 137"/>
                    <a:gd name="T23" fmla="*/ 143 h 511"/>
                    <a:gd name="T24" fmla="*/ 122 w 137"/>
                    <a:gd name="T25" fmla="*/ 259 h 511"/>
                    <a:gd name="T26" fmla="*/ 122 w 137"/>
                    <a:gd name="T27" fmla="*/ 288 h 511"/>
                    <a:gd name="T28" fmla="*/ 122 w 137"/>
                    <a:gd name="T29" fmla="*/ 309 h 511"/>
                    <a:gd name="T30" fmla="*/ 116 w 137"/>
                    <a:gd name="T31" fmla="*/ 330 h 511"/>
                    <a:gd name="T32" fmla="*/ 113 w 137"/>
                    <a:gd name="T33" fmla="*/ 351 h 511"/>
                    <a:gd name="T34" fmla="*/ 104 w 137"/>
                    <a:gd name="T35" fmla="*/ 372 h 511"/>
                    <a:gd name="T36" fmla="*/ 95 w 137"/>
                    <a:gd name="T37" fmla="*/ 392 h 511"/>
                    <a:gd name="T38" fmla="*/ 86 w 137"/>
                    <a:gd name="T39" fmla="*/ 410 h 511"/>
                    <a:gd name="T40" fmla="*/ 74 w 137"/>
                    <a:gd name="T41" fmla="*/ 422 h 511"/>
                    <a:gd name="T42" fmla="*/ 62 w 137"/>
                    <a:gd name="T43" fmla="*/ 431 h 511"/>
                    <a:gd name="T44" fmla="*/ 71 w 137"/>
                    <a:gd name="T45" fmla="*/ 437 h 511"/>
                    <a:gd name="T46" fmla="*/ 27 w 137"/>
                    <a:gd name="T47" fmla="*/ 502 h 511"/>
                    <a:gd name="T48" fmla="*/ 0 w 137"/>
                    <a:gd name="T49" fmla="*/ 496 h 511"/>
                    <a:gd name="T50" fmla="*/ 12 w 137"/>
                    <a:gd name="T51" fmla="*/ 511 h 511"/>
                    <a:gd name="T52" fmla="*/ 33 w 137"/>
                    <a:gd name="T53" fmla="*/ 508 h 511"/>
                    <a:gd name="T54" fmla="*/ 56 w 137"/>
                    <a:gd name="T55" fmla="*/ 484 h 511"/>
                    <a:gd name="T56" fmla="*/ 92 w 137"/>
                    <a:gd name="T57" fmla="*/ 455 h 511"/>
                    <a:gd name="T58" fmla="*/ 92 w 137"/>
                    <a:gd name="T59" fmla="*/ 431 h 511"/>
                    <a:gd name="T60" fmla="*/ 104 w 137"/>
                    <a:gd name="T61" fmla="*/ 410 h 511"/>
                    <a:gd name="T62" fmla="*/ 107 w 137"/>
                    <a:gd name="T63" fmla="*/ 395 h 511"/>
                    <a:gd name="T64" fmla="*/ 107 w 137"/>
                    <a:gd name="T65" fmla="*/ 369 h 511"/>
                    <a:gd name="T66" fmla="*/ 122 w 137"/>
                    <a:gd name="T67" fmla="*/ 369 h 511"/>
                    <a:gd name="T68" fmla="*/ 125 w 137"/>
                    <a:gd name="T69" fmla="*/ 339 h 511"/>
                    <a:gd name="T70" fmla="*/ 128 w 137"/>
                    <a:gd name="T71" fmla="*/ 321 h 511"/>
                    <a:gd name="T72" fmla="*/ 134 w 137"/>
                    <a:gd name="T73" fmla="*/ 306 h 511"/>
                    <a:gd name="T74" fmla="*/ 137 w 137"/>
                    <a:gd name="T75" fmla="*/ 280 h 511"/>
                    <a:gd name="T76" fmla="*/ 134 w 137"/>
                    <a:gd name="T77" fmla="*/ 223 h 511"/>
                    <a:gd name="T78" fmla="*/ 137 w 137"/>
                    <a:gd name="T79" fmla="*/ 27 h 511"/>
                    <a:gd name="T80" fmla="*/ 122 w 137"/>
                    <a:gd name="T81" fmla="*/ 27 h 511"/>
                    <a:gd name="T82" fmla="*/ 122 w 137"/>
                    <a:gd name="T83" fmla="*/ 12 h 511"/>
                    <a:gd name="T84" fmla="*/ 122 w 137"/>
                    <a:gd name="T85" fmla="*/ 0 h 511"/>
                    <a:gd name="T86" fmla="*/ 86 w 137"/>
                    <a:gd name="T87" fmla="*/ 0 h 511"/>
                    <a:gd name="T88" fmla="*/ 86 w 137"/>
                    <a:gd name="T89" fmla="*/ 12 h 511"/>
                    <a:gd name="T90" fmla="*/ 62 w 137"/>
                    <a:gd name="T91" fmla="*/ 12 h 5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7"/>
                    <a:gd name="T139" fmla="*/ 0 h 511"/>
                    <a:gd name="T140" fmla="*/ 137 w 137"/>
                    <a:gd name="T141" fmla="*/ 511 h 5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7" h="511">
                      <a:moveTo>
                        <a:pt x="62" y="12"/>
                      </a:moveTo>
                      <a:lnTo>
                        <a:pt x="71" y="27"/>
                      </a:lnTo>
                      <a:lnTo>
                        <a:pt x="116" y="21"/>
                      </a:lnTo>
                      <a:lnTo>
                        <a:pt x="119" y="42"/>
                      </a:lnTo>
                      <a:lnTo>
                        <a:pt x="122" y="48"/>
                      </a:lnTo>
                      <a:lnTo>
                        <a:pt x="128" y="51"/>
                      </a:lnTo>
                      <a:lnTo>
                        <a:pt x="128" y="63"/>
                      </a:lnTo>
                      <a:lnTo>
                        <a:pt x="128" y="122"/>
                      </a:lnTo>
                      <a:lnTo>
                        <a:pt x="122" y="125"/>
                      </a:lnTo>
                      <a:lnTo>
                        <a:pt x="113" y="128"/>
                      </a:lnTo>
                      <a:lnTo>
                        <a:pt x="107" y="134"/>
                      </a:lnTo>
                      <a:lnTo>
                        <a:pt x="107" y="143"/>
                      </a:lnTo>
                      <a:lnTo>
                        <a:pt x="122" y="259"/>
                      </a:lnTo>
                      <a:lnTo>
                        <a:pt x="122" y="288"/>
                      </a:lnTo>
                      <a:lnTo>
                        <a:pt x="122" y="309"/>
                      </a:lnTo>
                      <a:lnTo>
                        <a:pt x="116" y="330"/>
                      </a:lnTo>
                      <a:lnTo>
                        <a:pt x="113" y="351"/>
                      </a:lnTo>
                      <a:lnTo>
                        <a:pt x="104" y="372"/>
                      </a:lnTo>
                      <a:lnTo>
                        <a:pt x="95" y="392"/>
                      </a:lnTo>
                      <a:lnTo>
                        <a:pt x="86" y="410"/>
                      </a:lnTo>
                      <a:lnTo>
                        <a:pt x="74" y="422"/>
                      </a:lnTo>
                      <a:lnTo>
                        <a:pt x="62" y="431"/>
                      </a:lnTo>
                      <a:lnTo>
                        <a:pt x="71" y="437"/>
                      </a:lnTo>
                      <a:lnTo>
                        <a:pt x="27" y="502"/>
                      </a:lnTo>
                      <a:lnTo>
                        <a:pt x="0" y="496"/>
                      </a:lnTo>
                      <a:lnTo>
                        <a:pt x="12" y="511"/>
                      </a:lnTo>
                      <a:lnTo>
                        <a:pt x="33" y="508"/>
                      </a:lnTo>
                      <a:lnTo>
                        <a:pt x="56" y="484"/>
                      </a:lnTo>
                      <a:lnTo>
                        <a:pt x="92" y="455"/>
                      </a:lnTo>
                      <a:lnTo>
                        <a:pt x="92" y="431"/>
                      </a:lnTo>
                      <a:lnTo>
                        <a:pt x="104" y="410"/>
                      </a:lnTo>
                      <a:lnTo>
                        <a:pt x="107" y="395"/>
                      </a:lnTo>
                      <a:lnTo>
                        <a:pt x="107" y="369"/>
                      </a:lnTo>
                      <a:lnTo>
                        <a:pt x="122" y="369"/>
                      </a:lnTo>
                      <a:lnTo>
                        <a:pt x="125" y="339"/>
                      </a:lnTo>
                      <a:lnTo>
                        <a:pt x="128" y="321"/>
                      </a:lnTo>
                      <a:lnTo>
                        <a:pt x="134" y="306"/>
                      </a:lnTo>
                      <a:lnTo>
                        <a:pt x="137" y="280"/>
                      </a:lnTo>
                      <a:lnTo>
                        <a:pt x="134" y="223"/>
                      </a:lnTo>
                      <a:lnTo>
                        <a:pt x="137" y="27"/>
                      </a:lnTo>
                      <a:lnTo>
                        <a:pt x="122" y="27"/>
                      </a:lnTo>
                      <a:lnTo>
                        <a:pt x="122" y="12"/>
                      </a:lnTo>
                      <a:lnTo>
                        <a:pt x="122" y="0"/>
                      </a:lnTo>
                      <a:lnTo>
                        <a:pt x="86" y="0"/>
                      </a:lnTo>
                      <a:lnTo>
                        <a:pt x="86" y="12"/>
                      </a:lnTo>
                      <a:lnTo>
                        <a:pt x="62" y="12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5" name="Freeform 216"/>
                <p:cNvSpPr>
                  <a:spLocks noChangeAspect="1"/>
                </p:cNvSpPr>
                <p:nvPr/>
              </p:nvSpPr>
              <p:spPr bwMode="auto">
                <a:xfrm>
                  <a:off x="1901" y="3937"/>
                  <a:ext cx="29" cy="29"/>
                </a:xfrm>
                <a:custGeom>
                  <a:avLst/>
                  <a:gdLst>
                    <a:gd name="T0" fmla="*/ 14 w 29"/>
                    <a:gd name="T1" fmla="*/ 6 h 29"/>
                    <a:gd name="T2" fmla="*/ 0 w 29"/>
                    <a:gd name="T3" fmla="*/ 14 h 29"/>
                    <a:gd name="T4" fmla="*/ 0 w 29"/>
                    <a:gd name="T5" fmla="*/ 29 h 29"/>
                    <a:gd name="T6" fmla="*/ 14 w 29"/>
                    <a:gd name="T7" fmla="*/ 26 h 29"/>
                    <a:gd name="T8" fmla="*/ 29 w 29"/>
                    <a:gd name="T9" fmla="*/ 14 h 29"/>
                    <a:gd name="T10" fmla="*/ 29 w 29"/>
                    <a:gd name="T11" fmla="*/ 0 h 29"/>
                    <a:gd name="T12" fmla="*/ 14 w 29"/>
                    <a:gd name="T13" fmla="*/ 6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9"/>
                    <a:gd name="T23" fmla="*/ 29 w 29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9">
                      <a:moveTo>
                        <a:pt x="14" y="6"/>
                      </a:moveTo>
                      <a:lnTo>
                        <a:pt x="0" y="14"/>
                      </a:lnTo>
                      <a:lnTo>
                        <a:pt x="0" y="29"/>
                      </a:lnTo>
                      <a:lnTo>
                        <a:pt x="14" y="26"/>
                      </a:lnTo>
                      <a:lnTo>
                        <a:pt x="29" y="14"/>
                      </a:lnTo>
                      <a:lnTo>
                        <a:pt x="29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C34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6" name="Freeform 215"/>
                <p:cNvSpPr>
                  <a:spLocks noChangeAspect="1"/>
                </p:cNvSpPr>
                <p:nvPr/>
              </p:nvSpPr>
              <p:spPr bwMode="auto">
                <a:xfrm>
                  <a:off x="2026" y="3951"/>
                  <a:ext cx="151" cy="15"/>
                </a:xfrm>
                <a:custGeom>
                  <a:avLst/>
                  <a:gdLst>
                    <a:gd name="T0" fmla="*/ 0 w 151"/>
                    <a:gd name="T1" fmla="*/ 15 h 15"/>
                    <a:gd name="T2" fmla="*/ 151 w 151"/>
                    <a:gd name="T3" fmla="*/ 15 h 15"/>
                    <a:gd name="T4" fmla="*/ 41 w 151"/>
                    <a:gd name="T5" fmla="*/ 0 h 15"/>
                    <a:gd name="T6" fmla="*/ 0 w 151"/>
                    <a:gd name="T7" fmla="*/ 0 h 15"/>
                    <a:gd name="T8" fmla="*/ 0 w 151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"/>
                    <a:gd name="T16" fmla="*/ 0 h 15"/>
                    <a:gd name="T17" fmla="*/ 151 w 15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" h="15">
                      <a:moveTo>
                        <a:pt x="0" y="15"/>
                      </a:moveTo>
                      <a:lnTo>
                        <a:pt x="151" y="15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7" name="Rectangle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886" y="3966"/>
                  <a:ext cx="15" cy="15"/>
                </a:xfrm>
                <a:prstGeom prst="rect">
                  <a:avLst/>
                </a:prstGeom>
                <a:solidFill>
                  <a:srgbClr val="4D30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68" name="Rectangle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5" y="3981"/>
                  <a:ext cx="15" cy="12"/>
                </a:xfrm>
                <a:prstGeom prst="rect">
                  <a:avLst/>
                </a:prstGeom>
                <a:solidFill>
                  <a:srgbClr val="2C34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69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871" y="3981"/>
                  <a:ext cx="15" cy="12"/>
                </a:xfrm>
                <a:prstGeom prst="rect">
                  <a:avLst/>
                </a:prstGeom>
                <a:solidFill>
                  <a:srgbClr val="2D2B2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70" name="Freeform 211"/>
                <p:cNvSpPr>
                  <a:spLocks noChangeAspect="1"/>
                </p:cNvSpPr>
                <p:nvPr/>
              </p:nvSpPr>
              <p:spPr bwMode="auto">
                <a:xfrm>
                  <a:off x="2183" y="3966"/>
                  <a:ext cx="60" cy="27"/>
                </a:xfrm>
                <a:custGeom>
                  <a:avLst/>
                  <a:gdLst>
                    <a:gd name="T0" fmla="*/ 60 w 60"/>
                    <a:gd name="T1" fmla="*/ 27 h 27"/>
                    <a:gd name="T2" fmla="*/ 45 w 60"/>
                    <a:gd name="T3" fmla="*/ 18 h 27"/>
                    <a:gd name="T4" fmla="*/ 45 w 60"/>
                    <a:gd name="T5" fmla="*/ 21 h 27"/>
                    <a:gd name="T6" fmla="*/ 48 w 60"/>
                    <a:gd name="T7" fmla="*/ 21 h 27"/>
                    <a:gd name="T8" fmla="*/ 45 w 60"/>
                    <a:gd name="T9" fmla="*/ 6 h 27"/>
                    <a:gd name="T10" fmla="*/ 0 w 60"/>
                    <a:gd name="T11" fmla="*/ 0 h 27"/>
                    <a:gd name="T12" fmla="*/ 12 w 60"/>
                    <a:gd name="T13" fmla="*/ 9 h 27"/>
                    <a:gd name="T14" fmla="*/ 21 w 60"/>
                    <a:gd name="T15" fmla="*/ 12 h 27"/>
                    <a:gd name="T16" fmla="*/ 24 w 60"/>
                    <a:gd name="T17" fmla="*/ 15 h 27"/>
                    <a:gd name="T18" fmla="*/ 30 w 60"/>
                    <a:gd name="T19" fmla="*/ 27 h 27"/>
                    <a:gd name="T20" fmla="*/ 60 w 60"/>
                    <a:gd name="T21" fmla="*/ 27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"/>
                    <a:gd name="T34" fmla="*/ 0 h 27"/>
                    <a:gd name="T35" fmla="*/ 60 w 60"/>
                    <a:gd name="T36" fmla="*/ 27 h 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" h="27">
                      <a:moveTo>
                        <a:pt x="60" y="27"/>
                      </a:moveTo>
                      <a:lnTo>
                        <a:pt x="45" y="18"/>
                      </a:lnTo>
                      <a:lnTo>
                        <a:pt x="45" y="21"/>
                      </a:lnTo>
                      <a:lnTo>
                        <a:pt x="48" y="21"/>
                      </a:lnTo>
                      <a:lnTo>
                        <a:pt x="45" y="6"/>
                      </a:lnTo>
                      <a:lnTo>
                        <a:pt x="0" y="0"/>
                      </a:lnTo>
                      <a:lnTo>
                        <a:pt x="12" y="9"/>
                      </a:lnTo>
                      <a:lnTo>
                        <a:pt x="21" y="12"/>
                      </a:lnTo>
                      <a:lnTo>
                        <a:pt x="24" y="15"/>
                      </a:lnTo>
                      <a:lnTo>
                        <a:pt x="3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1" name="Freeform 210"/>
                <p:cNvSpPr>
                  <a:spLocks noChangeAspect="1"/>
                </p:cNvSpPr>
                <p:nvPr/>
              </p:nvSpPr>
              <p:spPr bwMode="auto">
                <a:xfrm>
                  <a:off x="2026" y="3993"/>
                  <a:ext cx="11" cy="30"/>
                </a:xfrm>
                <a:custGeom>
                  <a:avLst/>
                  <a:gdLst>
                    <a:gd name="T0" fmla="*/ 11 w 11"/>
                    <a:gd name="T1" fmla="*/ 30 h 30"/>
                    <a:gd name="T2" fmla="*/ 11 w 11"/>
                    <a:gd name="T3" fmla="*/ 24 h 30"/>
                    <a:gd name="T4" fmla="*/ 11 w 11"/>
                    <a:gd name="T5" fmla="*/ 0 h 30"/>
                    <a:gd name="T6" fmla="*/ 0 w 11"/>
                    <a:gd name="T7" fmla="*/ 0 h 30"/>
                    <a:gd name="T8" fmla="*/ 11 w 11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30"/>
                    <a:gd name="T17" fmla="*/ 11 w 1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30">
                      <a:moveTo>
                        <a:pt x="11" y="30"/>
                      </a:moveTo>
                      <a:lnTo>
                        <a:pt x="11" y="2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2" name="Freeform 209"/>
                <p:cNvSpPr>
                  <a:spLocks noChangeAspect="1"/>
                </p:cNvSpPr>
                <p:nvPr/>
              </p:nvSpPr>
              <p:spPr bwMode="auto">
                <a:xfrm>
                  <a:off x="2243" y="3993"/>
                  <a:ext cx="27" cy="15"/>
                </a:xfrm>
                <a:custGeom>
                  <a:avLst/>
                  <a:gdLst>
                    <a:gd name="T0" fmla="*/ 27 w 27"/>
                    <a:gd name="T1" fmla="*/ 15 h 15"/>
                    <a:gd name="T2" fmla="*/ 0 w 27"/>
                    <a:gd name="T3" fmla="*/ 0 h 15"/>
                    <a:gd name="T4" fmla="*/ 0 w 27"/>
                    <a:gd name="T5" fmla="*/ 15 h 15"/>
                    <a:gd name="T6" fmla="*/ 27 w 27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15"/>
                    <a:gd name="T14" fmla="*/ 27 w 27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15">
                      <a:moveTo>
                        <a:pt x="27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3" name="Rectangl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915" y="4008"/>
                  <a:ext cx="15" cy="15"/>
                </a:xfrm>
                <a:prstGeom prst="rect">
                  <a:avLst/>
                </a:prstGeom>
                <a:solidFill>
                  <a:srgbClr val="4F2F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74" name="Freeform 207"/>
                <p:cNvSpPr>
                  <a:spLocks noChangeAspect="1"/>
                </p:cNvSpPr>
                <p:nvPr/>
              </p:nvSpPr>
              <p:spPr bwMode="auto">
                <a:xfrm>
                  <a:off x="2037" y="4008"/>
                  <a:ext cx="75" cy="30"/>
                </a:xfrm>
                <a:custGeom>
                  <a:avLst/>
                  <a:gdLst>
                    <a:gd name="T0" fmla="*/ 0 w 75"/>
                    <a:gd name="T1" fmla="*/ 9 h 30"/>
                    <a:gd name="T2" fmla="*/ 0 w 75"/>
                    <a:gd name="T3" fmla="*/ 15 h 30"/>
                    <a:gd name="T4" fmla="*/ 15 w 75"/>
                    <a:gd name="T5" fmla="*/ 30 h 30"/>
                    <a:gd name="T6" fmla="*/ 45 w 75"/>
                    <a:gd name="T7" fmla="*/ 30 h 30"/>
                    <a:gd name="T8" fmla="*/ 54 w 75"/>
                    <a:gd name="T9" fmla="*/ 30 h 30"/>
                    <a:gd name="T10" fmla="*/ 75 w 75"/>
                    <a:gd name="T11" fmla="*/ 30 h 30"/>
                    <a:gd name="T12" fmla="*/ 75 w 75"/>
                    <a:gd name="T13" fmla="*/ 15 h 30"/>
                    <a:gd name="T14" fmla="*/ 66 w 75"/>
                    <a:gd name="T15" fmla="*/ 0 h 30"/>
                    <a:gd name="T16" fmla="*/ 45 w 75"/>
                    <a:gd name="T17" fmla="*/ 0 h 30"/>
                    <a:gd name="T18" fmla="*/ 45 w 75"/>
                    <a:gd name="T19" fmla="*/ 15 h 30"/>
                    <a:gd name="T20" fmla="*/ 30 w 75"/>
                    <a:gd name="T21" fmla="*/ 15 h 30"/>
                    <a:gd name="T22" fmla="*/ 30 w 75"/>
                    <a:gd name="T23" fmla="*/ 0 h 30"/>
                    <a:gd name="T24" fmla="*/ 0 w 75"/>
                    <a:gd name="T25" fmla="*/ 9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30"/>
                    <a:gd name="T41" fmla="*/ 75 w 75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30">
                      <a:moveTo>
                        <a:pt x="0" y="9"/>
                      </a:moveTo>
                      <a:lnTo>
                        <a:pt x="0" y="15"/>
                      </a:lnTo>
                      <a:lnTo>
                        <a:pt x="15" y="30"/>
                      </a:lnTo>
                      <a:lnTo>
                        <a:pt x="45" y="30"/>
                      </a:lnTo>
                      <a:lnTo>
                        <a:pt x="54" y="30"/>
                      </a:lnTo>
                      <a:lnTo>
                        <a:pt x="75" y="30"/>
                      </a:lnTo>
                      <a:lnTo>
                        <a:pt x="75" y="15"/>
                      </a:lnTo>
                      <a:lnTo>
                        <a:pt x="66" y="0"/>
                      </a:lnTo>
                      <a:lnTo>
                        <a:pt x="45" y="0"/>
                      </a:lnTo>
                      <a:lnTo>
                        <a:pt x="45" y="15"/>
                      </a:lnTo>
                      <a:lnTo>
                        <a:pt x="30" y="15"/>
                      </a:lnTo>
                      <a:lnTo>
                        <a:pt x="3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B4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5" name="Freeform 206"/>
                <p:cNvSpPr>
                  <a:spLocks noChangeAspect="1"/>
                </p:cNvSpPr>
                <p:nvPr/>
              </p:nvSpPr>
              <p:spPr bwMode="auto">
                <a:xfrm>
                  <a:off x="1901" y="4023"/>
                  <a:ext cx="14" cy="15"/>
                </a:xfrm>
                <a:custGeom>
                  <a:avLst/>
                  <a:gdLst>
                    <a:gd name="T0" fmla="*/ 0 w 14"/>
                    <a:gd name="T1" fmla="*/ 15 h 15"/>
                    <a:gd name="T2" fmla="*/ 8 w 14"/>
                    <a:gd name="T3" fmla="*/ 9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5"/>
                    <a:gd name="T17" fmla="*/ 14 w 14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5">
                      <a:moveTo>
                        <a:pt x="0" y="15"/>
                      </a:moveTo>
                      <a:lnTo>
                        <a:pt x="8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6" name="Freeform 205"/>
                <p:cNvSpPr>
                  <a:spLocks noChangeAspect="1"/>
                </p:cNvSpPr>
                <p:nvPr/>
              </p:nvSpPr>
              <p:spPr bwMode="auto">
                <a:xfrm>
                  <a:off x="2118" y="4023"/>
                  <a:ext cx="44" cy="21"/>
                </a:xfrm>
                <a:custGeom>
                  <a:avLst/>
                  <a:gdLst>
                    <a:gd name="T0" fmla="*/ 0 w 44"/>
                    <a:gd name="T1" fmla="*/ 21 h 21"/>
                    <a:gd name="T2" fmla="*/ 44 w 44"/>
                    <a:gd name="T3" fmla="*/ 15 h 21"/>
                    <a:gd name="T4" fmla="*/ 44 w 44"/>
                    <a:gd name="T5" fmla="*/ 0 h 21"/>
                    <a:gd name="T6" fmla="*/ 0 w 44"/>
                    <a:gd name="T7" fmla="*/ 0 h 21"/>
                    <a:gd name="T8" fmla="*/ 0 w 44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1"/>
                    <a:gd name="T17" fmla="*/ 44 w 4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1">
                      <a:moveTo>
                        <a:pt x="0" y="21"/>
                      </a:moveTo>
                      <a:lnTo>
                        <a:pt x="44" y="15"/>
                      </a:lnTo>
                      <a:lnTo>
                        <a:pt x="44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2B1D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7" name="Freeform 204"/>
                <p:cNvSpPr>
                  <a:spLocks noChangeAspect="1"/>
                </p:cNvSpPr>
                <p:nvPr/>
              </p:nvSpPr>
              <p:spPr bwMode="auto">
                <a:xfrm>
                  <a:off x="2270" y="4008"/>
                  <a:ext cx="44" cy="30"/>
                </a:xfrm>
                <a:custGeom>
                  <a:avLst/>
                  <a:gdLst>
                    <a:gd name="T0" fmla="*/ 44 w 44"/>
                    <a:gd name="T1" fmla="*/ 30 h 30"/>
                    <a:gd name="T2" fmla="*/ 32 w 44"/>
                    <a:gd name="T3" fmla="*/ 21 h 30"/>
                    <a:gd name="T4" fmla="*/ 26 w 44"/>
                    <a:gd name="T5" fmla="*/ 18 h 30"/>
                    <a:gd name="T6" fmla="*/ 20 w 44"/>
                    <a:gd name="T7" fmla="*/ 12 h 30"/>
                    <a:gd name="T8" fmla="*/ 14 w 44"/>
                    <a:gd name="T9" fmla="*/ 0 h 30"/>
                    <a:gd name="T10" fmla="*/ 0 w 44"/>
                    <a:gd name="T11" fmla="*/ 0 h 30"/>
                    <a:gd name="T12" fmla="*/ 3 w 44"/>
                    <a:gd name="T13" fmla="*/ 15 h 30"/>
                    <a:gd name="T14" fmla="*/ 23 w 44"/>
                    <a:gd name="T15" fmla="*/ 30 h 30"/>
                    <a:gd name="T16" fmla="*/ 44 w 44"/>
                    <a:gd name="T17" fmla="*/ 3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30"/>
                    <a:gd name="T29" fmla="*/ 44 w 44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30">
                      <a:moveTo>
                        <a:pt x="44" y="30"/>
                      </a:moveTo>
                      <a:lnTo>
                        <a:pt x="32" y="21"/>
                      </a:lnTo>
                      <a:lnTo>
                        <a:pt x="26" y="18"/>
                      </a:lnTo>
                      <a:lnTo>
                        <a:pt x="20" y="1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23" y="30"/>
                      </a:lnTo>
                      <a:lnTo>
                        <a:pt x="44" y="30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8" name="Freeform 203"/>
                <p:cNvSpPr>
                  <a:spLocks noChangeAspect="1" noEditPoints="1"/>
                </p:cNvSpPr>
                <p:nvPr/>
              </p:nvSpPr>
              <p:spPr bwMode="auto">
                <a:xfrm>
                  <a:off x="2091" y="4014"/>
                  <a:ext cx="107" cy="68"/>
                </a:xfrm>
                <a:custGeom>
                  <a:avLst/>
                  <a:gdLst>
                    <a:gd name="T0" fmla="*/ 27 w 107"/>
                    <a:gd name="T1" fmla="*/ 9 h 68"/>
                    <a:gd name="T2" fmla="*/ 71 w 107"/>
                    <a:gd name="T3" fmla="*/ 9 h 68"/>
                    <a:gd name="T4" fmla="*/ 71 w 107"/>
                    <a:gd name="T5" fmla="*/ 24 h 68"/>
                    <a:gd name="T6" fmla="*/ 27 w 107"/>
                    <a:gd name="T7" fmla="*/ 30 h 68"/>
                    <a:gd name="T8" fmla="*/ 27 w 107"/>
                    <a:gd name="T9" fmla="*/ 9 h 68"/>
                    <a:gd name="T10" fmla="*/ 0 w 107"/>
                    <a:gd name="T11" fmla="*/ 24 h 68"/>
                    <a:gd name="T12" fmla="*/ 0 w 107"/>
                    <a:gd name="T13" fmla="*/ 38 h 68"/>
                    <a:gd name="T14" fmla="*/ 15 w 107"/>
                    <a:gd name="T15" fmla="*/ 38 h 68"/>
                    <a:gd name="T16" fmla="*/ 6 w 107"/>
                    <a:gd name="T17" fmla="*/ 68 h 68"/>
                    <a:gd name="T18" fmla="*/ 21 w 107"/>
                    <a:gd name="T19" fmla="*/ 68 h 68"/>
                    <a:gd name="T20" fmla="*/ 21 w 107"/>
                    <a:gd name="T21" fmla="*/ 44 h 68"/>
                    <a:gd name="T22" fmla="*/ 107 w 107"/>
                    <a:gd name="T23" fmla="*/ 38 h 68"/>
                    <a:gd name="T24" fmla="*/ 104 w 107"/>
                    <a:gd name="T25" fmla="*/ 30 h 68"/>
                    <a:gd name="T26" fmla="*/ 101 w 107"/>
                    <a:gd name="T27" fmla="*/ 21 h 68"/>
                    <a:gd name="T28" fmla="*/ 98 w 107"/>
                    <a:gd name="T29" fmla="*/ 15 h 68"/>
                    <a:gd name="T30" fmla="*/ 92 w 107"/>
                    <a:gd name="T31" fmla="*/ 9 h 68"/>
                    <a:gd name="T32" fmla="*/ 83 w 107"/>
                    <a:gd name="T33" fmla="*/ 6 h 68"/>
                    <a:gd name="T34" fmla="*/ 77 w 107"/>
                    <a:gd name="T35" fmla="*/ 3 h 68"/>
                    <a:gd name="T36" fmla="*/ 65 w 107"/>
                    <a:gd name="T37" fmla="*/ 0 h 68"/>
                    <a:gd name="T38" fmla="*/ 57 w 107"/>
                    <a:gd name="T39" fmla="*/ 0 h 68"/>
                    <a:gd name="T40" fmla="*/ 21 w 107"/>
                    <a:gd name="T41" fmla="*/ 9 h 68"/>
                    <a:gd name="T42" fmla="*/ 21 w 107"/>
                    <a:gd name="T43" fmla="*/ 24 h 68"/>
                    <a:gd name="T44" fmla="*/ 0 w 107"/>
                    <a:gd name="T45" fmla="*/ 24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7"/>
                    <a:gd name="T70" fmla="*/ 0 h 68"/>
                    <a:gd name="T71" fmla="*/ 107 w 10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7" h="68">
                      <a:moveTo>
                        <a:pt x="27" y="9"/>
                      </a:moveTo>
                      <a:lnTo>
                        <a:pt x="71" y="9"/>
                      </a:lnTo>
                      <a:lnTo>
                        <a:pt x="71" y="24"/>
                      </a:lnTo>
                      <a:lnTo>
                        <a:pt x="27" y="30"/>
                      </a:lnTo>
                      <a:lnTo>
                        <a:pt x="27" y="9"/>
                      </a:lnTo>
                      <a:close/>
                      <a:moveTo>
                        <a:pt x="0" y="24"/>
                      </a:move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6" y="68"/>
                      </a:lnTo>
                      <a:lnTo>
                        <a:pt x="21" y="68"/>
                      </a:lnTo>
                      <a:lnTo>
                        <a:pt x="21" y="44"/>
                      </a:lnTo>
                      <a:lnTo>
                        <a:pt x="107" y="38"/>
                      </a:lnTo>
                      <a:lnTo>
                        <a:pt x="104" y="30"/>
                      </a:lnTo>
                      <a:lnTo>
                        <a:pt x="101" y="21"/>
                      </a:lnTo>
                      <a:lnTo>
                        <a:pt x="98" y="15"/>
                      </a:lnTo>
                      <a:lnTo>
                        <a:pt x="92" y="9"/>
                      </a:lnTo>
                      <a:lnTo>
                        <a:pt x="83" y="6"/>
                      </a:lnTo>
                      <a:lnTo>
                        <a:pt x="77" y="3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21" y="9"/>
                      </a:lnTo>
                      <a:lnTo>
                        <a:pt x="21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79" name="Freeform 202"/>
                <p:cNvSpPr>
                  <a:spLocks noChangeAspect="1"/>
                </p:cNvSpPr>
                <p:nvPr/>
              </p:nvSpPr>
              <p:spPr bwMode="auto">
                <a:xfrm>
                  <a:off x="2052" y="4038"/>
                  <a:ext cx="30" cy="14"/>
                </a:xfrm>
                <a:custGeom>
                  <a:avLst/>
                  <a:gdLst>
                    <a:gd name="T0" fmla="*/ 30 w 30"/>
                    <a:gd name="T1" fmla="*/ 0 h 14"/>
                    <a:gd name="T2" fmla="*/ 0 w 30"/>
                    <a:gd name="T3" fmla="*/ 0 h 14"/>
                    <a:gd name="T4" fmla="*/ 0 w 30"/>
                    <a:gd name="T5" fmla="*/ 14 h 14"/>
                    <a:gd name="T6" fmla="*/ 18 w 30"/>
                    <a:gd name="T7" fmla="*/ 14 h 14"/>
                    <a:gd name="T8" fmla="*/ 21 w 30"/>
                    <a:gd name="T9" fmla="*/ 14 h 14"/>
                    <a:gd name="T10" fmla="*/ 24 w 30"/>
                    <a:gd name="T11" fmla="*/ 11 h 14"/>
                    <a:gd name="T12" fmla="*/ 30 w 30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14"/>
                    <a:gd name="T23" fmla="*/ 30 w 30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14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21" y="14"/>
                      </a:lnTo>
                      <a:lnTo>
                        <a:pt x="24" y="1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606E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0" name="Rectangle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2314" y="4038"/>
                  <a:ext cx="15" cy="14"/>
                </a:xfrm>
                <a:prstGeom prst="rect">
                  <a:avLst/>
                </a:prstGeom>
                <a:solidFill>
                  <a:srgbClr val="4F2F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81" name="Freeform 200"/>
                <p:cNvSpPr>
                  <a:spLocks noChangeAspect="1"/>
                </p:cNvSpPr>
                <p:nvPr/>
              </p:nvSpPr>
              <p:spPr bwMode="auto">
                <a:xfrm>
                  <a:off x="2011" y="4023"/>
                  <a:ext cx="65" cy="101"/>
                </a:xfrm>
                <a:custGeom>
                  <a:avLst/>
                  <a:gdLst>
                    <a:gd name="T0" fmla="*/ 6 w 65"/>
                    <a:gd name="T1" fmla="*/ 59 h 101"/>
                    <a:gd name="T2" fmla="*/ 12 w 65"/>
                    <a:gd name="T3" fmla="*/ 65 h 101"/>
                    <a:gd name="T4" fmla="*/ 18 w 65"/>
                    <a:gd name="T5" fmla="*/ 68 h 101"/>
                    <a:gd name="T6" fmla="*/ 23 w 65"/>
                    <a:gd name="T7" fmla="*/ 71 h 101"/>
                    <a:gd name="T8" fmla="*/ 35 w 65"/>
                    <a:gd name="T9" fmla="*/ 71 h 101"/>
                    <a:gd name="T10" fmla="*/ 35 w 65"/>
                    <a:gd name="T11" fmla="*/ 101 h 101"/>
                    <a:gd name="T12" fmla="*/ 41 w 65"/>
                    <a:gd name="T13" fmla="*/ 65 h 101"/>
                    <a:gd name="T14" fmla="*/ 65 w 65"/>
                    <a:gd name="T15" fmla="*/ 59 h 101"/>
                    <a:gd name="T16" fmla="*/ 41 w 65"/>
                    <a:gd name="T17" fmla="*/ 59 h 101"/>
                    <a:gd name="T18" fmla="*/ 6 w 65"/>
                    <a:gd name="T19" fmla="*/ 29 h 101"/>
                    <a:gd name="T20" fmla="*/ 6 w 65"/>
                    <a:gd name="T21" fmla="*/ 0 h 101"/>
                    <a:gd name="T22" fmla="*/ 0 w 65"/>
                    <a:gd name="T23" fmla="*/ 0 h 101"/>
                    <a:gd name="T24" fmla="*/ 0 w 65"/>
                    <a:gd name="T25" fmla="*/ 21 h 101"/>
                    <a:gd name="T26" fmla="*/ 0 w 65"/>
                    <a:gd name="T27" fmla="*/ 41 h 101"/>
                    <a:gd name="T28" fmla="*/ 6 w 65"/>
                    <a:gd name="T29" fmla="*/ 59 h 10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5"/>
                    <a:gd name="T46" fmla="*/ 0 h 101"/>
                    <a:gd name="T47" fmla="*/ 65 w 65"/>
                    <a:gd name="T48" fmla="*/ 101 h 10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5" h="101">
                      <a:moveTo>
                        <a:pt x="6" y="59"/>
                      </a:moveTo>
                      <a:lnTo>
                        <a:pt x="12" y="65"/>
                      </a:lnTo>
                      <a:lnTo>
                        <a:pt x="18" y="68"/>
                      </a:lnTo>
                      <a:lnTo>
                        <a:pt x="23" y="71"/>
                      </a:lnTo>
                      <a:lnTo>
                        <a:pt x="35" y="71"/>
                      </a:lnTo>
                      <a:lnTo>
                        <a:pt x="35" y="101"/>
                      </a:lnTo>
                      <a:lnTo>
                        <a:pt x="41" y="65"/>
                      </a:lnTo>
                      <a:lnTo>
                        <a:pt x="65" y="59"/>
                      </a:lnTo>
                      <a:lnTo>
                        <a:pt x="41" y="59"/>
                      </a:lnTo>
                      <a:lnTo>
                        <a:pt x="6" y="29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0" y="41"/>
                      </a:lnTo>
                      <a:lnTo>
                        <a:pt x="6" y="59"/>
                      </a:lnTo>
                      <a:close/>
                    </a:path>
                  </a:pathLst>
                </a:custGeom>
                <a:solidFill>
                  <a:srgbClr val="716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2" name="Freeform 199"/>
                <p:cNvSpPr>
                  <a:spLocks noChangeAspect="1"/>
                </p:cNvSpPr>
                <p:nvPr/>
              </p:nvSpPr>
              <p:spPr bwMode="auto">
                <a:xfrm>
                  <a:off x="1966" y="4023"/>
                  <a:ext cx="21" cy="71"/>
                </a:xfrm>
                <a:custGeom>
                  <a:avLst/>
                  <a:gdLst>
                    <a:gd name="T0" fmla="*/ 0 w 21"/>
                    <a:gd name="T1" fmla="*/ 71 h 71"/>
                    <a:gd name="T2" fmla="*/ 21 w 21"/>
                    <a:gd name="T3" fmla="*/ 71 h 71"/>
                    <a:gd name="T4" fmla="*/ 21 w 21"/>
                    <a:gd name="T5" fmla="*/ 0 h 71"/>
                    <a:gd name="T6" fmla="*/ 12 w 21"/>
                    <a:gd name="T7" fmla="*/ 3 h 71"/>
                    <a:gd name="T8" fmla="*/ 6 w 21"/>
                    <a:gd name="T9" fmla="*/ 9 h 71"/>
                    <a:gd name="T10" fmla="*/ 3 w 21"/>
                    <a:gd name="T11" fmla="*/ 15 h 71"/>
                    <a:gd name="T12" fmla="*/ 0 w 21"/>
                    <a:gd name="T13" fmla="*/ 29 h 71"/>
                    <a:gd name="T14" fmla="*/ 0 w 21"/>
                    <a:gd name="T15" fmla="*/ 38 h 71"/>
                    <a:gd name="T16" fmla="*/ 3 w 21"/>
                    <a:gd name="T17" fmla="*/ 44 h 71"/>
                    <a:gd name="T18" fmla="*/ 9 w 21"/>
                    <a:gd name="T19" fmla="*/ 50 h 71"/>
                    <a:gd name="T20" fmla="*/ 15 w 21"/>
                    <a:gd name="T21" fmla="*/ 59 h 71"/>
                    <a:gd name="T22" fmla="*/ 0 w 21"/>
                    <a:gd name="T23" fmla="*/ 59 h 71"/>
                    <a:gd name="T24" fmla="*/ 0 w 21"/>
                    <a:gd name="T25" fmla="*/ 71 h 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71"/>
                    <a:gd name="T41" fmla="*/ 21 w 21"/>
                    <a:gd name="T42" fmla="*/ 71 h 7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71">
                      <a:moveTo>
                        <a:pt x="0" y="71"/>
                      </a:moveTo>
                      <a:lnTo>
                        <a:pt x="21" y="71"/>
                      </a:lnTo>
                      <a:lnTo>
                        <a:pt x="21" y="0"/>
                      </a:lnTo>
                      <a:lnTo>
                        <a:pt x="12" y="3"/>
                      </a:lnTo>
                      <a:lnTo>
                        <a:pt x="6" y="9"/>
                      </a:lnTo>
                      <a:lnTo>
                        <a:pt x="3" y="15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3" y="44"/>
                      </a:lnTo>
                      <a:lnTo>
                        <a:pt x="9" y="50"/>
                      </a:ln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3" name="Freeform 198"/>
                <p:cNvSpPr>
                  <a:spLocks noChangeAspect="1"/>
                </p:cNvSpPr>
                <p:nvPr/>
              </p:nvSpPr>
              <p:spPr bwMode="auto">
                <a:xfrm>
                  <a:off x="2002" y="3966"/>
                  <a:ext cx="104" cy="116"/>
                </a:xfrm>
                <a:custGeom>
                  <a:avLst/>
                  <a:gdLst>
                    <a:gd name="T0" fmla="*/ 15 w 104"/>
                    <a:gd name="T1" fmla="*/ 116 h 116"/>
                    <a:gd name="T2" fmla="*/ 9 w 104"/>
                    <a:gd name="T3" fmla="*/ 98 h 116"/>
                    <a:gd name="T4" fmla="*/ 9 w 104"/>
                    <a:gd name="T5" fmla="*/ 78 h 116"/>
                    <a:gd name="T6" fmla="*/ 9 w 104"/>
                    <a:gd name="T7" fmla="*/ 57 h 116"/>
                    <a:gd name="T8" fmla="*/ 15 w 104"/>
                    <a:gd name="T9" fmla="*/ 57 h 116"/>
                    <a:gd name="T10" fmla="*/ 15 w 104"/>
                    <a:gd name="T11" fmla="*/ 86 h 116"/>
                    <a:gd name="T12" fmla="*/ 50 w 104"/>
                    <a:gd name="T13" fmla="*/ 116 h 116"/>
                    <a:gd name="T14" fmla="*/ 74 w 104"/>
                    <a:gd name="T15" fmla="*/ 116 h 116"/>
                    <a:gd name="T16" fmla="*/ 95 w 104"/>
                    <a:gd name="T17" fmla="*/ 116 h 116"/>
                    <a:gd name="T18" fmla="*/ 104 w 104"/>
                    <a:gd name="T19" fmla="*/ 86 h 116"/>
                    <a:gd name="T20" fmla="*/ 89 w 104"/>
                    <a:gd name="T21" fmla="*/ 86 h 116"/>
                    <a:gd name="T22" fmla="*/ 89 w 104"/>
                    <a:gd name="T23" fmla="*/ 72 h 116"/>
                    <a:gd name="T24" fmla="*/ 80 w 104"/>
                    <a:gd name="T25" fmla="*/ 72 h 116"/>
                    <a:gd name="T26" fmla="*/ 74 w 104"/>
                    <a:gd name="T27" fmla="*/ 83 h 116"/>
                    <a:gd name="T28" fmla="*/ 71 w 104"/>
                    <a:gd name="T29" fmla="*/ 86 h 116"/>
                    <a:gd name="T30" fmla="*/ 68 w 104"/>
                    <a:gd name="T31" fmla="*/ 86 h 116"/>
                    <a:gd name="T32" fmla="*/ 50 w 104"/>
                    <a:gd name="T33" fmla="*/ 86 h 116"/>
                    <a:gd name="T34" fmla="*/ 50 w 104"/>
                    <a:gd name="T35" fmla="*/ 72 h 116"/>
                    <a:gd name="T36" fmla="*/ 35 w 104"/>
                    <a:gd name="T37" fmla="*/ 57 h 116"/>
                    <a:gd name="T38" fmla="*/ 24 w 104"/>
                    <a:gd name="T39" fmla="*/ 27 h 116"/>
                    <a:gd name="T40" fmla="*/ 24 w 104"/>
                    <a:gd name="T41" fmla="*/ 0 h 116"/>
                    <a:gd name="T42" fmla="*/ 9 w 104"/>
                    <a:gd name="T43" fmla="*/ 24 h 116"/>
                    <a:gd name="T44" fmla="*/ 0 w 104"/>
                    <a:gd name="T45" fmla="*/ 51 h 116"/>
                    <a:gd name="T46" fmla="*/ 0 w 104"/>
                    <a:gd name="T47" fmla="*/ 92 h 116"/>
                    <a:gd name="T48" fmla="*/ 3 w 104"/>
                    <a:gd name="T49" fmla="*/ 104 h 116"/>
                    <a:gd name="T50" fmla="*/ 3 w 104"/>
                    <a:gd name="T51" fmla="*/ 107 h 116"/>
                    <a:gd name="T52" fmla="*/ 9 w 104"/>
                    <a:gd name="T53" fmla="*/ 110 h 116"/>
                    <a:gd name="T54" fmla="*/ 15 w 104"/>
                    <a:gd name="T55" fmla="*/ 116 h 11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4"/>
                    <a:gd name="T85" fmla="*/ 0 h 116"/>
                    <a:gd name="T86" fmla="*/ 104 w 104"/>
                    <a:gd name="T87" fmla="*/ 116 h 11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4" h="116">
                      <a:moveTo>
                        <a:pt x="15" y="116"/>
                      </a:moveTo>
                      <a:lnTo>
                        <a:pt x="9" y="98"/>
                      </a:lnTo>
                      <a:lnTo>
                        <a:pt x="9" y="78"/>
                      </a:lnTo>
                      <a:lnTo>
                        <a:pt x="9" y="57"/>
                      </a:lnTo>
                      <a:lnTo>
                        <a:pt x="15" y="57"/>
                      </a:lnTo>
                      <a:lnTo>
                        <a:pt x="15" y="86"/>
                      </a:lnTo>
                      <a:lnTo>
                        <a:pt x="50" y="116"/>
                      </a:lnTo>
                      <a:lnTo>
                        <a:pt x="74" y="116"/>
                      </a:lnTo>
                      <a:lnTo>
                        <a:pt x="95" y="116"/>
                      </a:lnTo>
                      <a:lnTo>
                        <a:pt x="104" y="86"/>
                      </a:lnTo>
                      <a:lnTo>
                        <a:pt x="89" y="86"/>
                      </a:lnTo>
                      <a:lnTo>
                        <a:pt x="89" y="72"/>
                      </a:lnTo>
                      <a:lnTo>
                        <a:pt x="80" y="72"/>
                      </a:lnTo>
                      <a:lnTo>
                        <a:pt x="74" y="83"/>
                      </a:lnTo>
                      <a:lnTo>
                        <a:pt x="71" y="86"/>
                      </a:lnTo>
                      <a:lnTo>
                        <a:pt x="68" y="86"/>
                      </a:lnTo>
                      <a:lnTo>
                        <a:pt x="50" y="86"/>
                      </a:lnTo>
                      <a:lnTo>
                        <a:pt x="50" y="72"/>
                      </a:lnTo>
                      <a:lnTo>
                        <a:pt x="35" y="57"/>
                      </a:lnTo>
                      <a:lnTo>
                        <a:pt x="24" y="27"/>
                      </a:lnTo>
                      <a:lnTo>
                        <a:pt x="24" y="0"/>
                      </a:lnTo>
                      <a:lnTo>
                        <a:pt x="9" y="24"/>
                      </a:lnTo>
                      <a:lnTo>
                        <a:pt x="0" y="51"/>
                      </a:lnTo>
                      <a:lnTo>
                        <a:pt x="0" y="92"/>
                      </a:lnTo>
                      <a:lnTo>
                        <a:pt x="3" y="104"/>
                      </a:lnTo>
                      <a:lnTo>
                        <a:pt x="3" y="107"/>
                      </a:lnTo>
                      <a:lnTo>
                        <a:pt x="9" y="110"/>
                      </a:lnTo>
                      <a:lnTo>
                        <a:pt x="15" y="116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4" name="Rectangle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4052"/>
                  <a:ext cx="15" cy="15"/>
                </a:xfrm>
                <a:prstGeom prst="rect">
                  <a:avLst/>
                </a:prstGeom>
                <a:solidFill>
                  <a:srgbClr val="7034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85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648" y="4058"/>
                  <a:ext cx="14" cy="15"/>
                </a:xfrm>
                <a:prstGeom prst="rect">
                  <a:avLst/>
                </a:prstGeom>
                <a:solidFill>
                  <a:srgbClr val="4D30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86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344" y="4067"/>
                  <a:ext cx="15" cy="15"/>
                </a:xfrm>
                <a:prstGeom prst="rect">
                  <a:avLst/>
                </a:prstGeom>
                <a:solidFill>
                  <a:srgbClr val="714B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87" name="Freeform 194"/>
                <p:cNvSpPr>
                  <a:spLocks noChangeAspect="1"/>
                </p:cNvSpPr>
                <p:nvPr/>
              </p:nvSpPr>
              <p:spPr bwMode="auto">
                <a:xfrm>
                  <a:off x="1859" y="4058"/>
                  <a:ext cx="27" cy="36"/>
                </a:xfrm>
                <a:custGeom>
                  <a:avLst/>
                  <a:gdLst>
                    <a:gd name="T0" fmla="*/ 0 w 27"/>
                    <a:gd name="T1" fmla="*/ 36 h 36"/>
                    <a:gd name="T2" fmla="*/ 27 w 27"/>
                    <a:gd name="T3" fmla="*/ 0 h 36"/>
                    <a:gd name="T4" fmla="*/ 0 w 27"/>
                    <a:gd name="T5" fmla="*/ 9 h 36"/>
                    <a:gd name="T6" fmla="*/ 0 w 27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36"/>
                    <a:gd name="T14" fmla="*/ 27 w 27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36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0" y="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8" name="Freeform 193"/>
                <p:cNvSpPr>
                  <a:spLocks noChangeAspect="1"/>
                </p:cNvSpPr>
                <p:nvPr/>
              </p:nvSpPr>
              <p:spPr bwMode="auto">
                <a:xfrm>
                  <a:off x="1930" y="3975"/>
                  <a:ext cx="36" cy="119"/>
                </a:xfrm>
                <a:custGeom>
                  <a:avLst/>
                  <a:gdLst>
                    <a:gd name="T0" fmla="*/ 0 w 36"/>
                    <a:gd name="T1" fmla="*/ 33 h 119"/>
                    <a:gd name="T2" fmla="*/ 15 w 36"/>
                    <a:gd name="T3" fmla="*/ 33 h 119"/>
                    <a:gd name="T4" fmla="*/ 15 w 36"/>
                    <a:gd name="T5" fmla="*/ 119 h 119"/>
                    <a:gd name="T6" fmla="*/ 18 w 36"/>
                    <a:gd name="T7" fmla="*/ 95 h 119"/>
                    <a:gd name="T8" fmla="*/ 21 w 36"/>
                    <a:gd name="T9" fmla="*/ 69 h 119"/>
                    <a:gd name="T10" fmla="*/ 24 w 36"/>
                    <a:gd name="T11" fmla="*/ 51 h 119"/>
                    <a:gd name="T12" fmla="*/ 27 w 36"/>
                    <a:gd name="T13" fmla="*/ 42 h 119"/>
                    <a:gd name="T14" fmla="*/ 33 w 36"/>
                    <a:gd name="T15" fmla="*/ 27 h 119"/>
                    <a:gd name="T16" fmla="*/ 36 w 36"/>
                    <a:gd name="T17" fmla="*/ 0 h 119"/>
                    <a:gd name="T18" fmla="*/ 0 w 36"/>
                    <a:gd name="T19" fmla="*/ 18 h 119"/>
                    <a:gd name="T20" fmla="*/ 0 w 36"/>
                    <a:gd name="T21" fmla="*/ 33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119"/>
                    <a:gd name="T35" fmla="*/ 36 w 36"/>
                    <a:gd name="T36" fmla="*/ 119 h 1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119">
                      <a:moveTo>
                        <a:pt x="0" y="33"/>
                      </a:moveTo>
                      <a:lnTo>
                        <a:pt x="15" y="33"/>
                      </a:lnTo>
                      <a:lnTo>
                        <a:pt x="15" y="119"/>
                      </a:lnTo>
                      <a:lnTo>
                        <a:pt x="18" y="95"/>
                      </a:lnTo>
                      <a:lnTo>
                        <a:pt x="21" y="69"/>
                      </a:lnTo>
                      <a:lnTo>
                        <a:pt x="24" y="51"/>
                      </a:lnTo>
                      <a:lnTo>
                        <a:pt x="27" y="42"/>
                      </a:lnTo>
                      <a:lnTo>
                        <a:pt x="33" y="27"/>
                      </a:lnTo>
                      <a:lnTo>
                        <a:pt x="36" y="0"/>
                      </a:lnTo>
                      <a:lnTo>
                        <a:pt x="0" y="1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9" name="Freeform 192"/>
                <p:cNvSpPr>
                  <a:spLocks noChangeAspect="1"/>
                </p:cNvSpPr>
                <p:nvPr/>
              </p:nvSpPr>
              <p:spPr bwMode="auto">
                <a:xfrm>
                  <a:off x="2359" y="4082"/>
                  <a:ext cx="15" cy="12"/>
                </a:xfrm>
                <a:custGeom>
                  <a:avLst/>
                  <a:gdLst>
                    <a:gd name="T0" fmla="*/ 15 w 15"/>
                    <a:gd name="T1" fmla="*/ 12 h 12"/>
                    <a:gd name="T2" fmla="*/ 9 w 15"/>
                    <a:gd name="T3" fmla="*/ 6 h 12"/>
                    <a:gd name="T4" fmla="*/ 0 w 15"/>
                    <a:gd name="T5" fmla="*/ 0 h 12"/>
                    <a:gd name="T6" fmla="*/ 0 w 15"/>
                    <a:gd name="T7" fmla="*/ 12 h 12"/>
                    <a:gd name="T8" fmla="*/ 15 w 15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2"/>
                    <a:gd name="T17" fmla="*/ 15 w 1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2">
                      <a:moveTo>
                        <a:pt x="15" y="12"/>
                      </a:move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0" name="Rectangle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5" y="4094"/>
                  <a:ext cx="21" cy="15"/>
                </a:xfrm>
                <a:prstGeom prst="rect">
                  <a:avLst/>
                </a:prstGeom>
                <a:solidFill>
                  <a:srgbClr val="4F2F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91" name="Rectangle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1966" y="4094"/>
                  <a:ext cx="21" cy="15"/>
                </a:xfrm>
                <a:prstGeom prst="rect">
                  <a:avLst/>
                </a:prstGeom>
                <a:solidFill>
                  <a:srgbClr val="916D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92" name="Freeform 189"/>
                <p:cNvSpPr>
                  <a:spLocks noChangeAspect="1"/>
                </p:cNvSpPr>
                <p:nvPr/>
              </p:nvSpPr>
              <p:spPr bwMode="auto">
                <a:xfrm>
                  <a:off x="2026" y="3966"/>
                  <a:ext cx="449" cy="294"/>
                </a:xfrm>
                <a:custGeom>
                  <a:avLst/>
                  <a:gdLst>
                    <a:gd name="T0" fmla="*/ 11 w 449"/>
                    <a:gd name="T1" fmla="*/ 27 h 294"/>
                    <a:gd name="T2" fmla="*/ 41 w 449"/>
                    <a:gd name="T3" fmla="*/ 42 h 294"/>
                    <a:gd name="T4" fmla="*/ 56 w 449"/>
                    <a:gd name="T5" fmla="*/ 57 h 294"/>
                    <a:gd name="T6" fmla="*/ 77 w 449"/>
                    <a:gd name="T7" fmla="*/ 42 h 294"/>
                    <a:gd name="T8" fmla="*/ 122 w 449"/>
                    <a:gd name="T9" fmla="*/ 48 h 294"/>
                    <a:gd name="T10" fmla="*/ 142 w 449"/>
                    <a:gd name="T11" fmla="*/ 51 h 294"/>
                    <a:gd name="T12" fmla="*/ 157 w 449"/>
                    <a:gd name="T13" fmla="*/ 57 h 294"/>
                    <a:gd name="T14" fmla="*/ 166 w 449"/>
                    <a:gd name="T15" fmla="*/ 69 h 294"/>
                    <a:gd name="T16" fmla="*/ 172 w 449"/>
                    <a:gd name="T17" fmla="*/ 86 h 294"/>
                    <a:gd name="T18" fmla="*/ 107 w 449"/>
                    <a:gd name="T19" fmla="*/ 92 h 294"/>
                    <a:gd name="T20" fmla="*/ 154 w 449"/>
                    <a:gd name="T21" fmla="*/ 98 h 294"/>
                    <a:gd name="T22" fmla="*/ 193 w 449"/>
                    <a:gd name="T23" fmla="*/ 110 h 294"/>
                    <a:gd name="T24" fmla="*/ 223 w 449"/>
                    <a:gd name="T25" fmla="*/ 131 h 294"/>
                    <a:gd name="T26" fmla="*/ 202 w 449"/>
                    <a:gd name="T27" fmla="*/ 143 h 294"/>
                    <a:gd name="T28" fmla="*/ 205 w 449"/>
                    <a:gd name="T29" fmla="*/ 152 h 294"/>
                    <a:gd name="T30" fmla="*/ 223 w 449"/>
                    <a:gd name="T31" fmla="*/ 152 h 294"/>
                    <a:gd name="T32" fmla="*/ 244 w 449"/>
                    <a:gd name="T33" fmla="*/ 158 h 294"/>
                    <a:gd name="T34" fmla="*/ 258 w 449"/>
                    <a:gd name="T35" fmla="*/ 173 h 294"/>
                    <a:gd name="T36" fmla="*/ 273 w 449"/>
                    <a:gd name="T37" fmla="*/ 187 h 294"/>
                    <a:gd name="T38" fmla="*/ 288 w 449"/>
                    <a:gd name="T39" fmla="*/ 173 h 294"/>
                    <a:gd name="T40" fmla="*/ 315 w 449"/>
                    <a:gd name="T41" fmla="*/ 202 h 294"/>
                    <a:gd name="T42" fmla="*/ 330 w 449"/>
                    <a:gd name="T43" fmla="*/ 220 h 294"/>
                    <a:gd name="T44" fmla="*/ 339 w 449"/>
                    <a:gd name="T45" fmla="*/ 244 h 294"/>
                    <a:gd name="T46" fmla="*/ 386 w 449"/>
                    <a:gd name="T47" fmla="*/ 256 h 294"/>
                    <a:gd name="T48" fmla="*/ 419 w 449"/>
                    <a:gd name="T49" fmla="*/ 282 h 294"/>
                    <a:gd name="T50" fmla="*/ 449 w 449"/>
                    <a:gd name="T51" fmla="*/ 294 h 294"/>
                    <a:gd name="T52" fmla="*/ 449 w 449"/>
                    <a:gd name="T53" fmla="*/ 259 h 294"/>
                    <a:gd name="T54" fmla="*/ 434 w 449"/>
                    <a:gd name="T55" fmla="*/ 244 h 294"/>
                    <a:gd name="T56" fmla="*/ 419 w 449"/>
                    <a:gd name="T57" fmla="*/ 229 h 294"/>
                    <a:gd name="T58" fmla="*/ 404 w 449"/>
                    <a:gd name="T59" fmla="*/ 217 h 294"/>
                    <a:gd name="T60" fmla="*/ 389 w 449"/>
                    <a:gd name="T61" fmla="*/ 202 h 294"/>
                    <a:gd name="T62" fmla="*/ 389 w 449"/>
                    <a:gd name="T63" fmla="*/ 173 h 294"/>
                    <a:gd name="T64" fmla="*/ 375 w 449"/>
                    <a:gd name="T65" fmla="*/ 158 h 294"/>
                    <a:gd name="T66" fmla="*/ 360 w 449"/>
                    <a:gd name="T67" fmla="*/ 143 h 294"/>
                    <a:gd name="T68" fmla="*/ 348 w 449"/>
                    <a:gd name="T69" fmla="*/ 128 h 294"/>
                    <a:gd name="T70" fmla="*/ 333 w 449"/>
                    <a:gd name="T71" fmla="*/ 116 h 294"/>
                    <a:gd name="T72" fmla="*/ 318 w 449"/>
                    <a:gd name="T73" fmla="*/ 101 h 294"/>
                    <a:gd name="T74" fmla="*/ 303 w 449"/>
                    <a:gd name="T75" fmla="*/ 86 h 294"/>
                    <a:gd name="T76" fmla="*/ 288 w 449"/>
                    <a:gd name="T77" fmla="*/ 72 h 294"/>
                    <a:gd name="T78" fmla="*/ 247 w 449"/>
                    <a:gd name="T79" fmla="*/ 57 h 294"/>
                    <a:gd name="T80" fmla="*/ 217 w 449"/>
                    <a:gd name="T81" fmla="*/ 42 h 294"/>
                    <a:gd name="T82" fmla="*/ 187 w 449"/>
                    <a:gd name="T83" fmla="*/ 27 h 294"/>
                    <a:gd name="T84" fmla="*/ 178 w 449"/>
                    <a:gd name="T85" fmla="*/ 12 h 294"/>
                    <a:gd name="T86" fmla="*/ 157 w 449"/>
                    <a:gd name="T87" fmla="*/ 0 h 294"/>
                    <a:gd name="T88" fmla="*/ 0 w 449"/>
                    <a:gd name="T89" fmla="*/ 0 h 29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49"/>
                    <a:gd name="T136" fmla="*/ 0 h 294"/>
                    <a:gd name="T137" fmla="*/ 449 w 449"/>
                    <a:gd name="T138" fmla="*/ 294 h 29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49" h="294">
                      <a:moveTo>
                        <a:pt x="0" y="27"/>
                      </a:moveTo>
                      <a:lnTo>
                        <a:pt x="11" y="27"/>
                      </a:lnTo>
                      <a:lnTo>
                        <a:pt x="11" y="51"/>
                      </a:lnTo>
                      <a:lnTo>
                        <a:pt x="41" y="42"/>
                      </a:lnTo>
                      <a:lnTo>
                        <a:pt x="41" y="57"/>
                      </a:lnTo>
                      <a:lnTo>
                        <a:pt x="56" y="57"/>
                      </a:lnTo>
                      <a:lnTo>
                        <a:pt x="56" y="42"/>
                      </a:lnTo>
                      <a:lnTo>
                        <a:pt x="77" y="42"/>
                      </a:lnTo>
                      <a:lnTo>
                        <a:pt x="86" y="57"/>
                      </a:lnTo>
                      <a:lnTo>
                        <a:pt x="122" y="48"/>
                      </a:lnTo>
                      <a:lnTo>
                        <a:pt x="130" y="48"/>
                      </a:lnTo>
                      <a:lnTo>
                        <a:pt x="142" y="51"/>
                      </a:lnTo>
                      <a:lnTo>
                        <a:pt x="148" y="54"/>
                      </a:lnTo>
                      <a:lnTo>
                        <a:pt x="157" y="57"/>
                      </a:lnTo>
                      <a:lnTo>
                        <a:pt x="163" y="63"/>
                      </a:lnTo>
                      <a:lnTo>
                        <a:pt x="166" y="69"/>
                      </a:lnTo>
                      <a:lnTo>
                        <a:pt x="169" y="78"/>
                      </a:lnTo>
                      <a:lnTo>
                        <a:pt x="172" y="86"/>
                      </a:lnTo>
                      <a:lnTo>
                        <a:pt x="86" y="92"/>
                      </a:lnTo>
                      <a:lnTo>
                        <a:pt x="107" y="92"/>
                      </a:lnTo>
                      <a:lnTo>
                        <a:pt x="130" y="95"/>
                      </a:lnTo>
                      <a:lnTo>
                        <a:pt x="154" y="98"/>
                      </a:lnTo>
                      <a:lnTo>
                        <a:pt x="175" y="104"/>
                      </a:lnTo>
                      <a:lnTo>
                        <a:pt x="193" y="110"/>
                      </a:lnTo>
                      <a:lnTo>
                        <a:pt x="211" y="119"/>
                      </a:lnTo>
                      <a:lnTo>
                        <a:pt x="223" y="131"/>
                      </a:lnTo>
                      <a:lnTo>
                        <a:pt x="232" y="143"/>
                      </a:lnTo>
                      <a:lnTo>
                        <a:pt x="202" y="143"/>
                      </a:lnTo>
                      <a:lnTo>
                        <a:pt x="202" y="149"/>
                      </a:lnTo>
                      <a:lnTo>
                        <a:pt x="205" y="152"/>
                      </a:lnTo>
                      <a:lnTo>
                        <a:pt x="214" y="152"/>
                      </a:lnTo>
                      <a:lnTo>
                        <a:pt x="223" y="152"/>
                      </a:lnTo>
                      <a:lnTo>
                        <a:pt x="235" y="152"/>
                      </a:lnTo>
                      <a:lnTo>
                        <a:pt x="244" y="158"/>
                      </a:lnTo>
                      <a:lnTo>
                        <a:pt x="253" y="167"/>
                      </a:lnTo>
                      <a:lnTo>
                        <a:pt x="258" y="173"/>
                      </a:lnTo>
                      <a:lnTo>
                        <a:pt x="258" y="187"/>
                      </a:lnTo>
                      <a:lnTo>
                        <a:pt x="273" y="187"/>
                      </a:lnTo>
                      <a:lnTo>
                        <a:pt x="273" y="173"/>
                      </a:lnTo>
                      <a:lnTo>
                        <a:pt x="288" y="173"/>
                      </a:lnTo>
                      <a:lnTo>
                        <a:pt x="300" y="187"/>
                      </a:lnTo>
                      <a:lnTo>
                        <a:pt x="315" y="202"/>
                      </a:lnTo>
                      <a:lnTo>
                        <a:pt x="324" y="208"/>
                      </a:lnTo>
                      <a:lnTo>
                        <a:pt x="330" y="220"/>
                      </a:lnTo>
                      <a:lnTo>
                        <a:pt x="336" y="229"/>
                      </a:lnTo>
                      <a:lnTo>
                        <a:pt x="339" y="244"/>
                      </a:lnTo>
                      <a:lnTo>
                        <a:pt x="366" y="247"/>
                      </a:lnTo>
                      <a:lnTo>
                        <a:pt x="386" y="256"/>
                      </a:lnTo>
                      <a:lnTo>
                        <a:pt x="404" y="268"/>
                      </a:lnTo>
                      <a:lnTo>
                        <a:pt x="419" y="282"/>
                      </a:lnTo>
                      <a:lnTo>
                        <a:pt x="410" y="294"/>
                      </a:lnTo>
                      <a:lnTo>
                        <a:pt x="449" y="294"/>
                      </a:lnTo>
                      <a:lnTo>
                        <a:pt x="449" y="274"/>
                      </a:lnTo>
                      <a:lnTo>
                        <a:pt x="449" y="259"/>
                      </a:lnTo>
                      <a:lnTo>
                        <a:pt x="434" y="259"/>
                      </a:lnTo>
                      <a:lnTo>
                        <a:pt x="434" y="244"/>
                      </a:lnTo>
                      <a:lnTo>
                        <a:pt x="434" y="238"/>
                      </a:lnTo>
                      <a:lnTo>
                        <a:pt x="419" y="229"/>
                      </a:lnTo>
                      <a:lnTo>
                        <a:pt x="419" y="217"/>
                      </a:lnTo>
                      <a:lnTo>
                        <a:pt x="404" y="217"/>
                      </a:lnTo>
                      <a:lnTo>
                        <a:pt x="404" y="202"/>
                      </a:lnTo>
                      <a:lnTo>
                        <a:pt x="389" y="202"/>
                      </a:lnTo>
                      <a:lnTo>
                        <a:pt x="389" y="187"/>
                      </a:lnTo>
                      <a:lnTo>
                        <a:pt x="389" y="173"/>
                      </a:lnTo>
                      <a:lnTo>
                        <a:pt x="375" y="173"/>
                      </a:lnTo>
                      <a:lnTo>
                        <a:pt x="375" y="158"/>
                      </a:lnTo>
                      <a:lnTo>
                        <a:pt x="360" y="158"/>
                      </a:lnTo>
                      <a:lnTo>
                        <a:pt x="360" y="143"/>
                      </a:lnTo>
                      <a:lnTo>
                        <a:pt x="348" y="143"/>
                      </a:lnTo>
                      <a:lnTo>
                        <a:pt x="348" y="128"/>
                      </a:lnTo>
                      <a:lnTo>
                        <a:pt x="333" y="128"/>
                      </a:lnTo>
                      <a:lnTo>
                        <a:pt x="333" y="116"/>
                      </a:lnTo>
                      <a:lnTo>
                        <a:pt x="318" y="116"/>
                      </a:lnTo>
                      <a:lnTo>
                        <a:pt x="318" y="101"/>
                      </a:lnTo>
                      <a:lnTo>
                        <a:pt x="303" y="101"/>
                      </a:lnTo>
                      <a:lnTo>
                        <a:pt x="303" y="86"/>
                      </a:lnTo>
                      <a:lnTo>
                        <a:pt x="288" y="86"/>
                      </a:lnTo>
                      <a:lnTo>
                        <a:pt x="288" y="72"/>
                      </a:lnTo>
                      <a:lnTo>
                        <a:pt x="267" y="72"/>
                      </a:lnTo>
                      <a:lnTo>
                        <a:pt x="247" y="57"/>
                      </a:lnTo>
                      <a:lnTo>
                        <a:pt x="244" y="42"/>
                      </a:lnTo>
                      <a:lnTo>
                        <a:pt x="217" y="42"/>
                      </a:lnTo>
                      <a:lnTo>
                        <a:pt x="217" y="27"/>
                      </a:lnTo>
                      <a:lnTo>
                        <a:pt x="187" y="27"/>
                      </a:lnTo>
                      <a:lnTo>
                        <a:pt x="181" y="15"/>
                      </a:lnTo>
                      <a:lnTo>
                        <a:pt x="178" y="12"/>
                      </a:lnTo>
                      <a:lnTo>
                        <a:pt x="169" y="9"/>
                      </a:lnTo>
                      <a:lnTo>
                        <a:pt x="157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88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3" name="Freeform 188"/>
                <p:cNvSpPr>
                  <a:spLocks noChangeAspect="1"/>
                </p:cNvSpPr>
                <p:nvPr/>
              </p:nvSpPr>
              <p:spPr bwMode="auto">
                <a:xfrm>
                  <a:off x="2374" y="4094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6 w 12"/>
                    <a:gd name="T3" fmla="*/ 6 h 15"/>
                    <a:gd name="T4" fmla="*/ 0 w 12"/>
                    <a:gd name="T5" fmla="*/ 0 h 15"/>
                    <a:gd name="T6" fmla="*/ 0 w 12"/>
                    <a:gd name="T7" fmla="*/ 15 h 15"/>
                    <a:gd name="T8" fmla="*/ 12 w 12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1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4" name="Freeform 187"/>
                <p:cNvSpPr>
                  <a:spLocks noChangeAspect="1"/>
                </p:cNvSpPr>
                <p:nvPr/>
              </p:nvSpPr>
              <p:spPr bwMode="auto">
                <a:xfrm>
                  <a:off x="2597" y="4073"/>
                  <a:ext cx="51" cy="45"/>
                </a:xfrm>
                <a:custGeom>
                  <a:avLst/>
                  <a:gdLst>
                    <a:gd name="T0" fmla="*/ 0 w 51"/>
                    <a:gd name="T1" fmla="*/ 30 h 45"/>
                    <a:gd name="T2" fmla="*/ 0 w 51"/>
                    <a:gd name="T3" fmla="*/ 45 h 45"/>
                    <a:gd name="T4" fmla="*/ 12 w 51"/>
                    <a:gd name="T5" fmla="*/ 42 h 45"/>
                    <a:gd name="T6" fmla="*/ 24 w 51"/>
                    <a:gd name="T7" fmla="*/ 42 h 45"/>
                    <a:gd name="T8" fmla="*/ 33 w 51"/>
                    <a:gd name="T9" fmla="*/ 39 h 45"/>
                    <a:gd name="T10" fmla="*/ 39 w 51"/>
                    <a:gd name="T11" fmla="*/ 36 h 45"/>
                    <a:gd name="T12" fmla="*/ 45 w 51"/>
                    <a:gd name="T13" fmla="*/ 21 h 45"/>
                    <a:gd name="T14" fmla="*/ 51 w 51"/>
                    <a:gd name="T15" fmla="*/ 0 h 45"/>
                    <a:gd name="T16" fmla="*/ 36 w 51"/>
                    <a:gd name="T17" fmla="*/ 0 h 45"/>
                    <a:gd name="T18" fmla="*/ 30 w 51"/>
                    <a:gd name="T19" fmla="*/ 30 h 45"/>
                    <a:gd name="T20" fmla="*/ 0 w 51"/>
                    <a:gd name="T21" fmla="*/ 30 h 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1"/>
                    <a:gd name="T34" fmla="*/ 0 h 45"/>
                    <a:gd name="T35" fmla="*/ 51 w 51"/>
                    <a:gd name="T36" fmla="*/ 45 h 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1" h="45">
                      <a:moveTo>
                        <a:pt x="0" y="30"/>
                      </a:moveTo>
                      <a:lnTo>
                        <a:pt x="0" y="45"/>
                      </a:lnTo>
                      <a:lnTo>
                        <a:pt x="12" y="42"/>
                      </a:lnTo>
                      <a:lnTo>
                        <a:pt x="24" y="42"/>
                      </a:lnTo>
                      <a:lnTo>
                        <a:pt x="33" y="39"/>
                      </a:lnTo>
                      <a:lnTo>
                        <a:pt x="39" y="36"/>
                      </a:lnTo>
                      <a:lnTo>
                        <a:pt x="45" y="21"/>
                      </a:lnTo>
                      <a:lnTo>
                        <a:pt x="51" y="0"/>
                      </a:lnTo>
                      <a:lnTo>
                        <a:pt x="36" y="0"/>
                      </a:lnTo>
                      <a:lnTo>
                        <a:pt x="3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5" name="Freeform 186"/>
                <p:cNvSpPr>
                  <a:spLocks noChangeAspect="1"/>
                </p:cNvSpPr>
                <p:nvPr/>
              </p:nvSpPr>
              <p:spPr bwMode="auto">
                <a:xfrm>
                  <a:off x="1901" y="4008"/>
                  <a:ext cx="65" cy="131"/>
                </a:xfrm>
                <a:custGeom>
                  <a:avLst/>
                  <a:gdLst>
                    <a:gd name="T0" fmla="*/ 14 w 65"/>
                    <a:gd name="T1" fmla="*/ 15 h 131"/>
                    <a:gd name="T2" fmla="*/ 8 w 65"/>
                    <a:gd name="T3" fmla="*/ 24 h 131"/>
                    <a:gd name="T4" fmla="*/ 0 w 65"/>
                    <a:gd name="T5" fmla="*/ 30 h 131"/>
                    <a:gd name="T6" fmla="*/ 0 w 65"/>
                    <a:gd name="T7" fmla="*/ 36 h 131"/>
                    <a:gd name="T8" fmla="*/ 29 w 65"/>
                    <a:gd name="T9" fmla="*/ 30 h 131"/>
                    <a:gd name="T10" fmla="*/ 29 w 65"/>
                    <a:gd name="T11" fmla="*/ 95 h 131"/>
                    <a:gd name="T12" fmla="*/ 0 w 65"/>
                    <a:gd name="T13" fmla="*/ 101 h 131"/>
                    <a:gd name="T14" fmla="*/ 29 w 65"/>
                    <a:gd name="T15" fmla="*/ 101 h 131"/>
                    <a:gd name="T16" fmla="*/ 20 w 65"/>
                    <a:gd name="T17" fmla="*/ 116 h 131"/>
                    <a:gd name="T18" fmla="*/ 20 w 65"/>
                    <a:gd name="T19" fmla="*/ 131 h 131"/>
                    <a:gd name="T20" fmla="*/ 35 w 65"/>
                    <a:gd name="T21" fmla="*/ 131 h 131"/>
                    <a:gd name="T22" fmla="*/ 35 w 65"/>
                    <a:gd name="T23" fmla="*/ 110 h 131"/>
                    <a:gd name="T24" fmla="*/ 65 w 65"/>
                    <a:gd name="T25" fmla="*/ 101 h 131"/>
                    <a:gd name="T26" fmla="*/ 44 w 65"/>
                    <a:gd name="T27" fmla="*/ 101 h 131"/>
                    <a:gd name="T28" fmla="*/ 44 w 65"/>
                    <a:gd name="T29" fmla="*/ 86 h 131"/>
                    <a:gd name="T30" fmla="*/ 44 w 65"/>
                    <a:gd name="T31" fmla="*/ 0 h 131"/>
                    <a:gd name="T32" fmla="*/ 29 w 65"/>
                    <a:gd name="T33" fmla="*/ 0 h 131"/>
                    <a:gd name="T34" fmla="*/ 29 w 65"/>
                    <a:gd name="T35" fmla="*/ 15 h 131"/>
                    <a:gd name="T36" fmla="*/ 14 w 65"/>
                    <a:gd name="T37" fmla="*/ 15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"/>
                    <a:gd name="T58" fmla="*/ 0 h 131"/>
                    <a:gd name="T59" fmla="*/ 65 w 65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" h="131">
                      <a:moveTo>
                        <a:pt x="14" y="15"/>
                      </a:moveTo>
                      <a:lnTo>
                        <a:pt x="8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9" y="30"/>
                      </a:lnTo>
                      <a:lnTo>
                        <a:pt x="29" y="95"/>
                      </a:lnTo>
                      <a:lnTo>
                        <a:pt x="0" y="101"/>
                      </a:lnTo>
                      <a:lnTo>
                        <a:pt x="29" y="101"/>
                      </a:lnTo>
                      <a:lnTo>
                        <a:pt x="20" y="116"/>
                      </a:lnTo>
                      <a:lnTo>
                        <a:pt x="20" y="131"/>
                      </a:lnTo>
                      <a:lnTo>
                        <a:pt x="35" y="131"/>
                      </a:lnTo>
                      <a:lnTo>
                        <a:pt x="35" y="110"/>
                      </a:lnTo>
                      <a:lnTo>
                        <a:pt x="65" y="101"/>
                      </a:lnTo>
                      <a:lnTo>
                        <a:pt x="44" y="101"/>
                      </a:lnTo>
                      <a:lnTo>
                        <a:pt x="44" y="86"/>
                      </a:lnTo>
                      <a:lnTo>
                        <a:pt x="44" y="0"/>
                      </a:lnTo>
                      <a:lnTo>
                        <a:pt x="29" y="0"/>
                      </a:lnTo>
                      <a:lnTo>
                        <a:pt x="29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908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6" name="Freeform 185"/>
                <p:cNvSpPr>
                  <a:spLocks noChangeAspect="1"/>
                </p:cNvSpPr>
                <p:nvPr/>
              </p:nvSpPr>
              <p:spPr bwMode="auto">
                <a:xfrm>
                  <a:off x="2142" y="4109"/>
                  <a:ext cx="142" cy="30"/>
                </a:xfrm>
                <a:custGeom>
                  <a:avLst/>
                  <a:gdLst>
                    <a:gd name="T0" fmla="*/ 0 w 142"/>
                    <a:gd name="T1" fmla="*/ 15 h 30"/>
                    <a:gd name="T2" fmla="*/ 41 w 142"/>
                    <a:gd name="T3" fmla="*/ 15 h 30"/>
                    <a:gd name="T4" fmla="*/ 41 w 142"/>
                    <a:gd name="T5" fmla="*/ 30 h 30"/>
                    <a:gd name="T6" fmla="*/ 86 w 142"/>
                    <a:gd name="T7" fmla="*/ 30 h 30"/>
                    <a:gd name="T8" fmla="*/ 86 w 142"/>
                    <a:gd name="T9" fmla="*/ 15 h 30"/>
                    <a:gd name="T10" fmla="*/ 116 w 142"/>
                    <a:gd name="T11" fmla="*/ 15 h 30"/>
                    <a:gd name="T12" fmla="*/ 116 w 142"/>
                    <a:gd name="T13" fmla="*/ 30 h 30"/>
                    <a:gd name="T14" fmla="*/ 142 w 142"/>
                    <a:gd name="T15" fmla="*/ 30 h 30"/>
                    <a:gd name="T16" fmla="*/ 137 w 142"/>
                    <a:gd name="T17" fmla="*/ 24 h 30"/>
                    <a:gd name="T18" fmla="*/ 128 w 142"/>
                    <a:gd name="T19" fmla="*/ 15 h 30"/>
                    <a:gd name="T20" fmla="*/ 119 w 142"/>
                    <a:gd name="T21" fmla="*/ 9 h 30"/>
                    <a:gd name="T22" fmla="*/ 107 w 142"/>
                    <a:gd name="T23" fmla="*/ 9 h 30"/>
                    <a:gd name="T24" fmla="*/ 98 w 142"/>
                    <a:gd name="T25" fmla="*/ 9 h 30"/>
                    <a:gd name="T26" fmla="*/ 89 w 142"/>
                    <a:gd name="T27" fmla="*/ 9 h 30"/>
                    <a:gd name="T28" fmla="*/ 86 w 142"/>
                    <a:gd name="T29" fmla="*/ 6 h 30"/>
                    <a:gd name="T30" fmla="*/ 86 w 142"/>
                    <a:gd name="T31" fmla="*/ 0 h 30"/>
                    <a:gd name="T32" fmla="*/ 0 w 142"/>
                    <a:gd name="T33" fmla="*/ 15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2"/>
                    <a:gd name="T52" fmla="*/ 0 h 30"/>
                    <a:gd name="T53" fmla="*/ 142 w 142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2" h="30">
                      <a:moveTo>
                        <a:pt x="0" y="15"/>
                      </a:moveTo>
                      <a:lnTo>
                        <a:pt x="41" y="15"/>
                      </a:lnTo>
                      <a:lnTo>
                        <a:pt x="41" y="30"/>
                      </a:lnTo>
                      <a:lnTo>
                        <a:pt x="86" y="30"/>
                      </a:lnTo>
                      <a:lnTo>
                        <a:pt x="86" y="15"/>
                      </a:lnTo>
                      <a:lnTo>
                        <a:pt x="116" y="15"/>
                      </a:lnTo>
                      <a:lnTo>
                        <a:pt x="116" y="30"/>
                      </a:lnTo>
                      <a:lnTo>
                        <a:pt x="142" y="30"/>
                      </a:lnTo>
                      <a:lnTo>
                        <a:pt x="137" y="24"/>
                      </a:lnTo>
                      <a:lnTo>
                        <a:pt x="128" y="15"/>
                      </a:lnTo>
                      <a:lnTo>
                        <a:pt x="119" y="9"/>
                      </a:lnTo>
                      <a:lnTo>
                        <a:pt x="107" y="9"/>
                      </a:lnTo>
                      <a:lnTo>
                        <a:pt x="98" y="9"/>
                      </a:lnTo>
                      <a:lnTo>
                        <a:pt x="89" y="9"/>
                      </a:lnTo>
                      <a:lnTo>
                        <a:pt x="86" y="6"/>
                      </a:lnTo>
                      <a:lnTo>
                        <a:pt x="86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16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7" name="Freeform 184"/>
                <p:cNvSpPr>
                  <a:spLocks noChangeAspect="1"/>
                </p:cNvSpPr>
                <p:nvPr/>
              </p:nvSpPr>
              <p:spPr bwMode="auto">
                <a:xfrm>
                  <a:off x="2386" y="4109"/>
                  <a:ext cx="15" cy="15"/>
                </a:xfrm>
                <a:custGeom>
                  <a:avLst/>
                  <a:gdLst>
                    <a:gd name="T0" fmla="*/ 15 w 15"/>
                    <a:gd name="T1" fmla="*/ 15 h 15"/>
                    <a:gd name="T2" fmla="*/ 9 w 15"/>
                    <a:gd name="T3" fmla="*/ 6 h 15"/>
                    <a:gd name="T4" fmla="*/ 0 w 15"/>
                    <a:gd name="T5" fmla="*/ 0 h 15"/>
                    <a:gd name="T6" fmla="*/ 0 w 15"/>
                    <a:gd name="T7" fmla="*/ 15 h 15"/>
                    <a:gd name="T8" fmla="*/ 15 w 15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5"/>
                    <a:gd name="T17" fmla="*/ 15 w 1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5">
                      <a:moveTo>
                        <a:pt x="15" y="15"/>
                      </a:move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703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8" name="Freeform 183"/>
                <p:cNvSpPr>
                  <a:spLocks noChangeAspect="1"/>
                </p:cNvSpPr>
                <p:nvPr/>
              </p:nvSpPr>
              <p:spPr bwMode="auto">
                <a:xfrm>
                  <a:off x="1987" y="4109"/>
                  <a:ext cx="59" cy="24"/>
                </a:xfrm>
                <a:custGeom>
                  <a:avLst/>
                  <a:gdLst>
                    <a:gd name="T0" fmla="*/ 59 w 59"/>
                    <a:gd name="T1" fmla="*/ 15 h 24"/>
                    <a:gd name="T2" fmla="*/ 24 w 59"/>
                    <a:gd name="T3" fmla="*/ 15 h 24"/>
                    <a:gd name="T4" fmla="*/ 24 w 59"/>
                    <a:gd name="T5" fmla="*/ 0 h 24"/>
                    <a:gd name="T6" fmla="*/ 0 w 59"/>
                    <a:gd name="T7" fmla="*/ 0 h 24"/>
                    <a:gd name="T8" fmla="*/ 3 w 59"/>
                    <a:gd name="T9" fmla="*/ 15 h 24"/>
                    <a:gd name="T10" fmla="*/ 24 w 59"/>
                    <a:gd name="T11" fmla="*/ 24 h 24"/>
                    <a:gd name="T12" fmla="*/ 39 w 59"/>
                    <a:gd name="T13" fmla="*/ 24 h 24"/>
                    <a:gd name="T14" fmla="*/ 53 w 59"/>
                    <a:gd name="T15" fmla="*/ 24 h 24"/>
                    <a:gd name="T16" fmla="*/ 56 w 59"/>
                    <a:gd name="T17" fmla="*/ 21 h 24"/>
                    <a:gd name="T18" fmla="*/ 56 w 59"/>
                    <a:gd name="T19" fmla="*/ 21 h 24"/>
                    <a:gd name="T20" fmla="*/ 59 w 59"/>
                    <a:gd name="T21" fmla="*/ 15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24"/>
                    <a:gd name="T35" fmla="*/ 59 w 59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24">
                      <a:moveTo>
                        <a:pt x="59" y="15"/>
                      </a:moveTo>
                      <a:lnTo>
                        <a:pt x="24" y="15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24" y="24"/>
                      </a:lnTo>
                      <a:lnTo>
                        <a:pt x="39" y="24"/>
                      </a:lnTo>
                      <a:lnTo>
                        <a:pt x="53" y="24"/>
                      </a:lnTo>
                      <a:lnTo>
                        <a:pt x="56" y="21"/>
                      </a:lnTo>
                      <a:lnTo>
                        <a:pt x="59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9" name="Freeform 182"/>
                <p:cNvSpPr>
                  <a:spLocks noChangeAspect="1"/>
                </p:cNvSpPr>
                <p:nvPr/>
              </p:nvSpPr>
              <p:spPr bwMode="auto">
                <a:xfrm>
                  <a:off x="2228" y="4124"/>
                  <a:ext cx="30" cy="15"/>
                </a:xfrm>
                <a:custGeom>
                  <a:avLst/>
                  <a:gdLst>
                    <a:gd name="T0" fmla="*/ 0 w 30"/>
                    <a:gd name="T1" fmla="*/ 15 h 15"/>
                    <a:gd name="T2" fmla="*/ 6 w 30"/>
                    <a:gd name="T3" fmla="*/ 15 h 15"/>
                    <a:gd name="T4" fmla="*/ 30 w 30"/>
                    <a:gd name="T5" fmla="*/ 15 h 15"/>
                    <a:gd name="T6" fmla="*/ 30 w 30"/>
                    <a:gd name="T7" fmla="*/ 0 h 15"/>
                    <a:gd name="T8" fmla="*/ 0 w 30"/>
                    <a:gd name="T9" fmla="*/ 0 h 15"/>
                    <a:gd name="T10" fmla="*/ 0 w 30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5"/>
                    <a:gd name="T20" fmla="*/ 30 w 30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5">
                      <a:moveTo>
                        <a:pt x="0" y="15"/>
                      </a:moveTo>
                      <a:lnTo>
                        <a:pt x="6" y="15"/>
                      </a:lnTo>
                      <a:lnTo>
                        <a:pt x="30" y="15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0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401" y="4124"/>
                  <a:ext cx="14" cy="15"/>
                </a:xfrm>
                <a:prstGeom prst="rect">
                  <a:avLst/>
                </a:prstGeom>
                <a:solidFill>
                  <a:srgbClr val="4F2F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01" name="Freeform 180"/>
                <p:cNvSpPr>
                  <a:spLocks noChangeAspect="1"/>
                </p:cNvSpPr>
                <p:nvPr/>
              </p:nvSpPr>
              <p:spPr bwMode="auto">
                <a:xfrm>
                  <a:off x="1880" y="4109"/>
                  <a:ext cx="50" cy="59"/>
                </a:xfrm>
                <a:custGeom>
                  <a:avLst/>
                  <a:gdLst>
                    <a:gd name="T0" fmla="*/ 0 w 50"/>
                    <a:gd name="T1" fmla="*/ 30 h 59"/>
                    <a:gd name="T2" fmla="*/ 0 w 50"/>
                    <a:gd name="T3" fmla="*/ 59 h 59"/>
                    <a:gd name="T4" fmla="*/ 21 w 50"/>
                    <a:gd name="T5" fmla="*/ 35 h 59"/>
                    <a:gd name="T6" fmla="*/ 41 w 50"/>
                    <a:gd name="T7" fmla="*/ 15 h 59"/>
                    <a:gd name="T8" fmla="*/ 50 w 50"/>
                    <a:gd name="T9" fmla="*/ 0 h 59"/>
                    <a:gd name="T10" fmla="*/ 21 w 50"/>
                    <a:gd name="T11" fmla="*/ 0 h 59"/>
                    <a:gd name="T12" fmla="*/ 0 w 50"/>
                    <a:gd name="T13" fmla="*/ 3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59"/>
                    <a:gd name="T23" fmla="*/ 50 w 50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59">
                      <a:moveTo>
                        <a:pt x="0" y="30"/>
                      </a:moveTo>
                      <a:lnTo>
                        <a:pt x="0" y="59"/>
                      </a:lnTo>
                      <a:lnTo>
                        <a:pt x="21" y="35"/>
                      </a:lnTo>
                      <a:lnTo>
                        <a:pt x="41" y="15"/>
                      </a:lnTo>
                      <a:lnTo>
                        <a:pt x="50" y="0"/>
                      </a:lnTo>
                      <a:lnTo>
                        <a:pt x="21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2" name="Freeform 179"/>
                <p:cNvSpPr>
                  <a:spLocks noChangeAspect="1"/>
                </p:cNvSpPr>
                <p:nvPr/>
              </p:nvSpPr>
              <p:spPr bwMode="auto">
                <a:xfrm>
                  <a:off x="1880" y="4058"/>
                  <a:ext cx="378" cy="283"/>
                </a:xfrm>
                <a:custGeom>
                  <a:avLst/>
                  <a:gdLst>
                    <a:gd name="T0" fmla="*/ 217 w 378"/>
                    <a:gd name="T1" fmla="*/ 24 h 283"/>
                    <a:gd name="T2" fmla="*/ 196 w 378"/>
                    <a:gd name="T3" fmla="*/ 24 h 283"/>
                    <a:gd name="T4" fmla="*/ 172 w 378"/>
                    <a:gd name="T5" fmla="*/ 30 h 283"/>
                    <a:gd name="T6" fmla="*/ 166 w 378"/>
                    <a:gd name="T7" fmla="*/ 66 h 283"/>
                    <a:gd name="T8" fmla="*/ 163 w 378"/>
                    <a:gd name="T9" fmla="*/ 72 h 283"/>
                    <a:gd name="T10" fmla="*/ 163 w 378"/>
                    <a:gd name="T11" fmla="*/ 72 h 283"/>
                    <a:gd name="T12" fmla="*/ 160 w 378"/>
                    <a:gd name="T13" fmla="*/ 75 h 283"/>
                    <a:gd name="T14" fmla="*/ 146 w 378"/>
                    <a:gd name="T15" fmla="*/ 75 h 283"/>
                    <a:gd name="T16" fmla="*/ 131 w 378"/>
                    <a:gd name="T17" fmla="*/ 75 h 283"/>
                    <a:gd name="T18" fmla="*/ 110 w 378"/>
                    <a:gd name="T19" fmla="*/ 66 h 283"/>
                    <a:gd name="T20" fmla="*/ 107 w 378"/>
                    <a:gd name="T21" fmla="*/ 51 h 283"/>
                    <a:gd name="T22" fmla="*/ 86 w 378"/>
                    <a:gd name="T23" fmla="*/ 51 h 283"/>
                    <a:gd name="T24" fmla="*/ 56 w 378"/>
                    <a:gd name="T25" fmla="*/ 60 h 283"/>
                    <a:gd name="T26" fmla="*/ 56 w 378"/>
                    <a:gd name="T27" fmla="*/ 81 h 283"/>
                    <a:gd name="T28" fmla="*/ 41 w 378"/>
                    <a:gd name="T29" fmla="*/ 81 h 283"/>
                    <a:gd name="T30" fmla="*/ 29 w 378"/>
                    <a:gd name="T31" fmla="*/ 86 h 283"/>
                    <a:gd name="T32" fmla="*/ 29 w 378"/>
                    <a:gd name="T33" fmla="*/ 101 h 283"/>
                    <a:gd name="T34" fmla="*/ 0 w 378"/>
                    <a:gd name="T35" fmla="*/ 158 h 283"/>
                    <a:gd name="T36" fmla="*/ 29 w 378"/>
                    <a:gd name="T37" fmla="*/ 167 h 283"/>
                    <a:gd name="T38" fmla="*/ 86 w 378"/>
                    <a:gd name="T39" fmla="*/ 167 h 283"/>
                    <a:gd name="T40" fmla="*/ 95 w 378"/>
                    <a:gd name="T41" fmla="*/ 182 h 283"/>
                    <a:gd name="T42" fmla="*/ 104 w 378"/>
                    <a:gd name="T43" fmla="*/ 190 h 283"/>
                    <a:gd name="T44" fmla="*/ 116 w 378"/>
                    <a:gd name="T45" fmla="*/ 196 h 283"/>
                    <a:gd name="T46" fmla="*/ 128 w 378"/>
                    <a:gd name="T47" fmla="*/ 205 h 283"/>
                    <a:gd name="T48" fmla="*/ 137 w 378"/>
                    <a:gd name="T49" fmla="*/ 223 h 283"/>
                    <a:gd name="T50" fmla="*/ 143 w 378"/>
                    <a:gd name="T51" fmla="*/ 235 h 283"/>
                    <a:gd name="T52" fmla="*/ 143 w 378"/>
                    <a:gd name="T53" fmla="*/ 241 h 283"/>
                    <a:gd name="T54" fmla="*/ 146 w 378"/>
                    <a:gd name="T55" fmla="*/ 247 h 283"/>
                    <a:gd name="T56" fmla="*/ 151 w 378"/>
                    <a:gd name="T57" fmla="*/ 250 h 283"/>
                    <a:gd name="T58" fmla="*/ 157 w 378"/>
                    <a:gd name="T59" fmla="*/ 253 h 283"/>
                    <a:gd name="T60" fmla="*/ 157 w 378"/>
                    <a:gd name="T61" fmla="*/ 283 h 283"/>
                    <a:gd name="T62" fmla="*/ 196 w 378"/>
                    <a:gd name="T63" fmla="*/ 283 h 283"/>
                    <a:gd name="T64" fmla="*/ 187 w 378"/>
                    <a:gd name="T65" fmla="*/ 211 h 283"/>
                    <a:gd name="T66" fmla="*/ 190 w 378"/>
                    <a:gd name="T67" fmla="*/ 179 h 283"/>
                    <a:gd name="T68" fmla="*/ 196 w 378"/>
                    <a:gd name="T69" fmla="*/ 140 h 283"/>
                    <a:gd name="T70" fmla="*/ 262 w 378"/>
                    <a:gd name="T71" fmla="*/ 66 h 283"/>
                    <a:gd name="T72" fmla="*/ 348 w 378"/>
                    <a:gd name="T73" fmla="*/ 51 h 283"/>
                    <a:gd name="T74" fmla="*/ 378 w 378"/>
                    <a:gd name="T75" fmla="*/ 51 h 283"/>
                    <a:gd name="T76" fmla="*/ 369 w 378"/>
                    <a:gd name="T77" fmla="*/ 39 h 283"/>
                    <a:gd name="T78" fmla="*/ 357 w 378"/>
                    <a:gd name="T79" fmla="*/ 27 h 283"/>
                    <a:gd name="T80" fmla="*/ 339 w 378"/>
                    <a:gd name="T81" fmla="*/ 18 h 283"/>
                    <a:gd name="T82" fmla="*/ 321 w 378"/>
                    <a:gd name="T83" fmla="*/ 12 h 283"/>
                    <a:gd name="T84" fmla="*/ 300 w 378"/>
                    <a:gd name="T85" fmla="*/ 6 h 283"/>
                    <a:gd name="T86" fmla="*/ 276 w 378"/>
                    <a:gd name="T87" fmla="*/ 3 h 283"/>
                    <a:gd name="T88" fmla="*/ 253 w 378"/>
                    <a:gd name="T89" fmla="*/ 0 h 283"/>
                    <a:gd name="T90" fmla="*/ 232 w 378"/>
                    <a:gd name="T91" fmla="*/ 0 h 283"/>
                    <a:gd name="T92" fmla="*/ 232 w 378"/>
                    <a:gd name="T93" fmla="*/ 24 h 283"/>
                    <a:gd name="T94" fmla="*/ 217 w 378"/>
                    <a:gd name="T95" fmla="*/ 24 h 28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78"/>
                    <a:gd name="T145" fmla="*/ 0 h 283"/>
                    <a:gd name="T146" fmla="*/ 378 w 378"/>
                    <a:gd name="T147" fmla="*/ 283 h 28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78" h="283">
                      <a:moveTo>
                        <a:pt x="217" y="24"/>
                      </a:moveTo>
                      <a:lnTo>
                        <a:pt x="196" y="24"/>
                      </a:lnTo>
                      <a:lnTo>
                        <a:pt x="172" y="30"/>
                      </a:lnTo>
                      <a:lnTo>
                        <a:pt x="166" y="66"/>
                      </a:lnTo>
                      <a:lnTo>
                        <a:pt x="163" y="72"/>
                      </a:lnTo>
                      <a:lnTo>
                        <a:pt x="160" y="75"/>
                      </a:lnTo>
                      <a:lnTo>
                        <a:pt x="146" y="75"/>
                      </a:lnTo>
                      <a:lnTo>
                        <a:pt x="131" y="75"/>
                      </a:lnTo>
                      <a:lnTo>
                        <a:pt x="110" y="66"/>
                      </a:lnTo>
                      <a:lnTo>
                        <a:pt x="107" y="51"/>
                      </a:lnTo>
                      <a:lnTo>
                        <a:pt x="86" y="51"/>
                      </a:lnTo>
                      <a:lnTo>
                        <a:pt x="56" y="60"/>
                      </a:lnTo>
                      <a:lnTo>
                        <a:pt x="56" y="81"/>
                      </a:lnTo>
                      <a:lnTo>
                        <a:pt x="41" y="81"/>
                      </a:lnTo>
                      <a:lnTo>
                        <a:pt x="29" y="86"/>
                      </a:lnTo>
                      <a:lnTo>
                        <a:pt x="29" y="101"/>
                      </a:lnTo>
                      <a:lnTo>
                        <a:pt x="0" y="158"/>
                      </a:lnTo>
                      <a:lnTo>
                        <a:pt x="29" y="167"/>
                      </a:lnTo>
                      <a:lnTo>
                        <a:pt x="86" y="167"/>
                      </a:lnTo>
                      <a:lnTo>
                        <a:pt x="95" y="182"/>
                      </a:lnTo>
                      <a:lnTo>
                        <a:pt x="104" y="190"/>
                      </a:lnTo>
                      <a:lnTo>
                        <a:pt x="116" y="196"/>
                      </a:lnTo>
                      <a:lnTo>
                        <a:pt x="128" y="205"/>
                      </a:lnTo>
                      <a:lnTo>
                        <a:pt x="137" y="223"/>
                      </a:lnTo>
                      <a:lnTo>
                        <a:pt x="143" y="235"/>
                      </a:lnTo>
                      <a:lnTo>
                        <a:pt x="143" y="241"/>
                      </a:lnTo>
                      <a:lnTo>
                        <a:pt x="146" y="247"/>
                      </a:lnTo>
                      <a:lnTo>
                        <a:pt x="151" y="250"/>
                      </a:lnTo>
                      <a:lnTo>
                        <a:pt x="157" y="253"/>
                      </a:lnTo>
                      <a:lnTo>
                        <a:pt x="157" y="283"/>
                      </a:lnTo>
                      <a:lnTo>
                        <a:pt x="196" y="283"/>
                      </a:lnTo>
                      <a:lnTo>
                        <a:pt x="187" y="211"/>
                      </a:lnTo>
                      <a:lnTo>
                        <a:pt x="190" y="179"/>
                      </a:lnTo>
                      <a:lnTo>
                        <a:pt x="196" y="140"/>
                      </a:lnTo>
                      <a:lnTo>
                        <a:pt x="262" y="66"/>
                      </a:lnTo>
                      <a:lnTo>
                        <a:pt x="348" y="51"/>
                      </a:lnTo>
                      <a:lnTo>
                        <a:pt x="378" y="51"/>
                      </a:lnTo>
                      <a:lnTo>
                        <a:pt x="369" y="39"/>
                      </a:lnTo>
                      <a:lnTo>
                        <a:pt x="357" y="27"/>
                      </a:lnTo>
                      <a:lnTo>
                        <a:pt x="339" y="18"/>
                      </a:lnTo>
                      <a:lnTo>
                        <a:pt x="321" y="12"/>
                      </a:lnTo>
                      <a:lnTo>
                        <a:pt x="300" y="6"/>
                      </a:lnTo>
                      <a:lnTo>
                        <a:pt x="276" y="3"/>
                      </a:lnTo>
                      <a:lnTo>
                        <a:pt x="253" y="0"/>
                      </a:lnTo>
                      <a:lnTo>
                        <a:pt x="232" y="0"/>
                      </a:lnTo>
                      <a:lnTo>
                        <a:pt x="232" y="24"/>
                      </a:lnTo>
                      <a:lnTo>
                        <a:pt x="217" y="24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3" name="Freeform 178"/>
                <p:cNvSpPr>
                  <a:spLocks noChangeAspect="1"/>
                </p:cNvSpPr>
                <p:nvPr/>
              </p:nvSpPr>
              <p:spPr bwMode="auto">
                <a:xfrm>
                  <a:off x="2154" y="4139"/>
                  <a:ext cx="23" cy="14"/>
                </a:xfrm>
                <a:custGeom>
                  <a:avLst/>
                  <a:gdLst>
                    <a:gd name="T0" fmla="*/ 0 w 23"/>
                    <a:gd name="T1" fmla="*/ 14 h 14"/>
                    <a:gd name="T2" fmla="*/ 14 w 23"/>
                    <a:gd name="T3" fmla="*/ 14 h 14"/>
                    <a:gd name="T4" fmla="*/ 23 w 23"/>
                    <a:gd name="T5" fmla="*/ 0 h 14"/>
                    <a:gd name="T6" fmla="*/ 0 w 23"/>
                    <a:gd name="T7" fmla="*/ 0 h 14"/>
                    <a:gd name="T8" fmla="*/ 0 w 23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4"/>
                    <a:gd name="T17" fmla="*/ 23 w 2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4">
                      <a:moveTo>
                        <a:pt x="0" y="14"/>
                      </a:moveTo>
                      <a:lnTo>
                        <a:pt x="14" y="14"/>
                      </a:ln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08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4" name="Freeform 177"/>
                <p:cNvSpPr>
                  <a:spLocks noChangeAspect="1"/>
                </p:cNvSpPr>
                <p:nvPr/>
              </p:nvSpPr>
              <p:spPr bwMode="auto">
                <a:xfrm>
                  <a:off x="2234" y="4139"/>
                  <a:ext cx="24" cy="14"/>
                </a:xfrm>
                <a:custGeom>
                  <a:avLst/>
                  <a:gdLst>
                    <a:gd name="T0" fmla="*/ 24 w 24"/>
                    <a:gd name="T1" fmla="*/ 14 h 14"/>
                    <a:gd name="T2" fmla="*/ 24 w 24"/>
                    <a:gd name="T3" fmla="*/ 0 h 14"/>
                    <a:gd name="T4" fmla="*/ 0 w 24"/>
                    <a:gd name="T5" fmla="*/ 0 h 14"/>
                    <a:gd name="T6" fmla="*/ 9 w 24"/>
                    <a:gd name="T7" fmla="*/ 14 h 14"/>
                    <a:gd name="T8" fmla="*/ 24 w 2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4"/>
                    <a:gd name="T17" fmla="*/ 24 w 2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4">
                      <a:moveTo>
                        <a:pt x="24" y="1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9" y="14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5" name="Freeform 176"/>
                <p:cNvSpPr>
                  <a:spLocks noChangeAspect="1"/>
                </p:cNvSpPr>
                <p:nvPr/>
              </p:nvSpPr>
              <p:spPr bwMode="auto">
                <a:xfrm>
                  <a:off x="2258" y="4139"/>
                  <a:ext cx="41" cy="44"/>
                </a:xfrm>
                <a:custGeom>
                  <a:avLst/>
                  <a:gdLst>
                    <a:gd name="T0" fmla="*/ 0 w 41"/>
                    <a:gd name="T1" fmla="*/ 14 h 44"/>
                    <a:gd name="T2" fmla="*/ 12 w 41"/>
                    <a:gd name="T3" fmla="*/ 14 h 44"/>
                    <a:gd name="T4" fmla="*/ 18 w 41"/>
                    <a:gd name="T5" fmla="*/ 26 h 44"/>
                    <a:gd name="T6" fmla="*/ 23 w 41"/>
                    <a:gd name="T7" fmla="*/ 32 h 44"/>
                    <a:gd name="T8" fmla="*/ 29 w 41"/>
                    <a:gd name="T9" fmla="*/ 35 h 44"/>
                    <a:gd name="T10" fmla="*/ 41 w 41"/>
                    <a:gd name="T11" fmla="*/ 44 h 44"/>
                    <a:gd name="T12" fmla="*/ 41 w 41"/>
                    <a:gd name="T13" fmla="*/ 29 h 44"/>
                    <a:gd name="T14" fmla="*/ 41 w 41"/>
                    <a:gd name="T15" fmla="*/ 14 h 44"/>
                    <a:gd name="T16" fmla="*/ 26 w 41"/>
                    <a:gd name="T17" fmla="*/ 14 h 44"/>
                    <a:gd name="T18" fmla="*/ 26 w 41"/>
                    <a:gd name="T19" fmla="*/ 0 h 44"/>
                    <a:gd name="T20" fmla="*/ 0 w 41"/>
                    <a:gd name="T21" fmla="*/ 0 h 44"/>
                    <a:gd name="T22" fmla="*/ 0 w 41"/>
                    <a:gd name="T23" fmla="*/ 14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44"/>
                    <a:gd name="T38" fmla="*/ 41 w 41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44">
                      <a:moveTo>
                        <a:pt x="0" y="14"/>
                      </a:moveTo>
                      <a:lnTo>
                        <a:pt x="12" y="14"/>
                      </a:lnTo>
                      <a:lnTo>
                        <a:pt x="18" y="26"/>
                      </a:lnTo>
                      <a:lnTo>
                        <a:pt x="23" y="32"/>
                      </a:lnTo>
                      <a:lnTo>
                        <a:pt x="29" y="35"/>
                      </a:lnTo>
                      <a:lnTo>
                        <a:pt x="41" y="44"/>
                      </a:lnTo>
                      <a:lnTo>
                        <a:pt x="41" y="29"/>
                      </a:lnTo>
                      <a:lnTo>
                        <a:pt x="41" y="14"/>
                      </a:lnTo>
                      <a:lnTo>
                        <a:pt x="26" y="14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6" name="Freeform 175"/>
                <p:cNvSpPr>
                  <a:spLocks noChangeAspect="1"/>
                </p:cNvSpPr>
                <p:nvPr/>
              </p:nvSpPr>
              <p:spPr bwMode="auto">
                <a:xfrm>
                  <a:off x="1793" y="3767"/>
                  <a:ext cx="941" cy="517"/>
                </a:xfrm>
                <a:custGeom>
                  <a:avLst/>
                  <a:gdLst>
                    <a:gd name="T0" fmla="*/ 875 w 941"/>
                    <a:gd name="T1" fmla="*/ 134 h 517"/>
                    <a:gd name="T2" fmla="*/ 855 w 941"/>
                    <a:gd name="T3" fmla="*/ 306 h 517"/>
                    <a:gd name="T4" fmla="*/ 828 w 941"/>
                    <a:gd name="T5" fmla="*/ 348 h 517"/>
                    <a:gd name="T6" fmla="*/ 783 w 941"/>
                    <a:gd name="T7" fmla="*/ 271 h 517"/>
                    <a:gd name="T8" fmla="*/ 688 w 941"/>
                    <a:gd name="T9" fmla="*/ 164 h 517"/>
                    <a:gd name="T10" fmla="*/ 655 w 941"/>
                    <a:gd name="T11" fmla="*/ 134 h 517"/>
                    <a:gd name="T12" fmla="*/ 340 w 941"/>
                    <a:gd name="T13" fmla="*/ 83 h 517"/>
                    <a:gd name="T14" fmla="*/ 233 w 941"/>
                    <a:gd name="T15" fmla="*/ 110 h 517"/>
                    <a:gd name="T16" fmla="*/ 182 w 941"/>
                    <a:gd name="T17" fmla="*/ 155 h 517"/>
                    <a:gd name="T18" fmla="*/ 137 w 941"/>
                    <a:gd name="T19" fmla="*/ 184 h 517"/>
                    <a:gd name="T20" fmla="*/ 93 w 941"/>
                    <a:gd name="T21" fmla="*/ 214 h 517"/>
                    <a:gd name="T22" fmla="*/ 60 w 941"/>
                    <a:gd name="T23" fmla="*/ 259 h 517"/>
                    <a:gd name="T24" fmla="*/ 9 w 941"/>
                    <a:gd name="T25" fmla="*/ 366 h 517"/>
                    <a:gd name="T26" fmla="*/ 0 w 941"/>
                    <a:gd name="T27" fmla="*/ 484 h 517"/>
                    <a:gd name="T28" fmla="*/ 21 w 941"/>
                    <a:gd name="T29" fmla="*/ 517 h 517"/>
                    <a:gd name="T30" fmla="*/ 24 w 941"/>
                    <a:gd name="T31" fmla="*/ 404 h 517"/>
                    <a:gd name="T32" fmla="*/ 42 w 941"/>
                    <a:gd name="T33" fmla="*/ 369 h 517"/>
                    <a:gd name="T34" fmla="*/ 93 w 941"/>
                    <a:gd name="T35" fmla="*/ 291 h 517"/>
                    <a:gd name="T36" fmla="*/ 122 w 941"/>
                    <a:gd name="T37" fmla="*/ 256 h 517"/>
                    <a:gd name="T38" fmla="*/ 173 w 941"/>
                    <a:gd name="T39" fmla="*/ 208 h 517"/>
                    <a:gd name="T40" fmla="*/ 158 w 941"/>
                    <a:gd name="T41" fmla="*/ 277 h 517"/>
                    <a:gd name="T42" fmla="*/ 173 w 941"/>
                    <a:gd name="T43" fmla="*/ 315 h 517"/>
                    <a:gd name="T44" fmla="*/ 173 w 941"/>
                    <a:gd name="T45" fmla="*/ 294 h 517"/>
                    <a:gd name="T46" fmla="*/ 185 w 941"/>
                    <a:gd name="T47" fmla="*/ 259 h 517"/>
                    <a:gd name="T48" fmla="*/ 218 w 941"/>
                    <a:gd name="T49" fmla="*/ 342 h 517"/>
                    <a:gd name="T50" fmla="*/ 241 w 941"/>
                    <a:gd name="T51" fmla="*/ 327 h 517"/>
                    <a:gd name="T52" fmla="*/ 218 w 941"/>
                    <a:gd name="T53" fmla="*/ 309 h 517"/>
                    <a:gd name="T54" fmla="*/ 209 w 941"/>
                    <a:gd name="T55" fmla="*/ 250 h 517"/>
                    <a:gd name="T56" fmla="*/ 274 w 941"/>
                    <a:gd name="T57" fmla="*/ 184 h 517"/>
                    <a:gd name="T58" fmla="*/ 438 w 941"/>
                    <a:gd name="T59" fmla="*/ 220 h 517"/>
                    <a:gd name="T60" fmla="*/ 477 w 941"/>
                    <a:gd name="T61" fmla="*/ 241 h 517"/>
                    <a:gd name="T62" fmla="*/ 509 w 941"/>
                    <a:gd name="T63" fmla="*/ 262 h 517"/>
                    <a:gd name="T64" fmla="*/ 551 w 941"/>
                    <a:gd name="T65" fmla="*/ 285 h 517"/>
                    <a:gd name="T66" fmla="*/ 575 w 941"/>
                    <a:gd name="T67" fmla="*/ 321 h 517"/>
                    <a:gd name="T68" fmla="*/ 602 w 941"/>
                    <a:gd name="T69" fmla="*/ 348 h 517"/>
                    <a:gd name="T70" fmla="*/ 622 w 941"/>
                    <a:gd name="T71" fmla="*/ 386 h 517"/>
                    <a:gd name="T72" fmla="*/ 667 w 941"/>
                    <a:gd name="T73" fmla="*/ 416 h 517"/>
                    <a:gd name="T74" fmla="*/ 682 w 941"/>
                    <a:gd name="T75" fmla="*/ 458 h 517"/>
                    <a:gd name="T76" fmla="*/ 756 w 941"/>
                    <a:gd name="T77" fmla="*/ 470 h 517"/>
                    <a:gd name="T78" fmla="*/ 884 w 941"/>
                    <a:gd name="T79" fmla="*/ 434 h 517"/>
                    <a:gd name="T80" fmla="*/ 908 w 941"/>
                    <a:gd name="T81" fmla="*/ 389 h 517"/>
                    <a:gd name="T82" fmla="*/ 935 w 941"/>
                    <a:gd name="T83" fmla="*/ 306 h 517"/>
                    <a:gd name="T84" fmla="*/ 920 w 941"/>
                    <a:gd name="T85" fmla="*/ 131 h 517"/>
                    <a:gd name="T86" fmla="*/ 941 w 941"/>
                    <a:gd name="T87" fmla="*/ 60 h 517"/>
                    <a:gd name="T88" fmla="*/ 929 w 941"/>
                    <a:gd name="T89" fmla="*/ 18 h 517"/>
                    <a:gd name="T90" fmla="*/ 837 w 941"/>
                    <a:gd name="T91" fmla="*/ 15 h 517"/>
                    <a:gd name="T92" fmla="*/ 813 w 941"/>
                    <a:gd name="T93" fmla="*/ 60 h 517"/>
                    <a:gd name="T94" fmla="*/ 798 w 941"/>
                    <a:gd name="T95" fmla="*/ 89 h 51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41"/>
                    <a:gd name="T145" fmla="*/ 0 h 517"/>
                    <a:gd name="T146" fmla="*/ 941 w 941"/>
                    <a:gd name="T147" fmla="*/ 517 h 51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41" h="517">
                      <a:moveTo>
                        <a:pt x="834" y="104"/>
                      </a:moveTo>
                      <a:lnTo>
                        <a:pt x="863" y="119"/>
                      </a:lnTo>
                      <a:lnTo>
                        <a:pt x="875" y="119"/>
                      </a:lnTo>
                      <a:lnTo>
                        <a:pt x="875" y="134"/>
                      </a:lnTo>
                      <a:lnTo>
                        <a:pt x="884" y="277"/>
                      </a:lnTo>
                      <a:lnTo>
                        <a:pt x="869" y="291"/>
                      </a:lnTo>
                      <a:lnTo>
                        <a:pt x="869" y="306"/>
                      </a:lnTo>
                      <a:lnTo>
                        <a:pt x="855" y="306"/>
                      </a:lnTo>
                      <a:lnTo>
                        <a:pt x="849" y="327"/>
                      </a:lnTo>
                      <a:lnTo>
                        <a:pt x="843" y="342"/>
                      </a:lnTo>
                      <a:lnTo>
                        <a:pt x="837" y="345"/>
                      </a:lnTo>
                      <a:lnTo>
                        <a:pt x="828" y="348"/>
                      </a:lnTo>
                      <a:lnTo>
                        <a:pt x="816" y="348"/>
                      </a:lnTo>
                      <a:lnTo>
                        <a:pt x="804" y="351"/>
                      </a:lnTo>
                      <a:lnTo>
                        <a:pt x="804" y="336"/>
                      </a:lnTo>
                      <a:lnTo>
                        <a:pt x="783" y="271"/>
                      </a:lnTo>
                      <a:lnTo>
                        <a:pt x="724" y="176"/>
                      </a:lnTo>
                      <a:lnTo>
                        <a:pt x="709" y="176"/>
                      </a:lnTo>
                      <a:lnTo>
                        <a:pt x="709" y="164"/>
                      </a:lnTo>
                      <a:lnTo>
                        <a:pt x="688" y="164"/>
                      </a:lnTo>
                      <a:lnTo>
                        <a:pt x="679" y="140"/>
                      </a:lnTo>
                      <a:lnTo>
                        <a:pt x="664" y="140"/>
                      </a:lnTo>
                      <a:lnTo>
                        <a:pt x="658" y="140"/>
                      </a:lnTo>
                      <a:lnTo>
                        <a:pt x="655" y="134"/>
                      </a:lnTo>
                      <a:lnTo>
                        <a:pt x="652" y="119"/>
                      </a:lnTo>
                      <a:lnTo>
                        <a:pt x="375" y="69"/>
                      </a:lnTo>
                      <a:lnTo>
                        <a:pt x="375" y="83"/>
                      </a:lnTo>
                      <a:lnTo>
                        <a:pt x="340" y="83"/>
                      </a:lnTo>
                      <a:lnTo>
                        <a:pt x="310" y="83"/>
                      </a:lnTo>
                      <a:lnTo>
                        <a:pt x="304" y="95"/>
                      </a:lnTo>
                      <a:lnTo>
                        <a:pt x="253" y="98"/>
                      </a:lnTo>
                      <a:lnTo>
                        <a:pt x="233" y="110"/>
                      </a:lnTo>
                      <a:lnTo>
                        <a:pt x="215" y="122"/>
                      </a:lnTo>
                      <a:lnTo>
                        <a:pt x="203" y="140"/>
                      </a:lnTo>
                      <a:lnTo>
                        <a:pt x="194" y="146"/>
                      </a:lnTo>
                      <a:lnTo>
                        <a:pt x="182" y="155"/>
                      </a:lnTo>
                      <a:lnTo>
                        <a:pt x="164" y="164"/>
                      </a:lnTo>
                      <a:lnTo>
                        <a:pt x="143" y="170"/>
                      </a:lnTo>
                      <a:lnTo>
                        <a:pt x="137" y="170"/>
                      </a:lnTo>
                      <a:lnTo>
                        <a:pt x="137" y="184"/>
                      </a:lnTo>
                      <a:lnTo>
                        <a:pt x="122" y="196"/>
                      </a:lnTo>
                      <a:lnTo>
                        <a:pt x="108" y="199"/>
                      </a:lnTo>
                      <a:lnTo>
                        <a:pt x="108" y="214"/>
                      </a:lnTo>
                      <a:lnTo>
                        <a:pt x="93" y="214"/>
                      </a:lnTo>
                      <a:lnTo>
                        <a:pt x="93" y="226"/>
                      </a:lnTo>
                      <a:lnTo>
                        <a:pt x="78" y="226"/>
                      </a:lnTo>
                      <a:lnTo>
                        <a:pt x="66" y="241"/>
                      </a:lnTo>
                      <a:lnTo>
                        <a:pt x="60" y="259"/>
                      </a:lnTo>
                      <a:lnTo>
                        <a:pt x="54" y="279"/>
                      </a:lnTo>
                      <a:lnTo>
                        <a:pt x="42" y="303"/>
                      </a:lnTo>
                      <a:lnTo>
                        <a:pt x="30" y="327"/>
                      </a:lnTo>
                      <a:lnTo>
                        <a:pt x="9" y="366"/>
                      </a:lnTo>
                      <a:lnTo>
                        <a:pt x="0" y="392"/>
                      </a:lnTo>
                      <a:lnTo>
                        <a:pt x="0" y="437"/>
                      </a:lnTo>
                      <a:lnTo>
                        <a:pt x="0" y="461"/>
                      </a:lnTo>
                      <a:lnTo>
                        <a:pt x="0" y="484"/>
                      </a:lnTo>
                      <a:lnTo>
                        <a:pt x="3" y="496"/>
                      </a:lnTo>
                      <a:lnTo>
                        <a:pt x="9" y="505"/>
                      </a:lnTo>
                      <a:lnTo>
                        <a:pt x="12" y="511"/>
                      </a:lnTo>
                      <a:lnTo>
                        <a:pt x="21" y="517"/>
                      </a:lnTo>
                      <a:lnTo>
                        <a:pt x="21" y="508"/>
                      </a:lnTo>
                      <a:lnTo>
                        <a:pt x="21" y="467"/>
                      </a:lnTo>
                      <a:lnTo>
                        <a:pt x="21" y="422"/>
                      </a:lnTo>
                      <a:lnTo>
                        <a:pt x="24" y="404"/>
                      </a:lnTo>
                      <a:lnTo>
                        <a:pt x="30" y="386"/>
                      </a:lnTo>
                      <a:lnTo>
                        <a:pt x="33" y="377"/>
                      </a:lnTo>
                      <a:lnTo>
                        <a:pt x="39" y="372"/>
                      </a:lnTo>
                      <a:lnTo>
                        <a:pt x="42" y="369"/>
                      </a:lnTo>
                      <a:lnTo>
                        <a:pt x="51" y="366"/>
                      </a:lnTo>
                      <a:lnTo>
                        <a:pt x="66" y="327"/>
                      </a:lnTo>
                      <a:lnTo>
                        <a:pt x="66" y="300"/>
                      </a:lnTo>
                      <a:lnTo>
                        <a:pt x="93" y="291"/>
                      </a:lnTo>
                      <a:lnTo>
                        <a:pt x="108" y="277"/>
                      </a:lnTo>
                      <a:lnTo>
                        <a:pt x="108" y="271"/>
                      </a:lnTo>
                      <a:lnTo>
                        <a:pt x="108" y="256"/>
                      </a:lnTo>
                      <a:lnTo>
                        <a:pt x="122" y="256"/>
                      </a:lnTo>
                      <a:lnTo>
                        <a:pt x="122" y="241"/>
                      </a:lnTo>
                      <a:lnTo>
                        <a:pt x="137" y="241"/>
                      </a:lnTo>
                      <a:lnTo>
                        <a:pt x="137" y="226"/>
                      </a:lnTo>
                      <a:lnTo>
                        <a:pt x="173" y="208"/>
                      </a:lnTo>
                      <a:lnTo>
                        <a:pt x="170" y="235"/>
                      </a:lnTo>
                      <a:lnTo>
                        <a:pt x="164" y="250"/>
                      </a:lnTo>
                      <a:lnTo>
                        <a:pt x="161" y="259"/>
                      </a:lnTo>
                      <a:lnTo>
                        <a:pt x="158" y="277"/>
                      </a:lnTo>
                      <a:lnTo>
                        <a:pt x="155" y="303"/>
                      </a:lnTo>
                      <a:lnTo>
                        <a:pt x="152" y="327"/>
                      </a:lnTo>
                      <a:lnTo>
                        <a:pt x="173" y="327"/>
                      </a:lnTo>
                      <a:lnTo>
                        <a:pt x="173" y="315"/>
                      </a:lnTo>
                      <a:lnTo>
                        <a:pt x="188" y="315"/>
                      </a:lnTo>
                      <a:lnTo>
                        <a:pt x="182" y="306"/>
                      </a:lnTo>
                      <a:lnTo>
                        <a:pt x="176" y="300"/>
                      </a:lnTo>
                      <a:lnTo>
                        <a:pt x="173" y="294"/>
                      </a:lnTo>
                      <a:lnTo>
                        <a:pt x="173" y="285"/>
                      </a:lnTo>
                      <a:lnTo>
                        <a:pt x="176" y="271"/>
                      </a:lnTo>
                      <a:lnTo>
                        <a:pt x="179" y="265"/>
                      </a:lnTo>
                      <a:lnTo>
                        <a:pt x="185" y="259"/>
                      </a:lnTo>
                      <a:lnTo>
                        <a:pt x="194" y="256"/>
                      </a:lnTo>
                      <a:lnTo>
                        <a:pt x="194" y="327"/>
                      </a:lnTo>
                      <a:lnTo>
                        <a:pt x="194" y="342"/>
                      </a:lnTo>
                      <a:lnTo>
                        <a:pt x="218" y="342"/>
                      </a:lnTo>
                      <a:lnTo>
                        <a:pt x="218" y="357"/>
                      </a:lnTo>
                      <a:lnTo>
                        <a:pt x="253" y="357"/>
                      </a:lnTo>
                      <a:lnTo>
                        <a:pt x="253" y="327"/>
                      </a:lnTo>
                      <a:lnTo>
                        <a:pt x="241" y="327"/>
                      </a:lnTo>
                      <a:lnTo>
                        <a:pt x="236" y="324"/>
                      </a:lnTo>
                      <a:lnTo>
                        <a:pt x="230" y="321"/>
                      </a:lnTo>
                      <a:lnTo>
                        <a:pt x="224" y="315"/>
                      </a:lnTo>
                      <a:lnTo>
                        <a:pt x="218" y="309"/>
                      </a:lnTo>
                      <a:lnTo>
                        <a:pt x="212" y="306"/>
                      </a:lnTo>
                      <a:lnTo>
                        <a:pt x="212" y="303"/>
                      </a:lnTo>
                      <a:lnTo>
                        <a:pt x="209" y="291"/>
                      </a:lnTo>
                      <a:lnTo>
                        <a:pt x="209" y="250"/>
                      </a:lnTo>
                      <a:lnTo>
                        <a:pt x="218" y="223"/>
                      </a:lnTo>
                      <a:lnTo>
                        <a:pt x="233" y="199"/>
                      </a:lnTo>
                      <a:lnTo>
                        <a:pt x="233" y="184"/>
                      </a:lnTo>
                      <a:lnTo>
                        <a:pt x="274" y="184"/>
                      </a:lnTo>
                      <a:lnTo>
                        <a:pt x="384" y="199"/>
                      </a:lnTo>
                      <a:lnTo>
                        <a:pt x="390" y="199"/>
                      </a:lnTo>
                      <a:lnTo>
                        <a:pt x="435" y="205"/>
                      </a:lnTo>
                      <a:lnTo>
                        <a:pt x="438" y="220"/>
                      </a:lnTo>
                      <a:lnTo>
                        <a:pt x="435" y="220"/>
                      </a:lnTo>
                      <a:lnTo>
                        <a:pt x="435" y="217"/>
                      </a:lnTo>
                      <a:lnTo>
                        <a:pt x="450" y="226"/>
                      </a:lnTo>
                      <a:lnTo>
                        <a:pt x="477" y="241"/>
                      </a:lnTo>
                      <a:lnTo>
                        <a:pt x="491" y="241"/>
                      </a:lnTo>
                      <a:lnTo>
                        <a:pt x="497" y="253"/>
                      </a:lnTo>
                      <a:lnTo>
                        <a:pt x="503" y="259"/>
                      </a:lnTo>
                      <a:lnTo>
                        <a:pt x="509" y="262"/>
                      </a:lnTo>
                      <a:lnTo>
                        <a:pt x="521" y="271"/>
                      </a:lnTo>
                      <a:lnTo>
                        <a:pt x="536" y="271"/>
                      </a:lnTo>
                      <a:lnTo>
                        <a:pt x="536" y="285"/>
                      </a:lnTo>
                      <a:lnTo>
                        <a:pt x="551" y="285"/>
                      </a:lnTo>
                      <a:lnTo>
                        <a:pt x="551" y="300"/>
                      </a:lnTo>
                      <a:lnTo>
                        <a:pt x="566" y="300"/>
                      </a:lnTo>
                      <a:lnTo>
                        <a:pt x="566" y="315"/>
                      </a:lnTo>
                      <a:lnTo>
                        <a:pt x="575" y="321"/>
                      </a:lnTo>
                      <a:lnTo>
                        <a:pt x="581" y="327"/>
                      </a:lnTo>
                      <a:lnTo>
                        <a:pt x="587" y="333"/>
                      </a:lnTo>
                      <a:lnTo>
                        <a:pt x="593" y="342"/>
                      </a:lnTo>
                      <a:lnTo>
                        <a:pt x="602" y="348"/>
                      </a:lnTo>
                      <a:lnTo>
                        <a:pt x="608" y="357"/>
                      </a:lnTo>
                      <a:lnTo>
                        <a:pt x="622" y="357"/>
                      </a:lnTo>
                      <a:lnTo>
                        <a:pt x="622" y="372"/>
                      </a:lnTo>
                      <a:lnTo>
                        <a:pt x="622" y="386"/>
                      </a:lnTo>
                      <a:lnTo>
                        <a:pt x="637" y="386"/>
                      </a:lnTo>
                      <a:lnTo>
                        <a:pt x="652" y="401"/>
                      </a:lnTo>
                      <a:lnTo>
                        <a:pt x="652" y="416"/>
                      </a:lnTo>
                      <a:lnTo>
                        <a:pt x="667" y="416"/>
                      </a:lnTo>
                      <a:lnTo>
                        <a:pt x="667" y="437"/>
                      </a:lnTo>
                      <a:lnTo>
                        <a:pt x="667" y="443"/>
                      </a:lnTo>
                      <a:lnTo>
                        <a:pt x="682" y="443"/>
                      </a:lnTo>
                      <a:lnTo>
                        <a:pt x="682" y="458"/>
                      </a:lnTo>
                      <a:lnTo>
                        <a:pt x="703" y="467"/>
                      </a:lnTo>
                      <a:lnTo>
                        <a:pt x="703" y="502"/>
                      </a:lnTo>
                      <a:lnTo>
                        <a:pt x="721" y="496"/>
                      </a:lnTo>
                      <a:lnTo>
                        <a:pt x="756" y="470"/>
                      </a:lnTo>
                      <a:lnTo>
                        <a:pt x="756" y="461"/>
                      </a:lnTo>
                      <a:lnTo>
                        <a:pt x="813" y="493"/>
                      </a:lnTo>
                      <a:lnTo>
                        <a:pt x="840" y="499"/>
                      </a:lnTo>
                      <a:lnTo>
                        <a:pt x="884" y="434"/>
                      </a:lnTo>
                      <a:lnTo>
                        <a:pt x="875" y="428"/>
                      </a:lnTo>
                      <a:lnTo>
                        <a:pt x="887" y="419"/>
                      </a:lnTo>
                      <a:lnTo>
                        <a:pt x="899" y="407"/>
                      </a:lnTo>
                      <a:lnTo>
                        <a:pt x="908" y="389"/>
                      </a:lnTo>
                      <a:lnTo>
                        <a:pt x="917" y="369"/>
                      </a:lnTo>
                      <a:lnTo>
                        <a:pt x="926" y="348"/>
                      </a:lnTo>
                      <a:lnTo>
                        <a:pt x="929" y="327"/>
                      </a:lnTo>
                      <a:lnTo>
                        <a:pt x="935" y="306"/>
                      </a:lnTo>
                      <a:lnTo>
                        <a:pt x="935" y="285"/>
                      </a:lnTo>
                      <a:lnTo>
                        <a:pt x="935" y="256"/>
                      </a:lnTo>
                      <a:lnTo>
                        <a:pt x="920" y="140"/>
                      </a:lnTo>
                      <a:lnTo>
                        <a:pt x="920" y="131"/>
                      </a:lnTo>
                      <a:lnTo>
                        <a:pt x="926" y="125"/>
                      </a:lnTo>
                      <a:lnTo>
                        <a:pt x="935" y="122"/>
                      </a:lnTo>
                      <a:lnTo>
                        <a:pt x="941" y="119"/>
                      </a:lnTo>
                      <a:lnTo>
                        <a:pt x="941" y="60"/>
                      </a:lnTo>
                      <a:lnTo>
                        <a:pt x="941" y="48"/>
                      </a:lnTo>
                      <a:lnTo>
                        <a:pt x="935" y="45"/>
                      </a:lnTo>
                      <a:lnTo>
                        <a:pt x="932" y="39"/>
                      </a:lnTo>
                      <a:lnTo>
                        <a:pt x="929" y="18"/>
                      </a:lnTo>
                      <a:lnTo>
                        <a:pt x="884" y="24"/>
                      </a:lnTo>
                      <a:lnTo>
                        <a:pt x="875" y="9"/>
                      </a:lnTo>
                      <a:lnTo>
                        <a:pt x="840" y="0"/>
                      </a:lnTo>
                      <a:lnTo>
                        <a:pt x="837" y="15"/>
                      </a:lnTo>
                      <a:lnTo>
                        <a:pt x="834" y="24"/>
                      </a:lnTo>
                      <a:lnTo>
                        <a:pt x="828" y="24"/>
                      </a:lnTo>
                      <a:lnTo>
                        <a:pt x="813" y="24"/>
                      </a:lnTo>
                      <a:lnTo>
                        <a:pt x="813" y="60"/>
                      </a:lnTo>
                      <a:lnTo>
                        <a:pt x="810" y="72"/>
                      </a:lnTo>
                      <a:lnTo>
                        <a:pt x="807" y="78"/>
                      </a:lnTo>
                      <a:lnTo>
                        <a:pt x="804" y="83"/>
                      </a:lnTo>
                      <a:lnTo>
                        <a:pt x="798" y="89"/>
                      </a:lnTo>
                      <a:lnTo>
                        <a:pt x="834" y="104"/>
                      </a:lnTo>
                      <a:close/>
                    </a:path>
                  </a:pathLst>
                </a:custGeom>
                <a:solidFill>
                  <a:srgbClr val="1514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7" name="Freeform 174"/>
                <p:cNvSpPr>
                  <a:spLocks noChangeAspect="1"/>
                </p:cNvSpPr>
                <p:nvPr/>
              </p:nvSpPr>
              <p:spPr bwMode="auto">
                <a:xfrm>
                  <a:off x="1871" y="4124"/>
                  <a:ext cx="50" cy="50"/>
                </a:xfrm>
                <a:custGeom>
                  <a:avLst/>
                  <a:gdLst>
                    <a:gd name="T0" fmla="*/ 9 w 50"/>
                    <a:gd name="T1" fmla="*/ 15 h 50"/>
                    <a:gd name="T2" fmla="*/ 0 w 50"/>
                    <a:gd name="T3" fmla="*/ 50 h 50"/>
                    <a:gd name="T4" fmla="*/ 24 w 50"/>
                    <a:gd name="T5" fmla="*/ 50 h 50"/>
                    <a:gd name="T6" fmla="*/ 24 w 50"/>
                    <a:gd name="T7" fmla="*/ 35 h 50"/>
                    <a:gd name="T8" fmla="*/ 38 w 50"/>
                    <a:gd name="T9" fmla="*/ 35 h 50"/>
                    <a:gd name="T10" fmla="*/ 38 w 50"/>
                    <a:gd name="T11" fmla="*/ 20 h 50"/>
                    <a:gd name="T12" fmla="*/ 50 w 50"/>
                    <a:gd name="T13" fmla="*/ 15 h 50"/>
                    <a:gd name="T14" fmla="*/ 50 w 50"/>
                    <a:gd name="T15" fmla="*/ 0 h 50"/>
                    <a:gd name="T16" fmla="*/ 30 w 50"/>
                    <a:gd name="T17" fmla="*/ 20 h 50"/>
                    <a:gd name="T18" fmla="*/ 9 w 50"/>
                    <a:gd name="T19" fmla="*/ 44 h 50"/>
                    <a:gd name="T20" fmla="*/ 9 w 50"/>
                    <a:gd name="T21" fmla="*/ 15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50"/>
                    <a:gd name="T35" fmla="*/ 50 w 50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50">
                      <a:moveTo>
                        <a:pt x="9" y="15"/>
                      </a:moveTo>
                      <a:lnTo>
                        <a:pt x="0" y="50"/>
                      </a:lnTo>
                      <a:lnTo>
                        <a:pt x="24" y="50"/>
                      </a:lnTo>
                      <a:lnTo>
                        <a:pt x="24" y="35"/>
                      </a:lnTo>
                      <a:lnTo>
                        <a:pt x="38" y="35"/>
                      </a:lnTo>
                      <a:lnTo>
                        <a:pt x="38" y="20"/>
                      </a:lnTo>
                      <a:lnTo>
                        <a:pt x="50" y="15"/>
                      </a:lnTo>
                      <a:lnTo>
                        <a:pt x="50" y="0"/>
                      </a:lnTo>
                      <a:lnTo>
                        <a:pt x="30" y="20"/>
                      </a:lnTo>
                      <a:lnTo>
                        <a:pt x="9" y="44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8" name="Freeform 173"/>
                <p:cNvSpPr>
                  <a:spLocks noChangeAspect="1"/>
                </p:cNvSpPr>
                <p:nvPr/>
              </p:nvSpPr>
              <p:spPr bwMode="auto">
                <a:xfrm>
                  <a:off x="2112" y="4153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30 w 30"/>
                    <a:gd name="T3" fmla="*/ 21 h 30"/>
                    <a:gd name="T4" fmla="*/ 30 w 30"/>
                    <a:gd name="T5" fmla="*/ 0 h 30"/>
                    <a:gd name="T6" fmla="*/ 18 w 30"/>
                    <a:gd name="T7" fmla="*/ 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30" y="21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9" name="Freeform 172"/>
                <p:cNvSpPr>
                  <a:spLocks noChangeAspect="1"/>
                </p:cNvSpPr>
                <p:nvPr/>
              </p:nvSpPr>
              <p:spPr bwMode="auto">
                <a:xfrm>
                  <a:off x="2415" y="4153"/>
                  <a:ext cx="30" cy="30"/>
                </a:xfrm>
                <a:custGeom>
                  <a:avLst/>
                  <a:gdLst>
                    <a:gd name="T0" fmla="*/ 30 w 30"/>
                    <a:gd name="T1" fmla="*/ 30 h 30"/>
                    <a:gd name="T2" fmla="*/ 30 w 30"/>
                    <a:gd name="T3" fmla="*/ 15 h 30"/>
                    <a:gd name="T4" fmla="*/ 15 w 30"/>
                    <a:gd name="T5" fmla="*/ 0 h 30"/>
                    <a:gd name="T6" fmla="*/ 0 w 30"/>
                    <a:gd name="T7" fmla="*/ 0 h 30"/>
                    <a:gd name="T8" fmla="*/ 0 w 30"/>
                    <a:gd name="T9" fmla="*/ 15 h 30"/>
                    <a:gd name="T10" fmla="*/ 15 w 30"/>
                    <a:gd name="T11" fmla="*/ 15 h 30"/>
                    <a:gd name="T12" fmla="*/ 15 w 30"/>
                    <a:gd name="T13" fmla="*/ 30 h 30"/>
                    <a:gd name="T14" fmla="*/ 30 w 30"/>
                    <a:gd name="T15" fmla="*/ 3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0"/>
                    <a:gd name="T26" fmla="*/ 30 w 3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0">
                      <a:moveTo>
                        <a:pt x="30" y="30"/>
                      </a:moveTo>
                      <a:lnTo>
                        <a:pt x="30" y="1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0" name="Freeform 171"/>
                <p:cNvSpPr>
                  <a:spLocks noChangeAspect="1"/>
                </p:cNvSpPr>
                <p:nvPr/>
              </p:nvSpPr>
              <p:spPr bwMode="auto">
                <a:xfrm>
                  <a:off x="2445" y="4183"/>
                  <a:ext cx="15" cy="21"/>
                </a:xfrm>
                <a:custGeom>
                  <a:avLst/>
                  <a:gdLst>
                    <a:gd name="T0" fmla="*/ 15 w 15"/>
                    <a:gd name="T1" fmla="*/ 21 h 21"/>
                    <a:gd name="T2" fmla="*/ 15 w 15"/>
                    <a:gd name="T3" fmla="*/ 0 h 21"/>
                    <a:gd name="T4" fmla="*/ 0 w 15"/>
                    <a:gd name="T5" fmla="*/ 0 h 21"/>
                    <a:gd name="T6" fmla="*/ 0 w 15"/>
                    <a:gd name="T7" fmla="*/ 12 h 21"/>
                    <a:gd name="T8" fmla="*/ 15 w 15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15" y="21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1" name="Freeform 170"/>
                <p:cNvSpPr>
                  <a:spLocks noChangeAspect="1"/>
                </p:cNvSpPr>
                <p:nvPr/>
              </p:nvSpPr>
              <p:spPr bwMode="auto">
                <a:xfrm>
                  <a:off x="1823" y="4038"/>
                  <a:ext cx="107" cy="210"/>
                </a:xfrm>
                <a:custGeom>
                  <a:avLst/>
                  <a:gdLst>
                    <a:gd name="T0" fmla="*/ 78 w 107"/>
                    <a:gd name="T1" fmla="*/ 6 h 210"/>
                    <a:gd name="T2" fmla="*/ 63 w 107"/>
                    <a:gd name="T3" fmla="*/ 20 h 210"/>
                    <a:gd name="T4" fmla="*/ 36 w 107"/>
                    <a:gd name="T5" fmla="*/ 56 h 210"/>
                    <a:gd name="T6" fmla="*/ 21 w 107"/>
                    <a:gd name="T7" fmla="*/ 95 h 210"/>
                    <a:gd name="T8" fmla="*/ 0 w 107"/>
                    <a:gd name="T9" fmla="*/ 202 h 210"/>
                    <a:gd name="T10" fmla="*/ 21 w 107"/>
                    <a:gd name="T11" fmla="*/ 210 h 210"/>
                    <a:gd name="T12" fmla="*/ 21 w 107"/>
                    <a:gd name="T13" fmla="*/ 187 h 210"/>
                    <a:gd name="T14" fmla="*/ 86 w 107"/>
                    <a:gd name="T15" fmla="*/ 187 h 210"/>
                    <a:gd name="T16" fmla="*/ 57 w 107"/>
                    <a:gd name="T17" fmla="*/ 178 h 210"/>
                    <a:gd name="T18" fmla="*/ 86 w 107"/>
                    <a:gd name="T19" fmla="*/ 121 h 210"/>
                    <a:gd name="T20" fmla="*/ 72 w 107"/>
                    <a:gd name="T21" fmla="*/ 121 h 210"/>
                    <a:gd name="T22" fmla="*/ 72 w 107"/>
                    <a:gd name="T23" fmla="*/ 136 h 210"/>
                    <a:gd name="T24" fmla="*/ 48 w 107"/>
                    <a:gd name="T25" fmla="*/ 136 h 210"/>
                    <a:gd name="T26" fmla="*/ 57 w 107"/>
                    <a:gd name="T27" fmla="*/ 101 h 210"/>
                    <a:gd name="T28" fmla="*/ 78 w 107"/>
                    <a:gd name="T29" fmla="*/ 71 h 210"/>
                    <a:gd name="T30" fmla="*/ 107 w 107"/>
                    <a:gd name="T31" fmla="*/ 65 h 210"/>
                    <a:gd name="T32" fmla="*/ 107 w 107"/>
                    <a:gd name="T33" fmla="*/ 0 h 210"/>
                    <a:gd name="T34" fmla="*/ 78 w 107"/>
                    <a:gd name="T35" fmla="*/ 6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7"/>
                    <a:gd name="T55" fmla="*/ 0 h 210"/>
                    <a:gd name="T56" fmla="*/ 107 w 107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7" h="210">
                      <a:moveTo>
                        <a:pt x="78" y="6"/>
                      </a:moveTo>
                      <a:lnTo>
                        <a:pt x="63" y="20"/>
                      </a:lnTo>
                      <a:lnTo>
                        <a:pt x="36" y="56"/>
                      </a:lnTo>
                      <a:lnTo>
                        <a:pt x="21" y="95"/>
                      </a:lnTo>
                      <a:lnTo>
                        <a:pt x="0" y="202"/>
                      </a:lnTo>
                      <a:lnTo>
                        <a:pt x="21" y="210"/>
                      </a:lnTo>
                      <a:lnTo>
                        <a:pt x="21" y="187"/>
                      </a:lnTo>
                      <a:lnTo>
                        <a:pt x="86" y="187"/>
                      </a:lnTo>
                      <a:lnTo>
                        <a:pt x="57" y="178"/>
                      </a:lnTo>
                      <a:lnTo>
                        <a:pt x="86" y="121"/>
                      </a:lnTo>
                      <a:lnTo>
                        <a:pt x="72" y="121"/>
                      </a:lnTo>
                      <a:lnTo>
                        <a:pt x="72" y="136"/>
                      </a:lnTo>
                      <a:lnTo>
                        <a:pt x="48" y="136"/>
                      </a:lnTo>
                      <a:lnTo>
                        <a:pt x="57" y="101"/>
                      </a:lnTo>
                      <a:lnTo>
                        <a:pt x="78" y="71"/>
                      </a:lnTo>
                      <a:lnTo>
                        <a:pt x="107" y="65"/>
                      </a:lnTo>
                      <a:lnTo>
                        <a:pt x="107" y="0"/>
                      </a:lnTo>
                      <a:lnTo>
                        <a:pt x="78" y="6"/>
                      </a:lnTo>
                      <a:close/>
                    </a:path>
                  </a:pathLst>
                </a:custGeom>
                <a:solidFill>
                  <a:srgbClr val="B4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2" name="Freeform 169"/>
                <p:cNvSpPr>
                  <a:spLocks noChangeAspect="1"/>
                </p:cNvSpPr>
                <p:nvPr/>
              </p:nvSpPr>
              <p:spPr bwMode="auto">
                <a:xfrm>
                  <a:off x="2142" y="4174"/>
                  <a:ext cx="56" cy="30"/>
                </a:xfrm>
                <a:custGeom>
                  <a:avLst/>
                  <a:gdLst>
                    <a:gd name="T0" fmla="*/ 0 w 56"/>
                    <a:gd name="T1" fmla="*/ 30 h 30"/>
                    <a:gd name="T2" fmla="*/ 35 w 56"/>
                    <a:gd name="T3" fmla="*/ 30 h 30"/>
                    <a:gd name="T4" fmla="*/ 56 w 56"/>
                    <a:gd name="T5" fmla="*/ 21 h 30"/>
                    <a:gd name="T6" fmla="*/ 56 w 56"/>
                    <a:gd name="T7" fmla="*/ 9 h 30"/>
                    <a:gd name="T8" fmla="*/ 35 w 56"/>
                    <a:gd name="T9" fmla="*/ 0 h 30"/>
                    <a:gd name="T10" fmla="*/ 12 w 56"/>
                    <a:gd name="T11" fmla="*/ 0 h 30"/>
                    <a:gd name="T12" fmla="*/ 0 w 56"/>
                    <a:gd name="T13" fmla="*/ 9 h 30"/>
                    <a:gd name="T14" fmla="*/ 0 w 56"/>
                    <a:gd name="T15" fmla="*/ 3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30"/>
                    <a:gd name="T26" fmla="*/ 56 w 56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30">
                      <a:moveTo>
                        <a:pt x="0" y="30"/>
                      </a:moveTo>
                      <a:lnTo>
                        <a:pt x="35" y="30"/>
                      </a:lnTo>
                      <a:lnTo>
                        <a:pt x="56" y="21"/>
                      </a:lnTo>
                      <a:lnTo>
                        <a:pt x="56" y="9"/>
                      </a:lnTo>
                      <a:lnTo>
                        <a:pt x="35" y="0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2B5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3" name="Freeform 168"/>
                <p:cNvSpPr>
                  <a:spLocks noChangeAspect="1"/>
                </p:cNvSpPr>
                <p:nvPr/>
              </p:nvSpPr>
              <p:spPr bwMode="auto">
                <a:xfrm>
                  <a:off x="2299" y="4168"/>
                  <a:ext cx="45" cy="57"/>
                </a:xfrm>
                <a:custGeom>
                  <a:avLst/>
                  <a:gdLst>
                    <a:gd name="T0" fmla="*/ 0 w 45"/>
                    <a:gd name="T1" fmla="*/ 15 h 57"/>
                    <a:gd name="T2" fmla="*/ 15 w 45"/>
                    <a:gd name="T3" fmla="*/ 57 h 57"/>
                    <a:gd name="T4" fmla="*/ 30 w 45"/>
                    <a:gd name="T5" fmla="*/ 57 h 57"/>
                    <a:gd name="T6" fmla="*/ 45 w 45"/>
                    <a:gd name="T7" fmla="*/ 57 h 57"/>
                    <a:gd name="T8" fmla="*/ 36 w 45"/>
                    <a:gd name="T9" fmla="*/ 15 h 57"/>
                    <a:gd name="T10" fmla="*/ 15 w 45"/>
                    <a:gd name="T11" fmla="*/ 0 h 57"/>
                    <a:gd name="T12" fmla="*/ 0 w 45"/>
                    <a:gd name="T13" fmla="*/ 0 h 57"/>
                    <a:gd name="T14" fmla="*/ 0 w 45"/>
                    <a:gd name="T15" fmla="*/ 15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"/>
                    <a:gd name="T25" fmla="*/ 0 h 57"/>
                    <a:gd name="T26" fmla="*/ 45 w 45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" h="57">
                      <a:moveTo>
                        <a:pt x="0" y="15"/>
                      </a:moveTo>
                      <a:lnTo>
                        <a:pt x="15" y="57"/>
                      </a:lnTo>
                      <a:lnTo>
                        <a:pt x="30" y="57"/>
                      </a:lnTo>
                      <a:lnTo>
                        <a:pt x="45" y="57"/>
                      </a:lnTo>
                      <a:lnTo>
                        <a:pt x="36" y="1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4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460" y="4210"/>
                  <a:ext cx="15" cy="15"/>
                </a:xfrm>
                <a:prstGeom prst="rect">
                  <a:avLst/>
                </a:prstGeom>
                <a:solidFill>
                  <a:srgbClr val="504D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15" name="Freeform 166"/>
                <p:cNvSpPr>
                  <a:spLocks noChangeAspect="1"/>
                </p:cNvSpPr>
                <p:nvPr/>
              </p:nvSpPr>
              <p:spPr bwMode="auto">
                <a:xfrm>
                  <a:off x="1814" y="4133"/>
                  <a:ext cx="223" cy="267"/>
                </a:xfrm>
                <a:custGeom>
                  <a:avLst/>
                  <a:gdLst>
                    <a:gd name="T0" fmla="*/ 0 w 223"/>
                    <a:gd name="T1" fmla="*/ 142 h 267"/>
                    <a:gd name="T2" fmla="*/ 6 w 223"/>
                    <a:gd name="T3" fmla="*/ 142 h 267"/>
                    <a:gd name="T4" fmla="*/ 66 w 223"/>
                    <a:gd name="T5" fmla="*/ 112 h 267"/>
                    <a:gd name="T6" fmla="*/ 131 w 223"/>
                    <a:gd name="T7" fmla="*/ 121 h 267"/>
                    <a:gd name="T8" fmla="*/ 161 w 223"/>
                    <a:gd name="T9" fmla="*/ 142 h 267"/>
                    <a:gd name="T10" fmla="*/ 173 w 223"/>
                    <a:gd name="T11" fmla="*/ 142 h 267"/>
                    <a:gd name="T12" fmla="*/ 185 w 223"/>
                    <a:gd name="T13" fmla="*/ 166 h 267"/>
                    <a:gd name="T14" fmla="*/ 194 w 223"/>
                    <a:gd name="T15" fmla="*/ 181 h 267"/>
                    <a:gd name="T16" fmla="*/ 197 w 223"/>
                    <a:gd name="T17" fmla="*/ 190 h 267"/>
                    <a:gd name="T18" fmla="*/ 200 w 223"/>
                    <a:gd name="T19" fmla="*/ 202 h 267"/>
                    <a:gd name="T20" fmla="*/ 203 w 223"/>
                    <a:gd name="T21" fmla="*/ 219 h 267"/>
                    <a:gd name="T22" fmla="*/ 203 w 223"/>
                    <a:gd name="T23" fmla="*/ 243 h 267"/>
                    <a:gd name="T24" fmla="*/ 197 w 223"/>
                    <a:gd name="T25" fmla="*/ 267 h 267"/>
                    <a:gd name="T26" fmla="*/ 223 w 223"/>
                    <a:gd name="T27" fmla="*/ 252 h 267"/>
                    <a:gd name="T28" fmla="*/ 212 w 223"/>
                    <a:gd name="T29" fmla="*/ 252 h 267"/>
                    <a:gd name="T30" fmla="*/ 215 w 223"/>
                    <a:gd name="T31" fmla="*/ 184 h 267"/>
                    <a:gd name="T32" fmla="*/ 223 w 223"/>
                    <a:gd name="T33" fmla="*/ 208 h 267"/>
                    <a:gd name="T34" fmla="*/ 223 w 223"/>
                    <a:gd name="T35" fmla="*/ 178 h 267"/>
                    <a:gd name="T36" fmla="*/ 217 w 223"/>
                    <a:gd name="T37" fmla="*/ 175 h 267"/>
                    <a:gd name="T38" fmla="*/ 212 w 223"/>
                    <a:gd name="T39" fmla="*/ 172 h 267"/>
                    <a:gd name="T40" fmla="*/ 209 w 223"/>
                    <a:gd name="T41" fmla="*/ 166 h 267"/>
                    <a:gd name="T42" fmla="*/ 209 w 223"/>
                    <a:gd name="T43" fmla="*/ 160 h 267"/>
                    <a:gd name="T44" fmla="*/ 203 w 223"/>
                    <a:gd name="T45" fmla="*/ 148 h 267"/>
                    <a:gd name="T46" fmla="*/ 194 w 223"/>
                    <a:gd name="T47" fmla="*/ 130 h 267"/>
                    <a:gd name="T48" fmla="*/ 182 w 223"/>
                    <a:gd name="T49" fmla="*/ 121 h 267"/>
                    <a:gd name="T50" fmla="*/ 170 w 223"/>
                    <a:gd name="T51" fmla="*/ 115 h 267"/>
                    <a:gd name="T52" fmla="*/ 161 w 223"/>
                    <a:gd name="T53" fmla="*/ 107 h 267"/>
                    <a:gd name="T54" fmla="*/ 152 w 223"/>
                    <a:gd name="T55" fmla="*/ 92 h 267"/>
                    <a:gd name="T56" fmla="*/ 95 w 223"/>
                    <a:gd name="T57" fmla="*/ 92 h 267"/>
                    <a:gd name="T58" fmla="*/ 30 w 223"/>
                    <a:gd name="T59" fmla="*/ 92 h 267"/>
                    <a:gd name="T60" fmla="*/ 30 w 223"/>
                    <a:gd name="T61" fmla="*/ 115 h 267"/>
                    <a:gd name="T62" fmla="*/ 9 w 223"/>
                    <a:gd name="T63" fmla="*/ 107 h 267"/>
                    <a:gd name="T64" fmla="*/ 30 w 223"/>
                    <a:gd name="T65" fmla="*/ 0 h 267"/>
                    <a:gd name="T66" fmla="*/ 21 w 223"/>
                    <a:gd name="T67" fmla="*/ 3 h 267"/>
                    <a:gd name="T68" fmla="*/ 18 w 223"/>
                    <a:gd name="T69" fmla="*/ 6 h 267"/>
                    <a:gd name="T70" fmla="*/ 12 w 223"/>
                    <a:gd name="T71" fmla="*/ 11 h 267"/>
                    <a:gd name="T72" fmla="*/ 9 w 223"/>
                    <a:gd name="T73" fmla="*/ 20 h 267"/>
                    <a:gd name="T74" fmla="*/ 3 w 223"/>
                    <a:gd name="T75" fmla="*/ 38 h 267"/>
                    <a:gd name="T76" fmla="*/ 0 w 223"/>
                    <a:gd name="T77" fmla="*/ 56 h 267"/>
                    <a:gd name="T78" fmla="*/ 0 w 223"/>
                    <a:gd name="T79" fmla="*/ 101 h 267"/>
                    <a:gd name="T80" fmla="*/ 0 w 223"/>
                    <a:gd name="T81" fmla="*/ 142 h 2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23"/>
                    <a:gd name="T124" fmla="*/ 0 h 267"/>
                    <a:gd name="T125" fmla="*/ 223 w 223"/>
                    <a:gd name="T126" fmla="*/ 267 h 2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23" h="267">
                      <a:moveTo>
                        <a:pt x="0" y="142"/>
                      </a:moveTo>
                      <a:lnTo>
                        <a:pt x="6" y="142"/>
                      </a:lnTo>
                      <a:lnTo>
                        <a:pt x="66" y="112"/>
                      </a:lnTo>
                      <a:lnTo>
                        <a:pt x="131" y="121"/>
                      </a:lnTo>
                      <a:lnTo>
                        <a:pt x="161" y="142"/>
                      </a:lnTo>
                      <a:lnTo>
                        <a:pt x="173" y="142"/>
                      </a:lnTo>
                      <a:lnTo>
                        <a:pt x="185" y="166"/>
                      </a:lnTo>
                      <a:lnTo>
                        <a:pt x="194" y="181"/>
                      </a:lnTo>
                      <a:lnTo>
                        <a:pt x="197" y="190"/>
                      </a:lnTo>
                      <a:lnTo>
                        <a:pt x="200" y="202"/>
                      </a:lnTo>
                      <a:lnTo>
                        <a:pt x="203" y="219"/>
                      </a:lnTo>
                      <a:lnTo>
                        <a:pt x="203" y="243"/>
                      </a:lnTo>
                      <a:lnTo>
                        <a:pt x="197" y="267"/>
                      </a:lnTo>
                      <a:lnTo>
                        <a:pt x="223" y="252"/>
                      </a:lnTo>
                      <a:lnTo>
                        <a:pt x="212" y="252"/>
                      </a:lnTo>
                      <a:lnTo>
                        <a:pt x="215" y="184"/>
                      </a:lnTo>
                      <a:lnTo>
                        <a:pt x="223" y="208"/>
                      </a:lnTo>
                      <a:lnTo>
                        <a:pt x="223" y="178"/>
                      </a:lnTo>
                      <a:lnTo>
                        <a:pt x="217" y="175"/>
                      </a:lnTo>
                      <a:lnTo>
                        <a:pt x="212" y="172"/>
                      </a:lnTo>
                      <a:lnTo>
                        <a:pt x="209" y="166"/>
                      </a:lnTo>
                      <a:lnTo>
                        <a:pt x="209" y="160"/>
                      </a:lnTo>
                      <a:lnTo>
                        <a:pt x="203" y="148"/>
                      </a:lnTo>
                      <a:lnTo>
                        <a:pt x="194" y="130"/>
                      </a:lnTo>
                      <a:lnTo>
                        <a:pt x="182" y="121"/>
                      </a:lnTo>
                      <a:lnTo>
                        <a:pt x="170" y="115"/>
                      </a:lnTo>
                      <a:lnTo>
                        <a:pt x="161" y="107"/>
                      </a:lnTo>
                      <a:lnTo>
                        <a:pt x="152" y="92"/>
                      </a:lnTo>
                      <a:lnTo>
                        <a:pt x="95" y="92"/>
                      </a:lnTo>
                      <a:lnTo>
                        <a:pt x="30" y="92"/>
                      </a:lnTo>
                      <a:lnTo>
                        <a:pt x="30" y="115"/>
                      </a:lnTo>
                      <a:lnTo>
                        <a:pt x="9" y="107"/>
                      </a:lnTo>
                      <a:lnTo>
                        <a:pt x="30" y="0"/>
                      </a:lnTo>
                      <a:lnTo>
                        <a:pt x="21" y="3"/>
                      </a:lnTo>
                      <a:lnTo>
                        <a:pt x="18" y="6"/>
                      </a:lnTo>
                      <a:lnTo>
                        <a:pt x="12" y="11"/>
                      </a:lnTo>
                      <a:lnTo>
                        <a:pt x="9" y="20"/>
                      </a:lnTo>
                      <a:lnTo>
                        <a:pt x="3" y="38"/>
                      </a:lnTo>
                      <a:lnTo>
                        <a:pt x="0" y="56"/>
                      </a:lnTo>
                      <a:lnTo>
                        <a:pt x="0" y="101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6" name="Freeform 165"/>
                <p:cNvSpPr>
                  <a:spLocks noChangeAspect="1"/>
                </p:cNvSpPr>
                <p:nvPr/>
              </p:nvSpPr>
              <p:spPr bwMode="auto">
                <a:xfrm>
                  <a:off x="2213" y="4225"/>
                  <a:ext cx="45" cy="29"/>
                </a:xfrm>
                <a:custGeom>
                  <a:avLst/>
                  <a:gdLst>
                    <a:gd name="T0" fmla="*/ 0 w 45"/>
                    <a:gd name="T1" fmla="*/ 29 h 29"/>
                    <a:gd name="T2" fmla="*/ 15 w 45"/>
                    <a:gd name="T3" fmla="*/ 29 h 29"/>
                    <a:gd name="T4" fmla="*/ 45 w 45"/>
                    <a:gd name="T5" fmla="*/ 29 h 29"/>
                    <a:gd name="T6" fmla="*/ 45 w 45"/>
                    <a:gd name="T7" fmla="*/ 9 h 29"/>
                    <a:gd name="T8" fmla="*/ 21 w 45"/>
                    <a:gd name="T9" fmla="*/ 0 h 29"/>
                    <a:gd name="T10" fmla="*/ 0 w 45"/>
                    <a:gd name="T11" fmla="*/ 15 h 29"/>
                    <a:gd name="T12" fmla="*/ 0 w 45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9"/>
                    <a:gd name="T23" fmla="*/ 45 w 4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9">
                      <a:moveTo>
                        <a:pt x="0" y="29"/>
                      </a:moveTo>
                      <a:lnTo>
                        <a:pt x="15" y="29"/>
                      </a:lnTo>
                      <a:lnTo>
                        <a:pt x="45" y="29"/>
                      </a:lnTo>
                      <a:lnTo>
                        <a:pt x="45" y="9"/>
                      </a:lnTo>
                      <a:lnTo>
                        <a:pt x="21" y="0"/>
                      </a:lnTo>
                      <a:lnTo>
                        <a:pt x="0" y="15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08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7" name="Freeform 164"/>
                <p:cNvSpPr>
                  <a:spLocks noChangeAspect="1"/>
                </p:cNvSpPr>
                <p:nvPr/>
              </p:nvSpPr>
              <p:spPr bwMode="auto">
                <a:xfrm>
                  <a:off x="2299" y="4139"/>
                  <a:ext cx="146" cy="121"/>
                </a:xfrm>
                <a:custGeom>
                  <a:avLst/>
                  <a:gdLst>
                    <a:gd name="T0" fmla="*/ 0 w 146"/>
                    <a:gd name="T1" fmla="*/ 14 h 121"/>
                    <a:gd name="T2" fmla="*/ 0 w 146"/>
                    <a:gd name="T3" fmla="*/ 29 h 121"/>
                    <a:gd name="T4" fmla="*/ 15 w 146"/>
                    <a:gd name="T5" fmla="*/ 29 h 121"/>
                    <a:gd name="T6" fmla="*/ 36 w 146"/>
                    <a:gd name="T7" fmla="*/ 44 h 121"/>
                    <a:gd name="T8" fmla="*/ 45 w 146"/>
                    <a:gd name="T9" fmla="*/ 86 h 121"/>
                    <a:gd name="T10" fmla="*/ 51 w 146"/>
                    <a:gd name="T11" fmla="*/ 86 h 121"/>
                    <a:gd name="T12" fmla="*/ 66 w 146"/>
                    <a:gd name="T13" fmla="*/ 95 h 121"/>
                    <a:gd name="T14" fmla="*/ 66 w 146"/>
                    <a:gd name="T15" fmla="*/ 80 h 121"/>
                    <a:gd name="T16" fmla="*/ 81 w 146"/>
                    <a:gd name="T17" fmla="*/ 80 h 121"/>
                    <a:gd name="T18" fmla="*/ 90 w 146"/>
                    <a:gd name="T19" fmla="*/ 101 h 121"/>
                    <a:gd name="T20" fmla="*/ 119 w 146"/>
                    <a:gd name="T21" fmla="*/ 95 h 121"/>
                    <a:gd name="T22" fmla="*/ 110 w 146"/>
                    <a:gd name="T23" fmla="*/ 121 h 121"/>
                    <a:gd name="T24" fmla="*/ 137 w 146"/>
                    <a:gd name="T25" fmla="*/ 121 h 121"/>
                    <a:gd name="T26" fmla="*/ 146 w 146"/>
                    <a:gd name="T27" fmla="*/ 109 h 121"/>
                    <a:gd name="T28" fmla="*/ 131 w 146"/>
                    <a:gd name="T29" fmla="*/ 95 h 121"/>
                    <a:gd name="T30" fmla="*/ 113 w 146"/>
                    <a:gd name="T31" fmla="*/ 83 h 121"/>
                    <a:gd name="T32" fmla="*/ 93 w 146"/>
                    <a:gd name="T33" fmla="*/ 74 h 121"/>
                    <a:gd name="T34" fmla="*/ 66 w 146"/>
                    <a:gd name="T35" fmla="*/ 71 h 121"/>
                    <a:gd name="T36" fmla="*/ 63 w 146"/>
                    <a:gd name="T37" fmla="*/ 56 h 121"/>
                    <a:gd name="T38" fmla="*/ 57 w 146"/>
                    <a:gd name="T39" fmla="*/ 47 h 121"/>
                    <a:gd name="T40" fmla="*/ 51 w 146"/>
                    <a:gd name="T41" fmla="*/ 35 h 121"/>
                    <a:gd name="T42" fmla="*/ 42 w 146"/>
                    <a:gd name="T43" fmla="*/ 29 h 121"/>
                    <a:gd name="T44" fmla="*/ 27 w 146"/>
                    <a:gd name="T45" fmla="*/ 14 h 121"/>
                    <a:gd name="T46" fmla="*/ 15 w 146"/>
                    <a:gd name="T47" fmla="*/ 0 h 121"/>
                    <a:gd name="T48" fmla="*/ 0 w 146"/>
                    <a:gd name="T49" fmla="*/ 0 h 121"/>
                    <a:gd name="T50" fmla="*/ 0 w 146"/>
                    <a:gd name="T51" fmla="*/ 14 h 1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6"/>
                    <a:gd name="T79" fmla="*/ 0 h 121"/>
                    <a:gd name="T80" fmla="*/ 146 w 146"/>
                    <a:gd name="T81" fmla="*/ 121 h 12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6" h="121">
                      <a:moveTo>
                        <a:pt x="0" y="14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36" y="44"/>
                      </a:lnTo>
                      <a:lnTo>
                        <a:pt x="45" y="86"/>
                      </a:lnTo>
                      <a:lnTo>
                        <a:pt x="51" y="86"/>
                      </a:lnTo>
                      <a:lnTo>
                        <a:pt x="66" y="95"/>
                      </a:lnTo>
                      <a:lnTo>
                        <a:pt x="66" y="80"/>
                      </a:lnTo>
                      <a:lnTo>
                        <a:pt x="81" y="80"/>
                      </a:lnTo>
                      <a:lnTo>
                        <a:pt x="90" y="101"/>
                      </a:lnTo>
                      <a:lnTo>
                        <a:pt x="119" y="95"/>
                      </a:lnTo>
                      <a:lnTo>
                        <a:pt x="110" y="121"/>
                      </a:lnTo>
                      <a:lnTo>
                        <a:pt x="137" y="121"/>
                      </a:lnTo>
                      <a:lnTo>
                        <a:pt x="146" y="109"/>
                      </a:lnTo>
                      <a:lnTo>
                        <a:pt x="131" y="95"/>
                      </a:lnTo>
                      <a:lnTo>
                        <a:pt x="113" y="83"/>
                      </a:lnTo>
                      <a:lnTo>
                        <a:pt x="93" y="74"/>
                      </a:lnTo>
                      <a:lnTo>
                        <a:pt x="66" y="71"/>
                      </a:lnTo>
                      <a:lnTo>
                        <a:pt x="63" y="56"/>
                      </a:lnTo>
                      <a:lnTo>
                        <a:pt x="57" y="47"/>
                      </a:lnTo>
                      <a:lnTo>
                        <a:pt x="51" y="35"/>
                      </a:lnTo>
                      <a:lnTo>
                        <a:pt x="42" y="29"/>
                      </a:lnTo>
                      <a:lnTo>
                        <a:pt x="27" y="14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997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8" name="Freeform 163"/>
                <p:cNvSpPr>
                  <a:spLocks noChangeAspect="1"/>
                </p:cNvSpPr>
                <p:nvPr/>
              </p:nvSpPr>
              <p:spPr bwMode="auto">
                <a:xfrm>
                  <a:off x="2329" y="4225"/>
                  <a:ext cx="277" cy="86"/>
                </a:xfrm>
                <a:custGeom>
                  <a:avLst/>
                  <a:gdLst>
                    <a:gd name="T0" fmla="*/ 0 w 277"/>
                    <a:gd name="T1" fmla="*/ 86 h 86"/>
                    <a:gd name="T2" fmla="*/ 15 w 277"/>
                    <a:gd name="T3" fmla="*/ 86 h 86"/>
                    <a:gd name="T4" fmla="*/ 15 w 277"/>
                    <a:gd name="T5" fmla="*/ 59 h 86"/>
                    <a:gd name="T6" fmla="*/ 86 w 277"/>
                    <a:gd name="T7" fmla="*/ 59 h 86"/>
                    <a:gd name="T8" fmla="*/ 173 w 277"/>
                    <a:gd name="T9" fmla="*/ 65 h 86"/>
                    <a:gd name="T10" fmla="*/ 191 w 277"/>
                    <a:gd name="T11" fmla="*/ 68 h 86"/>
                    <a:gd name="T12" fmla="*/ 217 w 277"/>
                    <a:gd name="T13" fmla="*/ 29 h 86"/>
                    <a:gd name="T14" fmla="*/ 262 w 277"/>
                    <a:gd name="T15" fmla="*/ 29 h 86"/>
                    <a:gd name="T16" fmla="*/ 277 w 277"/>
                    <a:gd name="T17" fmla="*/ 35 h 86"/>
                    <a:gd name="T18" fmla="*/ 220 w 277"/>
                    <a:gd name="T19" fmla="*/ 3 h 86"/>
                    <a:gd name="T20" fmla="*/ 220 w 277"/>
                    <a:gd name="T21" fmla="*/ 12 h 86"/>
                    <a:gd name="T22" fmla="*/ 185 w 277"/>
                    <a:gd name="T23" fmla="*/ 38 h 86"/>
                    <a:gd name="T24" fmla="*/ 167 w 277"/>
                    <a:gd name="T25" fmla="*/ 44 h 86"/>
                    <a:gd name="T26" fmla="*/ 167 w 277"/>
                    <a:gd name="T27" fmla="*/ 9 h 86"/>
                    <a:gd name="T28" fmla="*/ 146 w 277"/>
                    <a:gd name="T29" fmla="*/ 0 h 86"/>
                    <a:gd name="T30" fmla="*/ 146 w 277"/>
                    <a:gd name="T31" fmla="*/ 15 h 86"/>
                    <a:gd name="T32" fmla="*/ 161 w 277"/>
                    <a:gd name="T33" fmla="*/ 15 h 86"/>
                    <a:gd name="T34" fmla="*/ 161 w 277"/>
                    <a:gd name="T35" fmla="*/ 44 h 86"/>
                    <a:gd name="T36" fmla="*/ 15 w 277"/>
                    <a:gd name="T37" fmla="*/ 44 h 86"/>
                    <a:gd name="T38" fmla="*/ 15 w 277"/>
                    <a:gd name="T39" fmla="*/ 0 h 86"/>
                    <a:gd name="T40" fmla="*/ 0 w 277"/>
                    <a:gd name="T41" fmla="*/ 0 h 86"/>
                    <a:gd name="T42" fmla="*/ 0 w 277"/>
                    <a:gd name="T43" fmla="*/ 86 h 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77"/>
                    <a:gd name="T67" fmla="*/ 0 h 86"/>
                    <a:gd name="T68" fmla="*/ 277 w 277"/>
                    <a:gd name="T69" fmla="*/ 86 h 8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77" h="86">
                      <a:moveTo>
                        <a:pt x="0" y="86"/>
                      </a:moveTo>
                      <a:lnTo>
                        <a:pt x="15" y="86"/>
                      </a:lnTo>
                      <a:lnTo>
                        <a:pt x="15" y="59"/>
                      </a:lnTo>
                      <a:lnTo>
                        <a:pt x="86" y="59"/>
                      </a:lnTo>
                      <a:lnTo>
                        <a:pt x="173" y="65"/>
                      </a:lnTo>
                      <a:lnTo>
                        <a:pt x="191" y="68"/>
                      </a:lnTo>
                      <a:lnTo>
                        <a:pt x="217" y="29"/>
                      </a:lnTo>
                      <a:lnTo>
                        <a:pt x="262" y="29"/>
                      </a:lnTo>
                      <a:lnTo>
                        <a:pt x="277" y="35"/>
                      </a:lnTo>
                      <a:lnTo>
                        <a:pt x="220" y="3"/>
                      </a:lnTo>
                      <a:lnTo>
                        <a:pt x="220" y="12"/>
                      </a:lnTo>
                      <a:lnTo>
                        <a:pt x="185" y="38"/>
                      </a:lnTo>
                      <a:lnTo>
                        <a:pt x="167" y="44"/>
                      </a:lnTo>
                      <a:lnTo>
                        <a:pt x="167" y="9"/>
                      </a:lnTo>
                      <a:lnTo>
                        <a:pt x="146" y="0"/>
                      </a:lnTo>
                      <a:lnTo>
                        <a:pt x="146" y="15"/>
                      </a:lnTo>
                      <a:lnTo>
                        <a:pt x="161" y="15"/>
                      </a:lnTo>
                      <a:lnTo>
                        <a:pt x="161" y="44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9" name="Freeform 162"/>
                <p:cNvSpPr>
                  <a:spLocks noChangeAspect="1"/>
                </p:cNvSpPr>
                <p:nvPr/>
              </p:nvSpPr>
              <p:spPr bwMode="auto">
                <a:xfrm>
                  <a:off x="2350" y="4219"/>
                  <a:ext cx="68" cy="44"/>
                </a:xfrm>
                <a:custGeom>
                  <a:avLst/>
                  <a:gdLst>
                    <a:gd name="T0" fmla="*/ 0 w 68"/>
                    <a:gd name="T1" fmla="*/ 6 h 44"/>
                    <a:gd name="T2" fmla="*/ 3 w 68"/>
                    <a:gd name="T3" fmla="*/ 21 h 44"/>
                    <a:gd name="T4" fmla="*/ 3 w 68"/>
                    <a:gd name="T5" fmla="*/ 32 h 44"/>
                    <a:gd name="T6" fmla="*/ 6 w 68"/>
                    <a:gd name="T7" fmla="*/ 38 h 44"/>
                    <a:gd name="T8" fmla="*/ 12 w 68"/>
                    <a:gd name="T9" fmla="*/ 41 h 44"/>
                    <a:gd name="T10" fmla="*/ 30 w 68"/>
                    <a:gd name="T11" fmla="*/ 44 h 44"/>
                    <a:gd name="T12" fmla="*/ 59 w 68"/>
                    <a:gd name="T13" fmla="*/ 41 h 44"/>
                    <a:gd name="T14" fmla="*/ 68 w 68"/>
                    <a:gd name="T15" fmla="*/ 15 h 44"/>
                    <a:gd name="T16" fmla="*/ 39 w 68"/>
                    <a:gd name="T17" fmla="*/ 21 h 44"/>
                    <a:gd name="T18" fmla="*/ 30 w 68"/>
                    <a:gd name="T19" fmla="*/ 0 h 44"/>
                    <a:gd name="T20" fmla="*/ 15 w 68"/>
                    <a:gd name="T21" fmla="*/ 0 h 44"/>
                    <a:gd name="T22" fmla="*/ 15 w 68"/>
                    <a:gd name="T23" fmla="*/ 15 h 44"/>
                    <a:gd name="T24" fmla="*/ 0 w 68"/>
                    <a:gd name="T25" fmla="*/ 6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8"/>
                    <a:gd name="T40" fmla="*/ 0 h 44"/>
                    <a:gd name="T41" fmla="*/ 68 w 68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8" h="44">
                      <a:moveTo>
                        <a:pt x="0" y="6"/>
                      </a:moveTo>
                      <a:lnTo>
                        <a:pt x="3" y="21"/>
                      </a:lnTo>
                      <a:lnTo>
                        <a:pt x="3" y="32"/>
                      </a:lnTo>
                      <a:lnTo>
                        <a:pt x="6" y="38"/>
                      </a:lnTo>
                      <a:lnTo>
                        <a:pt x="12" y="41"/>
                      </a:lnTo>
                      <a:lnTo>
                        <a:pt x="30" y="44"/>
                      </a:lnTo>
                      <a:lnTo>
                        <a:pt x="59" y="41"/>
                      </a:lnTo>
                      <a:lnTo>
                        <a:pt x="68" y="15"/>
                      </a:lnTo>
                      <a:lnTo>
                        <a:pt x="39" y="21"/>
                      </a:lnTo>
                      <a:lnTo>
                        <a:pt x="30" y="0"/>
                      </a:lnTo>
                      <a:lnTo>
                        <a:pt x="15" y="0"/>
                      </a:lnTo>
                      <a:lnTo>
                        <a:pt x="15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0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213" y="4254"/>
                  <a:ext cx="15" cy="15"/>
                </a:xfrm>
                <a:prstGeom prst="rect">
                  <a:avLst/>
                </a:prstGeom>
                <a:solidFill>
                  <a:srgbClr val="6D94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21" name="Freeform 160"/>
                <p:cNvSpPr>
                  <a:spLocks noChangeAspect="1"/>
                </p:cNvSpPr>
                <p:nvPr/>
              </p:nvSpPr>
              <p:spPr bwMode="auto">
                <a:xfrm>
                  <a:off x="2344" y="4225"/>
                  <a:ext cx="146" cy="44"/>
                </a:xfrm>
                <a:custGeom>
                  <a:avLst/>
                  <a:gdLst>
                    <a:gd name="T0" fmla="*/ 131 w 146"/>
                    <a:gd name="T1" fmla="*/ 15 h 44"/>
                    <a:gd name="T2" fmla="*/ 131 w 146"/>
                    <a:gd name="T3" fmla="*/ 35 h 44"/>
                    <a:gd name="T4" fmla="*/ 92 w 146"/>
                    <a:gd name="T5" fmla="*/ 35 h 44"/>
                    <a:gd name="T6" fmla="*/ 65 w 146"/>
                    <a:gd name="T7" fmla="*/ 35 h 44"/>
                    <a:gd name="T8" fmla="*/ 36 w 146"/>
                    <a:gd name="T9" fmla="*/ 38 h 44"/>
                    <a:gd name="T10" fmla="*/ 18 w 146"/>
                    <a:gd name="T11" fmla="*/ 35 h 44"/>
                    <a:gd name="T12" fmla="*/ 12 w 146"/>
                    <a:gd name="T13" fmla="*/ 32 h 44"/>
                    <a:gd name="T14" fmla="*/ 9 w 146"/>
                    <a:gd name="T15" fmla="*/ 26 h 44"/>
                    <a:gd name="T16" fmla="*/ 9 w 146"/>
                    <a:gd name="T17" fmla="*/ 15 h 44"/>
                    <a:gd name="T18" fmla="*/ 6 w 146"/>
                    <a:gd name="T19" fmla="*/ 0 h 44"/>
                    <a:gd name="T20" fmla="*/ 0 w 146"/>
                    <a:gd name="T21" fmla="*/ 0 h 44"/>
                    <a:gd name="T22" fmla="*/ 0 w 146"/>
                    <a:gd name="T23" fmla="*/ 44 h 44"/>
                    <a:gd name="T24" fmla="*/ 146 w 146"/>
                    <a:gd name="T25" fmla="*/ 44 h 44"/>
                    <a:gd name="T26" fmla="*/ 146 w 146"/>
                    <a:gd name="T27" fmla="*/ 15 h 44"/>
                    <a:gd name="T28" fmla="*/ 131 w 146"/>
                    <a:gd name="T29" fmla="*/ 15 h 4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6"/>
                    <a:gd name="T46" fmla="*/ 0 h 44"/>
                    <a:gd name="T47" fmla="*/ 146 w 146"/>
                    <a:gd name="T48" fmla="*/ 44 h 4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6" h="44">
                      <a:moveTo>
                        <a:pt x="131" y="15"/>
                      </a:moveTo>
                      <a:lnTo>
                        <a:pt x="131" y="35"/>
                      </a:lnTo>
                      <a:lnTo>
                        <a:pt x="92" y="35"/>
                      </a:lnTo>
                      <a:lnTo>
                        <a:pt x="65" y="35"/>
                      </a:lnTo>
                      <a:lnTo>
                        <a:pt x="36" y="38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9" y="26"/>
                      </a:lnTo>
                      <a:lnTo>
                        <a:pt x="9" y="1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46" y="44"/>
                      </a:lnTo>
                      <a:lnTo>
                        <a:pt x="146" y="15"/>
                      </a:lnTo>
                      <a:lnTo>
                        <a:pt x="131" y="15"/>
                      </a:lnTo>
                      <a:close/>
                    </a:path>
                  </a:pathLst>
                </a:custGeom>
                <a:solidFill>
                  <a:srgbClr val="716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2" name="Freeform 159"/>
                <p:cNvSpPr>
                  <a:spLocks noChangeAspect="1"/>
                </p:cNvSpPr>
                <p:nvPr/>
              </p:nvSpPr>
              <p:spPr bwMode="auto">
                <a:xfrm>
                  <a:off x="2112" y="4165"/>
                  <a:ext cx="146" cy="196"/>
                </a:xfrm>
                <a:custGeom>
                  <a:avLst/>
                  <a:gdLst>
                    <a:gd name="T0" fmla="*/ 42 w 146"/>
                    <a:gd name="T1" fmla="*/ 9 h 196"/>
                    <a:gd name="T2" fmla="*/ 65 w 146"/>
                    <a:gd name="T3" fmla="*/ 9 h 196"/>
                    <a:gd name="T4" fmla="*/ 86 w 146"/>
                    <a:gd name="T5" fmla="*/ 18 h 196"/>
                    <a:gd name="T6" fmla="*/ 86 w 146"/>
                    <a:gd name="T7" fmla="*/ 30 h 196"/>
                    <a:gd name="T8" fmla="*/ 65 w 146"/>
                    <a:gd name="T9" fmla="*/ 39 h 196"/>
                    <a:gd name="T10" fmla="*/ 30 w 146"/>
                    <a:gd name="T11" fmla="*/ 39 h 196"/>
                    <a:gd name="T12" fmla="*/ 27 w 146"/>
                    <a:gd name="T13" fmla="*/ 60 h 196"/>
                    <a:gd name="T14" fmla="*/ 9 w 146"/>
                    <a:gd name="T15" fmla="*/ 80 h 196"/>
                    <a:gd name="T16" fmla="*/ 15 w 146"/>
                    <a:gd name="T17" fmla="*/ 119 h 196"/>
                    <a:gd name="T18" fmla="*/ 0 w 146"/>
                    <a:gd name="T19" fmla="*/ 119 h 196"/>
                    <a:gd name="T20" fmla="*/ 0 w 146"/>
                    <a:gd name="T21" fmla="*/ 134 h 196"/>
                    <a:gd name="T22" fmla="*/ 12 w 146"/>
                    <a:gd name="T23" fmla="*/ 134 h 196"/>
                    <a:gd name="T24" fmla="*/ 21 w 146"/>
                    <a:gd name="T25" fmla="*/ 137 h 196"/>
                    <a:gd name="T26" fmla="*/ 27 w 146"/>
                    <a:gd name="T27" fmla="*/ 140 h 196"/>
                    <a:gd name="T28" fmla="*/ 30 w 146"/>
                    <a:gd name="T29" fmla="*/ 146 h 196"/>
                    <a:gd name="T30" fmla="*/ 33 w 146"/>
                    <a:gd name="T31" fmla="*/ 152 h 196"/>
                    <a:gd name="T32" fmla="*/ 33 w 146"/>
                    <a:gd name="T33" fmla="*/ 161 h 196"/>
                    <a:gd name="T34" fmla="*/ 33 w 146"/>
                    <a:gd name="T35" fmla="*/ 167 h 196"/>
                    <a:gd name="T36" fmla="*/ 30 w 146"/>
                    <a:gd name="T37" fmla="*/ 176 h 196"/>
                    <a:gd name="T38" fmla="*/ 44 w 146"/>
                    <a:gd name="T39" fmla="*/ 178 h 196"/>
                    <a:gd name="T40" fmla="*/ 56 w 146"/>
                    <a:gd name="T41" fmla="*/ 178 h 196"/>
                    <a:gd name="T42" fmla="*/ 62 w 146"/>
                    <a:gd name="T43" fmla="*/ 184 h 196"/>
                    <a:gd name="T44" fmla="*/ 65 w 146"/>
                    <a:gd name="T45" fmla="*/ 187 h 196"/>
                    <a:gd name="T46" fmla="*/ 71 w 146"/>
                    <a:gd name="T47" fmla="*/ 193 h 196"/>
                    <a:gd name="T48" fmla="*/ 80 w 146"/>
                    <a:gd name="T49" fmla="*/ 196 h 196"/>
                    <a:gd name="T50" fmla="*/ 95 w 146"/>
                    <a:gd name="T51" fmla="*/ 196 h 196"/>
                    <a:gd name="T52" fmla="*/ 110 w 146"/>
                    <a:gd name="T53" fmla="*/ 190 h 196"/>
                    <a:gd name="T54" fmla="*/ 119 w 146"/>
                    <a:gd name="T55" fmla="*/ 184 h 196"/>
                    <a:gd name="T56" fmla="*/ 131 w 146"/>
                    <a:gd name="T57" fmla="*/ 176 h 196"/>
                    <a:gd name="T58" fmla="*/ 86 w 146"/>
                    <a:gd name="T59" fmla="*/ 176 h 196"/>
                    <a:gd name="T60" fmla="*/ 71 w 146"/>
                    <a:gd name="T61" fmla="*/ 176 h 196"/>
                    <a:gd name="T62" fmla="*/ 71 w 146"/>
                    <a:gd name="T63" fmla="*/ 104 h 196"/>
                    <a:gd name="T64" fmla="*/ 95 w 146"/>
                    <a:gd name="T65" fmla="*/ 104 h 196"/>
                    <a:gd name="T66" fmla="*/ 101 w 146"/>
                    <a:gd name="T67" fmla="*/ 104 h 196"/>
                    <a:gd name="T68" fmla="*/ 101 w 146"/>
                    <a:gd name="T69" fmla="*/ 89 h 196"/>
                    <a:gd name="T70" fmla="*/ 101 w 146"/>
                    <a:gd name="T71" fmla="*/ 75 h 196"/>
                    <a:gd name="T72" fmla="*/ 122 w 146"/>
                    <a:gd name="T73" fmla="*/ 60 h 196"/>
                    <a:gd name="T74" fmla="*/ 146 w 146"/>
                    <a:gd name="T75" fmla="*/ 69 h 196"/>
                    <a:gd name="T76" fmla="*/ 137 w 146"/>
                    <a:gd name="T77" fmla="*/ 15 h 196"/>
                    <a:gd name="T78" fmla="*/ 110 w 146"/>
                    <a:gd name="T79" fmla="*/ 24 h 196"/>
                    <a:gd name="T80" fmla="*/ 116 w 146"/>
                    <a:gd name="T81" fmla="*/ 3 h 196"/>
                    <a:gd name="T82" fmla="*/ 92 w 146"/>
                    <a:gd name="T83" fmla="*/ 0 h 196"/>
                    <a:gd name="T84" fmla="*/ 42 w 146"/>
                    <a:gd name="T85" fmla="*/ 9 h 19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6"/>
                    <a:gd name="T130" fmla="*/ 0 h 196"/>
                    <a:gd name="T131" fmla="*/ 146 w 146"/>
                    <a:gd name="T132" fmla="*/ 196 h 19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6" h="196">
                      <a:moveTo>
                        <a:pt x="42" y="9"/>
                      </a:moveTo>
                      <a:lnTo>
                        <a:pt x="65" y="9"/>
                      </a:lnTo>
                      <a:lnTo>
                        <a:pt x="86" y="18"/>
                      </a:lnTo>
                      <a:lnTo>
                        <a:pt x="86" y="30"/>
                      </a:lnTo>
                      <a:lnTo>
                        <a:pt x="65" y="39"/>
                      </a:lnTo>
                      <a:lnTo>
                        <a:pt x="30" y="39"/>
                      </a:lnTo>
                      <a:lnTo>
                        <a:pt x="27" y="60"/>
                      </a:lnTo>
                      <a:lnTo>
                        <a:pt x="9" y="80"/>
                      </a:lnTo>
                      <a:lnTo>
                        <a:pt x="15" y="119"/>
                      </a:lnTo>
                      <a:lnTo>
                        <a:pt x="0" y="119"/>
                      </a:lnTo>
                      <a:lnTo>
                        <a:pt x="0" y="134"/>
                      </a:lnTo>
                      <a:lnTo>
                        <a:pt x="12" y="134"/>
                      </a:lnTo>
                      <a:lnTo>
                        <a:pt x="21" y="137"/>
                      </a:lnTo>
                      <a:lnTo>
                        <a:pt x="27" y="140"/>
                      </a:lnTo>
                      <a:lnTo>
                        <a:pt x="30" y="146"/>
                      </a:lnTo>
                      <a:lnTo>
                        <a:pt x="33" y="152"/>
                      </a:lnTo>
                      <a:lnTo>
                        <a:pt x="33" y="161"/>
                      </a:lnTo>
                      <a:lnTo>
                        <a:pt x="33" y="167"/>
                      </a:lnTo>
                      <a:lnTo>
                        <a:pt x="30" y="176"/>
                      </a:lnTo>
                      <a:lnTo>
                        <a:pt x="44" y="178"/>
                      </a:lnTo>
                      <a:lnTo>
                        <a:pt x="56" y="178"/>
                      </a:lnTo>
                      <a:lnTo>
                        <a:pt x="62" y="184"/>
                      </a:lnTo>
                      <a:lnTo>
                        <a:pt x="65" y="187"/>
                      </a:lnTo>
                      <a:lnTo>
                        <a:pt x="71" y="193"/>
                      </a:lnTo>
                      <a:lnTo>
                        <a:pt x="80" y="196"/>
                      </a:lnTo>
                      <a:lnTo>
                        <a:pt x="95" y="196"/>
                      </a:lnTo>
                      <a:lnTo>
                        <a:pt x="110" y="190"/>
                      </a:lnTo>
                      <a:lnTo>
                        <a:pt x="119" y="184"/>
                      </a:lnTo>
                      <a:lnTo>
                        <a:pt x="131" y="176"/>
                      </a:lnTo>
                      <a:lnTo>
                        <a:pt x="86" y="176"/>
                      </a:lnTo>
                      <a:lnTo>
                        <a:pt x="71" y="176"/>
                      </a:lnTo>
                      <a:lnTo>
                        <a:pt x="71" y="104"/>
                      </a:lnTo>
                      <a:lnTo>
                        <a:pt x="95" y="104"/>
                      </a:lnTo>
                      <a:lnTo>
                        <a:pt x="101" y="104"/>
                      </a:lnTo>
                      <a:lnTo>
                        <a:pt x="101" y="89"/>
                      </a:lnTo>
                      <a:lnTo>
                        <a:pt x="101" y="75"/>
                      </a:lnTo>
                      <a:lnTo>
                        <a:pt x="122" y="60"/>
                      </a:lnTo>
                      <a:lnTo>
                        <a:pt x="146" y="69"/>
                      </a:lnTo>
                      <a:lnTo>
                        <a:pt x="137" y="15"/>
                      </a:lnTo>
                      <a:lnTo>
                        <a:pt x="110" y="24"/>
                      </a:lnTo>
                      <a:lnTo>
                        <a:pt x="116" y="3"/>
                      </a:lnTo>
                      <a:lnTo>
                        <a:pt x="92" y="0"/>
                      </a:lnTo>
                      <a:lnTo>
                        <a:pt x="42" y="9"/>
                      </a:lnTo>
                      <a:close/>
                    </a:path>
                  </a:pathLst>
                </a:custGeom>
                <a:solidFill>
                  <a:srgbClr val="A4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3" name="Freeform 158"/>
                <p:cNvSpPr>
                  <a:spLocks noChangeAspect="1"/>
                </p:cNvSpPr>
                <p:nvPr/>
              </p:nvSpPr>
              <p:spPr bwMode="auto">
                <a:xfrm>
                  <a:off x="1871" y="4269"/>
                  <a:ext cx="44" cy="21"/>
                </a:xfrm>
                <a:custGeom>
                  <a:avLst/>
                  <a:gdLst>
                    <a:gd name="T0" fmla="*/ 30 w 44"/>
                    <a:gd name="T1" fmla="*/ 21 h 21"/>
                    <a:gd name="T2" fmla="*/ 44 w 44"/>
                    <a:gd name="T3" fmla="*/ 6 h 21"/>
                    <a:gd name="T4" fmla="*/ 15 w 44"/>
                    <a:gd name="T5" fmla="*/ 0 h 21"/>
                    <a:gd name="T6" fmla="*/ 3 w 44"/>
                    <a:gd name="T7" fmla="*/ 9 h 21"/>
                    <a:gd name="T8" fmla="*/ 3 w 44"/>
                    <a:gd name="T9" fmla="*/ 6 h 21"/>
                    <a:gd name="T10" fmla="*/ 6 w 44"/>
                    <a:gd name="T11" fmla="*/ 6 h 21"/>
                    <a:gd name="T12" fmla="*/ 0 w 44"/>
                    <a:gd name="T13" fmla="*/ 21 h 21"/>
                    <a:gd name="T14" fmla="*/ 30 w 44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21"/>
                    <a:gd name="T26" fmla="*/ 44 w 4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21">
                      <a:moveTo>
                        <a:pt x="30" y="21"/>
                      </a:moveTo>
                      <a:lnTo>
                        <a:pt x="44" y="6"/>
                      </a:lnTo>
                      <a:lnTo>
                        <a:pt x="15" y="0"/>
                      </a:lnTo>
                      <a:lnTo>
                        <a:pt x="3" y="9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0" y="21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908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4" name="Freeform 157"/>
                <p:cNvSpPr>
                  <a:spLocks noChangeAspect="1"/>
                </p:cNvSpPr>
                <p:nvPr/>
              </p:nvSpPr>
              <p:spPr bwMode="auto">
                <a:xfrm>
                  <a:off x="2552" y="4281"/>
                  <a:ext cx="39" cy="24"/>
                </a:xfrm>
                <a:custGeom>
                  <a:avLst/>
                  <a:gdLst>
                    <a:gd name="T0" fmla="*/ 0 w 39"/>
                    <a:gd name="T1" fmla="*/ 9 h 24"/>
                    <a:gd name="T2" fmla="*/ 0 w 39"/>
                    <a:gd name="T3" fmla="*/ 24 h 24"/>
                    <a:gd name="T4" fmla="*/ 39 w 39"/>
                    <a:gd name="T5" fmla="*/ 24 h 24"/>
                    <a:gd name="T6" fmla="*/ 33 w 39"/>
                    <a:gd name="T7" fmla="*/ 6 h 24"/>
                    <a:gd name="T8" fmla="*/ 27 w 39"/>
                    <a:gd name="T9" fmla="*/ 0 h 24"/>
                    <a:gd name="T10" fmla="*/ 18 w 39"/>
                    <a:gd name="T11" fmla="*/ 3 h 24"/>
                    <a:gd name="T12" fmla="*/ 0 w 39"/>
                    <a:gd name="T13" fmla="*/ 9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24"/>
                    <a:gd name="T23" fmla="*/ 39 w 39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24">
                      <a:moveTo>
                        <a:pt x="0" y="9"/>
                      </a:moveTo>
                      <a:lnTo>
                        <a:pt x="0" y="24"/>
                      </a:lnTo>
                      <a:lnTo>
                        <a:pt x="39" y="24"/>
                      </a:lnTo>
                      <a:lnTo>
                        <a:pt x="33" y="6"/>
                      </a:lnTo>
                      <a:lnTo>
                        <a:pt x="27" y="0"/>
                      </a:lnTo>
                      <a:lnTo>
                        <a:pt x="18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5" name="Freeform 156"/>
                <p:cNvSpPr>
                  <a:spLocks noChangeAspect="1"/>
                </p:cNvSpPr>
                <p:nvPr/>
              </p:nvSpPr>
              <p:spPr bwMode="auto">
                <a:xfrm>
                  <a:off x="2502" y="4254"/>
                  <a:ext cx="89" cy="75"/>
                </a:xfrm>
                <a:custGeom>
                  <a:avLst/>
                  <a:gdLst>
                    <a:gd name="T0" fmla="*/ 0 w 89"/>
                    <a:gd name="T1" fmla="*/ 36 h 75"/>
                    <a:gd name="T2" fmla="*/ 29 w 89"/>
                    <a:gd name="T3" fmla="*/ 45 h 75"/>
                    <a:gd name="T4" fmla="*/ 29 w 89"/>
                    <a:gd name="T5" fmla="*/ 75 h 75"/>
                    <a:gd name="T6" fmla="*/ 65 w 89"/>
                    <a:gd name="T7" fmla="*/ 66 h 75"/>
                    <a:gd name="T8" fmla="*/ 53 w 89"/>
                    <a:gd name="T9" fmla="*/ 63 h 75"/>
                    <a:gd name="T10" fmla="*/ 44 w 89"/>
                    <a:gd name="T11" fmla="*/ 57 h 75"/>
                    <a:gd name="T12" fmla="*/ 41 w 89"/>
                    <a:gd name="T13" fmla="*/ 51 h 75"/>
                    <a:gd name="T14" fmla="*/ 41 w 89"/>
                    <a:gd name="T15" fmla="*/ 48 h 75"/>
                    <a:gd name="T16" fmla="*/ 44 w 89"/>
                    <a:gd name="T17" fmla="*/ 42 h 75"/>
                    <a:gd name="T18" fmla="*/ 50 w 89"/>
                    <a:gd name="T19" fmla="*/ 36 h 75"/>
                    <a:gd name="T20" fmla="*/ 50 w 89"/>
                    <a:gd name="T21" fmla="*/ 21 h 75"/>
                    <a:gd name="T22" fmla="*/ 65 w 89"/>
                    <a:gd name="T23" fmla="*/ 21 h 75"/>
                    <a:gd name="T24" fmla="*/ 89 w 89"/>
                    <a:gd name="T25" fmla="*/ 15 h 75"/>
                    <a:gd name="T26" fmla="*/ 89 w 89"/>
                    <a:gd name="T27" fmla="*/ 0 h 75"/>
                    <a:gd name="T28" fmla="*/ 44 w 89"/>
                    <a:gd name="T29" fmla="*/ 0 h 75"/>
                    <a:gd name="T30" fmla="*/ 18 w 89"/>
                    <a:gd name="T31" fmla="*/ 39 h 75"/>
                    <a:gd name="T32" fmla="*/ 0 w 89"/>
                    <a:gd name="T33" fmla="*/ 36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9"/>
                    <a:gd name="T52" fmla="*/ 0 h 75"/>
                    <a:gd name="T53" fmla="*/ 89 w 89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9" h="75">
                      <a:moveTo>
                        <a:pt x="0" y="36"/>
                      </a:moveTo>
                      <a:lnTo>
                        <a:pt x="29" y="45"/>
                      </a:lnTo>
                      <a:lnTo>
                        <a:pt x="29" y="75"/>
                      </a:lnTo>
                      <a:lnTo>
                        <a:pt x="65" y="66"/>
                      </a:lnTo>
                      <a:lnTo>
                        <a:pt x="53" y="63"/>
                      </a:lnTo>
                      <a:lnTo>
                        <a:pt x="44" y="57"/>
                      </a:lnTo>
                      <a:lnTo>
                        <a:pt x="41" y="51"/>
                      </a:lnTo>
                      <a:lnTo>
                        <a:pt x="41" y="48"/>
                      </a:lnTo>
                      <a:lnTo>
                        <a:pt x="44" y="42"/>
                      </a:lnTo>
                      <a:lnTo>
                        <a:pt x="50" y="36"/>
                      </a:lnTo>
                      <a:lnTo>
                        <a:pt x="50" y="21"/>
                      </a:lnTo>
                      <a:lnTo>
                        <a:pt x="65" y="21"/>
                      </a:lnTo>
                      <a:lnTo>
                        <a:pt x="89" y="15"/>
                      </a:lnTo>
                      <a:lnTo>
                        <a:pt x="89" y="0"/>
                      </a:lnTo>
                      <a:lnTo>
                        <a:pt x="44" y="0"/>
                      </a:lnTo>
                      <a:lnTo>
                        <a:pt x="18" y="3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6" name="Freeform 155"/>
                <p:cNvSpPr>
                  <a:spLocks noChangeAspect="1" noEditPoints="1"/>
                </p:cNvSpPr>
                <p:nvPr/>
              </p:nvSpPr>
              <p:spPr bwMode="auto">
                <a:xfrm>
                  <a:off x="2543" y="4275"/>
                  <a:ext cx="54" cy="45"/>
                </a:xfrm>
                <a:custGeom>
                  <a:avLst/>
                  <a:gdLst>
                    <a:gd name="T0" fmla="*/ 9 w 54"/>
                    <a:gd name="T1" fmla="*/ 15 h 45"/>
                    <a:gd name="T2" fmla="*/ 27 w 54"/>
                    <a:gd name="T3" fmla="*/ 9 h 45"/>
                    <a:gd name="T4" fmla="*/ 36 w 54"/>
                    <a:gd name="T5" fmla="*/ 6 h 45"/>
                    <a:gd name="T6" fmla="*/ 42 w 54"/>
                    <a:gd name="T7" fmla="*/ 12 h 45"/>
                    <a:gd name="T8" fmla="*/ 48 w 54"/>
                    <a:gd name="T9" fmla="*/ 30 h 45"/>
                    <a:gd name="T10" fmla="*/ 9 w 54"/>
                    <a:gd name="T11" fmla="*/ 30 h 45"/>
                    <a:gd name="T12" fmla="*/ 9 w 54"/>
                    <a:gd name="T13" fmla="*/ 15 h 45"/>
                    <a:gd name="T14" fmla="*/ 9 w 54"/>
                    <a:gd name="T15" fmla="*/ 15 h 45"/>
                    <a:gd name="T16" fmla="*/ 3 w 54"/>
                    <a:gd name="T17" fmla="*/ 21 h 45"/>
                    <a:gd name="T18" fmla="*/ 0 w 54"/>
                    <a:gd name="T19" fmla="*/ 27 h 45"/>
                    <a:gd name="T20" fmla="*/ 0 w 54"/>
                    <a:gd name="T21" fmla="*/ 30 h 45"/>
                    <a:gd name="T22" fmla="*/ 3 w 54"/>
                    <a:gd name="T23" fmla="*/ 36 h 45"/>
                    <a:gd name="T24" fmla="*/ 12 w 54"/>
                    <a:gd name="T25" fmla="*/ 42 h 45"/>
                    <a:gd name="T26" fmla="*/ 24 w 54"/>
                    <a:gd name="T27" fmla="*/ 45 h 45"/>
                    <a:gd name="T28" fmla="*/ 33 w 54"/>
                    <a:gd name="T29" fmla="*/ 45 h 45"/>
                    <a:gd name="T30" fmla="*/ 54 w 54"/>
                    <a:gd name="T31" fmla="*/ 45 h 45"/>
                    <a:gd name="T32" fmla="*/ 54 w 54"/>
                    <a:gd name="T33" fmla="*/ 24 h 45"/>
                    <a:gd name="T34" fmla="*/ 54 w 54"/>
                    <a:gd name="T35" fmla="*/ 9 h 45"/>
                    <a:gd name="T36" fmla="*/ 48 w 54"/>
                    <a:gd name="T37" fmla="*/ 3 h 45"/>
                    <a:gd name="T38" fmla="*/ 39 w 54"/>
                    <a:gd name="T39" fmla="*/ 3 h 45"/>
                    <a:gd name="T40" fmla="*/ 24 w 54"/>
                    <a:gd name="T41" fmla="*/ 0 h 45"/>
                    <a:gd name="T42" fmla="*/ 9 w 54"/>
                    <a:gd name="T43" fmla="*/ 0 h 45"/>
                    <a:gd name="T44" fmla="*/ 9 w 54"/>
                    <a:gd name="T45" fmla="*/ 15 h 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5"/>
                    <a:gd name="T71" fmla="*/ 54 w 54"/>
                    <a:gd name="T72" fmla="*/ 45 h 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5">
                      <a:moveTo>
                        <a:pt x="9" y="15"/>
                      </a:moveTo>
                      <a:lnTo>
                        <a:pt x="27" y="9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8" y="30"/>
                      </a:lnTo>
                      <a:lnTo>
                        <a:pt x="9" y="30"/>
                      </a:lnTo>
                      <a:lnTo>
                        <a:pt x="9" y="15"/>
                      </a:lnTo>
                      <a:close/>
                      <a:moveTo>
                        <a:pt x="9" y="15"/>
                      </a:moveTo>
                      <a:lnTo>
                        <a:pt x="3" y="21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3" y="36"/>
                      </a:lnTo>
                      <a:lnTo>
                        <a:pt x="12" y="42"/>
                      </a:lnTo>
                      <a:lnTo>
                        <a:pt x="24" y="45"/>
                      </a:lnTo>
                      <a:lnTo>
                        <a:pt x="33" y="45"/>
                      </a:lnTo>
                      <a:lnTo>
                        <a:pt x="54" y="45"/>
                      </a:lnTo>
                      <a:lnTo>
                        <a:pt x="54" y="24"/>
                      </a:lnTo>
                      <a:lnTo>
                        <a:pt x="54" y="9"/>
                      </a:lnTo>
                      <a:lnTo>
                        <a:pt x="48" y="3"/>
                      </a:lnTo>
                      <a:lnTo>
                        <a:pt x="39" y="3"/>
                      </a:lnTo>
                      <a:lnTo>
                        <a:pt x="24" y="0"/>
                      </a:lnTo>
                      <a:lnTo>
                        <a:pt x="9" y="0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7" name="Freeform 154"/>
                <p:cNvSpPr>
                  <a:spLocks noChangeAspect="1"/>
                </p:cNvSpPr>
                <p:nvPr/>
              </p:nvSpPr>
              <p:spPr bwMode="auto">
                <a:xfrm>
                  <a:off x="2567" y="4254"/>
                  <a:ext cx="66" cy="137"/>
                </a:xfrm>
                <a:custGeom>
                  <a:avLst/>
                  <a:gdLst>
                    <a:gd name="T0" fmla="*/ 0 w 66"/>
                    <a:gd name="T1" fmla="*/ 21 h 137"/>
                    <a:gd name="T2" fmla="*/ 15 w 66"/>
                    <a:gd name="T3" fmla="*/ 24 h 137"/>
                    <a:gd name="T4" fmla="*/ 24 w 66"/>
                    <a:gd name="T5" fmla="*/ 24 h 137"/>
                    <a:gd name="T6" fmla="*/ 30 w 66"/>
                    <a:gd name="T7" fmla="*/ 30 h 137"/>
                    <a:gd name="T8" fmla="*/ 30 w 66"/>
                    <a:gd name="T9" fmla="*/ 45 h 137"/>
                    <a:gd name="T10" fmla="*/ 30 w 66"/>
                    <a:gd name="T11" fmla="*/ 66 h 137"/>
                    <a:gd name="T12" fmla="*/ 9 w 66"/>
                    <a:gd name="T13" fmla="*/ 66 h 137"/>
                    <a:gd name="T14" fmla="*/ 18 w 66"/>
                    <a:gd name="T15" fmla="*/ 89 h 137"/>
                    <a:gd name="T16" fmla="*/ 45 w 66"/>
                    <a:gd name="T17" fmla="*/ 66 h 137"/>
                    <a:gd name="T18" fmla="*/ 60 w 66"/>
                    <a:gd name="T19" fmla="*/ 66 h 137"/>
                    <a:gd name="T20" fmla="*/ 51 w 66"/>
                    <a:gd name="T21" fmla="*/ 137 h 137"/>
                    <a:gd name="T22" fmla="*/ 57 w 66"/>
                    <a:gd name="T23" fmla="*/ 134 h 137"/>
                    <a:gd name="T24" fmla="*/ 60 w 66"/>
                    <a:gd name="T25" fmla="*/ 128 h 137"/>
                    <a:gd name="T26" fmla="*/ 60 w 66"/>
                    <a:gd name="T27" fmla="*/ 122 h 137"/>
                    <a:gd name="T28" fmla="*/ 63 w 66"/>
                    <a:gd name="T29" fmla="*/ 110 h 137"/>
                    <a:gd name="T30" fmla="*/ 66 w 66"/>
                    <a:gd name="T31" fmla="*/ 89 h 137"/>
                    <a:gd name="T32" fmla="*/ 66 w 66"/>
                    <a:gd name="T33" fmla="*/ 72 h 137"/>
                    <a:gd name="T34" fmla="*/ 66 w 66"/>
                    <a:gd name="T35" fmla="*/ 66 h 137"/>
                    <a:gd name="T36" fmla="*/ 66 w 66"/>
                    <a:gd name="T37" fmla="*/ 51 h 137"/>
                    <a:gd name="T38" fmla="*/ 63 w 66"/>
                    <a:gd name="T39" fmla="*/ 42 h 137"/>
                    <a:gd name="T40" fmla="*/ 57 w 66"/>
                    <a:gd name="T41" fmla="*/ 30 h 137"/>
                    <a:gd name="T42" fmla="*/ 51 w 66"/>
                    <a:gd name="T43" fmla="*/ 21 h 137"/>
                    <a:gd name="T44" fmla="*/ 39 w 66"/>
                    <a:gd name="T45" fmla="*/ 6 h 137"/>
                    <a:gd name="T46" fmla="*/ 24 w 66"/>
                    <a:gd name="T47" fmla="*/ 0 h 137"/>
                    <a:gd name="T48" fmla="*/ 24 w 66"/>
                    <a:gd name="T49" fmla="*/ 15 h 137"/>
                    <a:gd name="T50" fmla="*/ 0 w 66"/>
                    <a:gd name="T51" fmla="*/ 21 h 13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37"/>
                    <a:gd name="T80" fmla="*/ 66 w 66"/>
                    <a:gd name="T81" fmla="*/ 137 h 13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37">
                      <a:moveTo>
                        <a:pt x="0" y="21"/>
                      </a:moveTo>
                      <a:lnTo>
                        <a:pt x="15" y="24"/>
                      </a:lnTo>
                      <a:lnTo>
                        <a:pt x="24" y="24"/>
                      </a:lnTo>
                      <a:lnTo>
                        <a:pt x="30" y="30"/>
                      </a:lnTo>
                      <a:lnTo>
                        <a:pt x="30" y="45"/>
                      </a:lnTo>
                      <a:lnTo>
                        <a:pt x="30" y="66"/>
                      </a:lnTo>
                      <a:lnTo>
                        <a:pt x="9" y="66"/>
                      </a:lnTo>
                      <a:lnTo>
                        <a:pt x="18" y="89"/>
                      </a:lnTo>
                      <a:lnTo>
                        <a:pt x="45" y="66"/>
                      </a:lnTo>
                      <a:lnTo>
                        <a:pt x="60" y="66"/>
                      </a:lnTo>
                      <a:lnTo>
                        <a:pt x="51" y="137"/>
                      </a:lnTo>
                      <a:lnTo>
                        <a:pt x="57" y="134"/>
                      </a:lnTo>
                      <a:lnTo>
                        <a:pt x="60" y="128"/>
                      </a:lnTo>
                      <a:lnTo>
                        <a:pt x="60" y="122"/>
                      </a:lnTo>
                      <a:lnTo>
                        <a:pt x="63" y="110"/>
                      </a:lnTo>
                      <a:lnTo>
                        <a:pt x="66" y="89"/>
                      </a:lnTo>
                      <a:lnTo>
                        <a:pt x="66" y="72"/>
                      </a:lnTo>
                      <a:lnTo>
                        <a:pt x="66" y="66"/>
                      </a:lnTo>
                      <a:lnTo>
                        <a:pt x="66" y="51"/>
                      </a:lnTo>
                      <a:lnTo>
                        <a:pt x="63" y="42"/>
                      </a:lnTo>
                      <a:lnTo>
                        <a:pt x="57" y="30"/>
                      </a:lnTo>
                      <a:lnTo>
                        <a:pt x="51" y="21"/>
                      </a:lnTo>
                      <a:lnTo>
                        <a:pt x="39" y="6"/>
                      </a:lnTo>
                      <a:lnTo>
                        <a:pt x="24" y="0"/>
                      </a:lnTo>
                      <a:lnTo>
                        <a:pt x="24" y="1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28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7" y="4311"/>
                  <a:ext cx="15" cy="15"/>
                </a:xfrm>
                <a:prstGeom prst="rect">
                  <a:avLst/>
                </a:prstGeom>
                <a:solidFill>
                  <a:srgbClr val="908D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29" name="Freeform 152"/>
                <p:cNvSpPr>
                  <a:spLocks noChangeAspect="1"/>
                </p:cNvSpPr>
                <p:nvPr/>
              </p:nvSpPr>
              <p:spPr bwMode="auto">
                <a:xfrm>
                  <a:off x="2183" y="4269"/>
                  <a:ext cx="24" cy="72"/>
                </a:xfrm>
                <a:custGeom>
                  <a:avLst/>
                  <a:gdLst>
                    <a:gd name="T0" fmla="*/ 15 w 24"/>
                    <a:gd name="T1" fmla="*/ 72 h 72"/>
                    <a:gd name="T2" fmla="*/ 24 w 24"/>
                    <a:gd name="T3" fmla="*/ 57 h 72"/>
                    <a:gd name="T4" fmla="*/ 18 w 24"/>
                    <a:gd name="T5" fmla="*/ 48 h 72"/>
                    <a:gd name="T6" fmla="*/ 15 w 24"/>
                    <a:gd name="T7" fmla="*/ 36 h 72"/>
                    <a:gd name="T8" fmla="*/ 15 w 24"/>
                    <a:gd name="T9" fmla="*/ 21 h 72"/>
                    <a:gd name="T10" fmla="*/ 15 w 24"/>
                    <a:gd name="T11" fmla="*/ 9 h 72"/>
                    <a:gd name="T12" fmla="*/ 15 w 24"/>
                    <a:gd name="T13" fmla="*/ 6 h 72"/>
                    <a:gd name="T14" fmla="*/ 18 w 24"/>
                    <a:gd name="T15" fmla="*/ 6 h 72"/>
                    <a:gd name="T16" fmla="*/ 24 w 24"/>
                    <a:gd name="T17" fmla="*/ 0 h 72"/>
                    <a:gd name="T18" fmla="*/ 0 w 24"/>
                    <a:gd name="T19" fmla="*/ 0 h 72"/>
                    <a:gd name="T20" fmla="*/ 0 w 24"/>
                    <a:gd name="T21" fmla="*/ 72 h 72"/>
                    <a:gd name="T22" fmla="*/ 15 w 24"/>
                    <a:gd name="T23" fmla="*/ 72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72"/>
                    <a:gd name="T38" fmla="*/ 24 w 24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72">
                      <a:moveTo>
                        <a:pt x="15" y="72"/>
                      </a:moveTo>
                      <a:lnTo>
                        <a:pt x="24" y="57"/>
                      </a:lnTo>
                      <a:lnTo>
                        <a:pt x="18" y="48"/>
                      </a:lnTo>
                      <a:lnTo>
                        <a:pt x="15" y="36"/>
                      </a:lnTo>
                      <a:lnTo>
                        <a:pt x="15" y="2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15" y="72"/>
                      </a:lnTo>
                      <a:close/>
                    </a:path>
                  </a:pathLst>
                </a:custGeom>
                <a:solidFill>
                  <a:srgbClr val="6792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0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243" y="4311"/>
                  <a:ext cx="15" cy="15"/>
                </a:xfrm>
                <a:prstGeom prst="rect">
                  <a:avLst/>
                </a:prstGeom>
                <a:solidFill>
                  <a:srgbClr val="6D94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31" name="Freeform 150"/>
                <p:cNvSpPr>
                  <a:spLocks noChangeAspect="1"/>
                </p:cNvSpPr>
                <p:nvPr/>
              </p:nvSpPr>
              <p:spPr bwMode="auto">
                <a:xfrm>
                  <a:off x="1921" y="4299"/>
                  <a:ext cx="60" cy="71"/>
                </a:xfrm>
                <a:custGeom>
                  <a:avLst/>
                  <a:gdLst>
                    <a:gd name="T0" fmla="*/ 0 w 60"/>
                    <a:gd name="T1" fmla="*/ 56 h 71"/>
                    <a:gd name="T2" fmla="*/ 9 w 60"/>
                    <a:gd name="T3" fmla="*/ 71 h 71"/>
                    <a:gd name="T4" fmla="*/ 12 w 60"/>
                    <a:gd name="T5" fmla="*/ 59 h 71"/>
                    <a:gd name="T6" fmla="*/ 39 w 60"/>
                    <a:gd name="T7" fmla="*/ 27 h 71"/>
                    <a:gd name="T8" fmla="*/ 60 w 60"/>
                    <a:gd name="T9" fmla="*/ 27 h 71"/>
                    <a:gd name="T10" fmla="*/ 54 w 60"/>
                    <a:gd name="T11" fmla="*/ 0 h 71"/>
                    <a:gd name="T12" fmla="*/ 36 w 60"/>
                    <a:gd name="T13" fmla="*/ 0 h 71"/>
                    <a:gd name="T14" fmla="*/ 27 w 60"/>
                    <a:gd name="T15" fmla="*/ 0 h 71"/>
                    <a:gd name="T16" fmla="*/ 21 w 60"/>
                    <a:gd name="T17" fmla="*/ 3 h 71"/>
                    <a:gd name="T18" fmla="*/ 18 w 60"/>
                    <a:gd name="T19" fmla="*/ 6 h 71"/>
                    <a:gd name="T20" fmla="*/ 18 w 60"/>
                    <a:gd name="T21" fmla="*/ 12 h 71"/>
                    <a:gd name="T22" fmla="*/ 15 w 60"/>
                    <a:gd name="T23" fmla="*/ 21 h 71"/>
                    <a:gd name="T24" fmla="*/ 15 w 60"/>
                    <a:gd name="T25" fmla="*/ 42 h 71"/>
                    <a:gd name="T26" fmla="*/ 0 w 60"/>
                    <a:gd name="T27" fmla="*/ 42 h 71"/>
                    <a:gd name="T28" fmla="*/ 0 w 60"/>
                    <a:gd name="T29" fmla="*/ 56 h 7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0"/>
                    <a:gd name="T46" fmla="*/ 0 h 71"/>
                    <a:gd name="T47" fmla="*/ 60 w 60"/>
                    <a:gd name="T48" fmla="*/ 71 h 7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0" h="71">
                      <a:moveTo>
                        <a:pt x="0" y="56"/>
                      </a:moveTo>
                      <a:lnTo>
                        <a:pt x="9" y="71"/>
                      </a:lnTo>
                      <a:lnTo>
                        <a:pt x="12" y="59"/>
                      </a:lnTo>
                      <a:lnTo>
                        <a:pt x="39" y="27"/>
                      </a:lnTo>
                      <a:lnTo>
                        <a:pt x="60" y="27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21" y="3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5" y="21"/>
                      </a:lnTo>
                      <a:lnTo>
                        <a:pt x="15" y="42"/>
                      </a:lnTo>
                      <a:lnTo>
                        <a:pt x="0" y="4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7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2" name="Freeform 149"/>
                <p:cNvSpPr>
                  <a:spLocks noChangeAspect="1"/>
                </p:cNvSpPr>
                <p:nvPr/>
              </p:nvSpPr>
              <p:spPr bwMode="auto">
                <a:xfrm>
                  <a:off x="2198" y="4254"/>
                  <a:ext cx="60" cy="87"/>
                </a:xfrm>
                <a:custGeom>
                  <a:avLst/>
                  <a:gdLst>
                    <a:gd name="T0" fmla="*/ 15 w 60"/>
                    <a:gd name="T1" fmla="*/ 15 h 87"/>
                    <a:gd name="T2" fmla="*/ 9 w 60"/>
                    <a:gd name="T3" fmla="*/ 15 h 87"/>
                    <a:gd name="T4" fmla="*/ 3 w 60"/>
                    <a:gd name="T5" fmla="*/ 21 h 87"/>
                    <a:gd name="T6" fmla="*/ 0 w 60"/>
                    <a:gd name="T7" fmla="*/ 21 h 87"/>
                    <a:gd name="T8" fmla="*/ 0 w 60"/>
                    <a:gd name="T9" fmla="*/ 24 h 87"/>
                    <a:gd name="T10" fmla="*/ 0 w 60"/>
                    <a:gd name="T11" fmla="*/ 36 h 87"/>
                    <a:gd name="T12" fmla="*/ 0 w 60"/>
                    <a:gd name="T13" fmla="*/ 51 h 87"/>
                    <a:gd name="T14" fmla="*/ 3 w 60"/>
                    <a:gd name="T15" fmla="*/ 63 h 87"/>
                    <a:gd name="T16" fmla="*/ 9 w 60"/>
                    <a:gd name="T17" fmla="*/ 72 h 87"/>
                    <a:gd name="T18" fmla="*/ 0 w 60"/>
                    <a:gd name="T19" fmla="*/ 87 h 87"/>
                    <a:gd name="T20" fmla="*/ 45 w 60"/>
                    <a:gd name="T21" fmla="*/ 87 h 87"/>
                    <a:gd name="T22" fmla="*/ 45 w 60"/>
                    <a:gd name="T23" fmla="*/ 72 h 87"/>
                    <a:gd name="T24" fmla="*/ 45 w 60"/>
                    <a:gd name="T25" fmla="*/ 57 h 87"/>
                    <a:gd name="T26" fmla="*/ 60 w 60"/>
                    <a:gd name="T27" fmla="*/ 57 h 87"/>
                    <a:gd name="T28" fmla="*/ 60 w 60"/>
                    <a:gd name="T29" fmla="*/ 0 h 87"/>
                    <a:gd name="T30" fmla="*/ 30 w 60"/>
                    <a:gd name="T31" fmla="*/ 0 h 87"/>
                    <a:gd name="T32" fmla="*/ 30 w 60"/>
                    <a:gd name="T33" fmla="*/ 15 h 87"/>
                    <a:gd name="T34" fmla="*/ 15 w 60"/>
                    <a:gd name="T35" fmla="*/ 15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87"/>
                    <a:gd name="T56" fmla="*/ 60 w 60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87">
                      <a:moveTo>
                        <a:pt x="15" y="15"/>
                      </a:moveTo>
                      <a:lnTo>
                        <a:pt x="9" y="15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51"/>
                      </a:lnTo>
                      <a:lnTo>
                        <a:pt x="3" y="63"/>
                      </a:lnTo>
                      <a:lnTo>
                        <a:pt x="9" y="72"/>
                      </a:lnTo>
                      <a:lnTo>
                        <a:pt x="0" y="87"/>
                      </a:lnTo>
                      <a:lnTo>
                        <a:pt x="45" y="87"/>
                      </a:lnTo>
                      <a:lnTo>
                        <a:pt x="45" y="72"/>
                      </a:lnTo>
                      <a:lnTo>
                        <a:pt x="45" y="57"/>
                      </a:lnTo>
                      <a:lnTo>
                        <a:pt x="60" y="57"/>
                      </a:lnTo>
                      <a:lnTo>
                        <a:pt x="60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4C71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3" name="Freeform 148"/>
                <p:cNvSpPr>
                  <a:spLocks noChangeAspect="1"/>
                </p:cNvSpPr>
                <p:nvPr/>
              </p:nvSpPr>
              <p:spPr bwMode="auto">
                <a:xfrm>
                  <a:off x="1886" y="4254"/>
                  <a:ext cx="89" cy="101"/>
                </a:xfrm>
                <a:custGeom>
                  <a:avLst/>
                  <a:gdLst>
                    <a:gd name="T0" fmla="*/ 0 w 89"/>
                    <a:gd name="T1" fmla="*/ 15 h 101"/>
                    <a:gd name="T2" fmla="*/ 29 w 89"/>
                    <a:gd name="T3" fmla="*/ 21 h 101"/>
                    <a:gd name="T4" fmla="*/ 15 w 89"/>
                    <a:gd name="T5" fmla="*/ 36 h 101"/>
                    <a:gd name="T6" fmla="*/ 12 w 89"/>
                    <a:gd name="T7" fmla="*/ 51 h 101"/>
                    <a:gd name="T8" fmla="*/ 9 w 89"/>
                    <a:gd name="T9" fmla="*/ 78 h 101"/>
                    <a:gd name="T10" fmla="*/ 29 w 89"/>
                    <a:gd name="T11" fmla="*/ 101 h 101"/>
                    <a:gd name="T12" fmla="*/ 35 w 89"/>
                    <a:gd name="T13" fmla="*/ 101 h 101"/>
                    <a:gd name="T14" fmla="*/ 35 w 89"/>
                    <a:gd name="T15" fmla="*/ 87 h 101"/>
                    <a:gd name="T16" fmla="*/ 50 w 89"/>
                    <a:gd name="T17" fmla="*/ 87 h 101"/>
                    <a:gd name="T18" fmla="*/ 50 w 89"/>
                    <a:gd name="T19" fmla="*/ 66 h 101"/>
                    <a:gd name="T20" fmla="*/ 53 w 89"/>
                    <a:gd name="T21" fmla="*/ 57 h 101"/>
                    <a:gd name="T22" fmla="*/ 53 w 89"/>
                    <a:gd name="T23" fmla="*/ 51 h 101"/>
                    <a:gd name="T24" fmla="*/ 56 w 89"/>
                    <a:gd name="T25" fmla="*/ 48 h 101"/>
                    <a:gd name="T26" fmla="*/ 62 w 89"/>
                    <a:gd name="T27" fmla="*/ 45 h 101"/>
                    <a:gd name="T28" fmla="*/ 71 w 89"/>
                    <a:gd name="T29" fmla="*/ 45 h 101"/>
                    <a:gd name="T30" fmla="*/ 89 w 89"/>
                    <a:gd name="T31" fmla="*/ 45 h 101"/>
                    <a:gd name="T32" fmla="*/ 80 w 89"/>
                    <a:gd name="T33" fmla="*/ 27 h 101"/>
                    <a:gd name="T34" fmla="*/ 89 w 89"/>
                    <a:gd name="T35" fmla="*/ 21 h 101"/>
                    <a:gd name="T36" fmla="*/ 59 w 89"/>
                    <a:gd name="T37" fmla="*/ 0 h 101"/>
                    <a:gd name="T38" fmla="*/ 9 w 89"/>
                    <a:gd name="T39" fmla="*/ 0 h 101"/>
                    <a:gd name="T40" fmla="*/ 0 w 89"/>
                    <a:gd name="T41" fmla="*/ 15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101"/>
                    <a:gd name="T65" fmla="*/ 89 w 89"/>
                    <a:gd name="T66" fmla="*/ 101 h 1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101">
                      <a:moveTo>
                        <a:pt x="0" y="15"/>
                      </a:moveTo>
                      <a:lnTo>
                        <a:pt x="29" y="21"/>
                      </a:lnTo>
                      <a:lnTo>
                        <a:pt x="15" y="36"/>
                      </a:lnTo>
                      <a:lnTo>
                        <a:pt x="12" y="51"/>
                      </a:lnTo>
                      <a:lnTo>
                        <a:pt x="9" y="78"/>
                      </a:lnTo>
                      <a:lnTo>
                        <a:pt x="29" y="101"/>
                      </a:lnTo>
                      <a:lnTo>
                        <a:pt x="35" y="101"/>
                      </a:lnTo>
                      <a:lnTo>
                        <a:pt x="35" y="87"/>
                      </a:lnTo>
                      <a:lnTo>
                        <a:pt x="50" y="87"/>
                      </a:lnTo>
                      <a:lnTo>
                        <a:pt x="50" y="66"/>
                      </a:lnTo>
                      <a:lnTo>
                        <a:pt x="53" y="57"/>
                      </a:lnTo>
                      <a:lnTo>
                        <a:pt x="53" y="51"/>
                      </a:lnTo>
                      <a:lnTo>
                        <a:pt x="56" y="48"/>
                      </a:lnTo>
                      <a:lnTo>
                        <a:pt x="62" y="45"/>
                      </a:lnTo>
                      <a:lnTo>
                        <a:pt x="71" y="45"/>
                      </a:lnTo>
                      <a:lnTo>
                        <a:pt x="89" y="45"/>
                      </a:lnTo>
                      <a:lnTo>
                        <a:pt x="80" y="27"/>
                      </a:lnTo>
                      <a:lnTo>
                        <a:pt x="89" y="21"/>
                      </a:lnTo>
                      <a:lnTo>
                        <a:pt x="59" y="0"/>
                      </a:lnTo>
                      <a:lnTo>
                        <a:pt x="9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A4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4" name="Freeform 147"/>
                <p:cNvSpPr>
                  <a:spLocks noChangeAspect="1"/>
                </p:cNvSpPr>
                <p:nvPr/>
              </p:nvSpPr>
              <p:spPr bwMode="auto">
                <a:xfrm>
                  <a:off x="2335" y="4284"/>
                  <a:ext cx="176" cy="107"/>
                </a:xfrm>
                <a:custGeom>
                  <a:avLst/>
                  <a:gdLst>
                    <a:gd name="T0" fmla="*/ 9 w 176"/>
                    <a:gd name="T1" fmla="*/ 27 h 107"/>
                    <a:gd name="T2" fmla="*/ 9 w 176"/>
                    <a:gd name="T3" fmla="*/ 42 h 107"/>
                    <a:gd name="T4" fmla="*/ 0 w 176"/>
                    <a:gd name="T5" fmla="*/ 86 h 107"/>
                    <a:gd name="T6" fmla="*/ 15 w 176"/>
                    <a:gd name="T7" fmla="*/ 86 h 107"/>
                    <a:gd name="T8" fmla="*/ 15 w 176"/>
                    <a:gd name="T9" fmla="*/ 71 h 107"/>
                    <a:gd name="T10" fmla="*/ 63 w 176"/>
                    <a:gd name="T11" fmla="*/ 71 h 107"/>
                    <a:gd name="T12" fmla="*/ 66 w 176"/>
                    <a:gd name="T13" fmla="*/ 71 h 107"/>
                    <a:gd name="T14" fmla="*/ 110 w 176"/>
                    <a:gd name="T15" fmla="*/ 71 h 107"/>
                    <a:gd name="T16" fmla="*/ 119 w 176"/>
                    <a:gd name="T17" fmla="*/ 71 h 107"/>
                    <a:gd name="T18" fmla="*/ 125 w 176"/>
                    <a:gd name="T19" fmla="*/ 74 h 107"/>
                    <a:gd name="T20" fmla="*/ 128 w 176"/>
                    <a:gd name="T21" fmla="*/ 77 h 107"/>
                    <a:gd name="T22" fmla="*/ 131 w 176"/>
                    <a:gd name="T23" fmla="*/ 83 h 107"/>
                    <a:gd name="T24" fmla="*/ 134 w 176"/>
                    <a:gd name="T25" fmla="*/ 92 h 107"/>
                    <a:gd name="T26" fmla="*/ 140 w 176"/>
                    <a:gd name="T27" fmla="*/ 107 h 107"/>
                    <a:gd name="T28" fmla="*/ 149 w 176"/>
                    <a:gd name="T29" fmla="*/ 104 h 107"/>
                    <a:gd name="T30" fmla="*/ 161 w 176"/>
                    <a:gd name="T31" fmla="*/ 101 h 107"/>
                    <a:gd name="T32" fmla="*/ 167 w 176"/>
                    <a:gd name="T33" fmla="*/ 98 h 107"/>
                    <a:gd name="T34" fmla="*/ 173 w 176"/>
                    <a:gd name="T35" fmla="*/ 95 h 107"/>
                    <a:gd name="T36" fmla="*/ 176 w 176"/>
                    <a:gd name="T37" fmla="*/ 89 h 107"/>
                    <a:gd name="T38" fmla="*/ 176 w 176"/>
                    <a:gd name="T39" fmla="*/ 86 h 107"/>
                    <a:gd name="T40" fmla="*/ 173 w 176"/>
                    <a:gd name="T41" fmla="*/ 74 h 107"/>
                    <a:gd name="T42" fmla="*/ 167 w 176"/>
                    <a:gd name="T43" fmla="*/ 62 h 107"/>
                    <a:gd name="T44" fmla="*/ 161 w 176"/>
                    <a:gd name="T45" fmla="*/ 51 h 107"/>
                    <a:gd name="T46" fmla="*/ 152 w 176"/>
                    <a:gd name="T47" fmla="*/ 42 h 107"/>
                    <a:gd name="T48" fmla="*/ 161 w 176"/>
                    <a:gd name="T49" fmla="*/ 21 h 107"/>
                    <a:gd name="T50" fmla="*/ 80 w 176"/>
                    <a:gd name="T51" fmla="*/ 0 h 107"/>
                    <a:gd name="T52" fmla="*/ 9 w 176"/>
                    <a:gd name="T53" fmla="*/ 0 h 107"/>
                    <a:gd name="T54" fmla="*/ 9 w 176"/>
                    <a:gd name="T55" fmla="*/ 27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6"/>
                    <a:gd name="T85" fmla="*/ 0 h 107"/>
                    <a:gd name="T86" fmla="*/ 176 w 176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6" h="107">
                      <a:moveTo>
                        <a:pt x="9" y="27"/>
                      </a:moveTo>
                      <a:lnTo>
                        <a:pt x="9" y="42"/>
                      </a:lnTo>
                      <a:lnTo>
                        <a:pt x="0" y="86"/>
                      </a:lnTo>
                      <a:lnTo>
                        <a:pt x="15" y="86"/>
                      </a:lnTo>
                      <a:lnTo>
                        <a:pt x="15" y="71"/>
                      </a:lnTo>
                      <a:lnTo>
                        <a:pt x="63" y="71"/>
                      </a:lnTo>
                      <a:lnTo>
                        <a:pt x="66" y="71"/>
                      </a:lnTo>
                      <a:lnTo>
                        <a:pt x="110" y="71"/>
                      </a:lnTo>
                      <a:lnTo>
                        <a:pt x="119" y="71"/>
                      </a:lnTo>
                      <a:lnTo>
                        <a:pt x="125" y="74"/>
                      </a:lnTo>
                      <a:lnTo>
                        <a:pt x="128" y="77"/>
                      </a:lnTo>
                      <a:lnTo>
                        <a:pt x="131" y="83"/>
                      </a:lnTo>
                      <a:lnTo>
                        <a:pt x="134" y="92"/>
                      </a:lnTo>
                      <a:lnTo>
                        <a:pt x="140" y="107"/>
                      </a:lnTo>
                      <a:lnTo>
                        <a:pt x="149" y="104"/>
                      </a:lnTo>
                      <a:lnTo>
                        <a:pt x="161" y="101"/>
                      </a:lnTo>
                      <a:lnTo>
                        <a:pt x="167" y="98"/>
                      </a:lnTo>
                      <a:lnTo>
                        <a:pt x="173" y="95"/>
                      </a:lnTo>
                      <a:lnTo>
                        <a:pt x="176" y="89"/>
                      </a:lnTo>
                      <a:lnTo>
                        <a:pt x="176" y="86"/>
                      </a:lnTo>
                      <a:lnTo>
                        <a:pt x="173" y="74"/>
                      </a:lnTo>
                      <a:lnTo>
                        <a:pt x="167" y="62"/>
                      </a:lnTo>
                      <a:lnTo>
                        <a:pt x="161" y="51"/>
                      </a:lnTo>
                      <a:lnTo>
                        <a:pt x="152" y="42"/>
                      </a:lnTo>
                      <a:lnTo>
                        <a:pt x="161" y="21"/>
                      </a:lnTo>
                      <a:lnTo>
                        <a:pt x="80" y="0"/>
                      </a:lnTo>
                      <a:lnTo>
                        <a:pt x="9" y="0"/>
                      </a:lnTo>
                      <a:lnTo>
                        <a:pt x="9" y="27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5" name="Freeform 146"/>
                <p:cNvSpPr>
                  <a:spLocks noChangeAspect="1" noEditPoints="1"/>
                </p:cNvSpPr>
                <p:nvPr/>
              </p:nvSpPr>
              <p:spPr bwMode="auto">
                <a:xfrm>
                  <a:off x="2097" y="4139"/>
                  <a:ext cx="232" cy="261"/>
                </a:xfrm>
                <a:custGeom>
                  <a:avLst/>
                  <a:gdLst>
                    <a:gd name="T0" fmla="*/ 161 w 232"/>
                    <a:gd name="T1" fmla="*/ 115 h 261"/>
                    <a:gd name="T2" fmla="*/ 161 w 232"/>
                    <a:gd name="T3" fmla="*/ 187 h 261"/>
                    <a:gd name="T4" fmla="*/ 146 w 232"/>
                    <a:gd name="T5" fmla="*/ 202 h 261"/>
                    <a:gd name="T6" fmla="*/ 125 w 232"/>
                    <a:gd name="T7" fmla="*/ 216 h 261"/>
                    <a:gd name="T8" fmla="*/ 95 w 232"/>
                    <a:gd name="T9" fmla="*/ 222 h 261"/>
                    <a:gd name="T10" fmla="*/ 80 w 232"/>
                    <a:gd name="T11" fmla="*/ 213 h 261"/>
                    <a:gd name="T12" fmla="*/ 71 w 232"/>
                    <a:gd name="T13" fmla="*/ 204 h 261"/>
                    <a:gd name="T14" fmla="*/ 45 w 232"/>
                    <a:gd name="T15" fmla="*/ 202 h 261"/>
                    <a:gd name="T16" fmla="*/ 48 w 232"/>
                    <a:gd name="T17" fmla="*/ 187 h 261"/>
                    <a:gd name="T18" fmla="*/ 45 w 232"/>
                    <a:gd name="T19" fmla="*/ 172 h 261"/>
                    <a:gd name="T20" fmla="*/ 36 w 232"/>
                    <a:gd name="T21" fmla="*/ 163 h 261"/>
                    <a:gd name="T22" fmla="*/ 15 w 232"/>
                    <a:gd name="T23" fmla="*/ 160 h 261"/>
                    <a:gd name="T24" fmla="*/ 30 w 232"/>
                    <a:gd name="T25" fmla="*/ 145 h 261"/>
                    <a:gd name="T26" fmla="*/ 42 w 232"/>
                    <a:gd name="T27" fmla="*/ 86 h 261"/>
                    <a:gd name="T28" fmla="*/ 45 w 232"/>
                    <a:gd name="T29" fmla="*/ 44 h 261"/>
                    <a:gd name="T30" fmla="*/ 107 w 232"/>
                    <a:gd name="T31" fmla="*/ 26 h 261"/>
                    <a:gd name="T32" fmla="*/ 125 w 232"/>
                    <a:gd name="T33" fmla="*/ 50 h 261"/>
                    <a:gd name="T34" fmla="*/ 161 w 232"/>
                    <a:gd name="T35" fmla="*/ 95 h 261"/>
                    <a:gd name="T36" fmla="*/ 45 w 232"/>
                    <a:gd name="T37" fmla="*/ 14 h 261"/>
                    <a:gd name="T38" fmla="*/ 15 w 232"/>
                    <a:gd name="T39" fmla="*/ 44 h 261"/>
                    <a:gd name="T40" fmla="*/ 0 w 232"/>
                    <a:gd name="T41" fmla="*/ 71 h 261"/>
                    <a:gd name="T42" fmla="*/ 0 w 232"/>
                    <a:gd name="T43" fmla="*/ 172 h 261"/>
                    <a:gd name="T44" fmla="*/ 15 w 232"/>
                    <a:gd name="T45" fmla="*/ 187 h 261"/>
                    <a:gd name="T46" fmla="*/ 57 w 232"/>
                    <a:gd name="T47" fmla="*/ 261 h 261"/>
                    <a:gd name="T48" fmla="*/ 146 w 232"/>
                    <a:gd name="T49" fmla="*/ 261 h 261"/>
                    <a:gd name="T50" fmla="*/ 226 w 232"/>
                    <a:gd name="T51" fmla="*/ 187 h 261"/>
                    <a:gd name="T52" fmla="*/ 232 w 232"/>
                    <a:gd name="T53" fmla="*/ 172 h 261"/>
                    <a:gd name="T54" fmla="*/ 217 w 232"/>
                    <a:gd name="T55" fmla="*/ 86 h 261"/>
                    <a:gd name="T56" fmla="*/ 190 w 232"/>
                    <a:gd name="T57" fmla="*/ 35 h 261"/>
                    <a:gd name="T58" fmla="*/ 179 w 232"/>
                    <a:gd name="T59" fmla="*/ 26 h 261"/>
                    <a:gd name="T60" fmla="*/ 161 w 232"/>
                    <a:gd name="T61" fmla="*/ 14 h 261"/>
                    <a:gd name="T62" fmla="*/ 137 w 232"/>
                    <a:gd name="T63" fmla="*/ 0 h 261"/>
                    <a:gd name="T64" fmla="*/ 86 w 232"/>
                    <a:gd name="T65" fmla="*/ 0 h 261"/>
                    <a:gd name="T66" fmla="*/ 71 w 232"/>
                    <a:gd name="T67" fmla="*/ 14 h 2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2"/>
                    <a:gd name="T103" fmla="*/ 0 h 261"/>
                    <a:gd name="T104" fmla="*/ 232 w 232"/>
                    <a:gd name="T105" fmla="*/ 261 h 2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2" h="261">
                      <a:moveTo>
                        <a:pt x="161" y="95"/>
                      </a:moveTo>
                      <a:lnTo>
                        <a:pt x="161" y="115"/>
                      </a:lnTo>
                      <a:lnTo>
                        <a:pt x="161" y="172"/>
                      </a:lnTo>
                      <a:lnTo>
                        <a:pt x="161" y="187"/>
                      </a:lnTo>
                      <a:lnTo>
                        <a:pt x="146" y="187"/>
                      </a:lnTo>
                      <a:lnTo>
                        <a:pt x="146" y="202"/>
                      </a:lnTo>
                      <a:lnTo>
                        <a:pt x="134" y="210"/>
                      </a:lnTo>
                      <a:lnTo>
                        <a:pt x="125" y="216"/>
                      </a:lnTo>
                      <a:lnTo>
                        <a:pt x="110" y="222"/>
                      </a:lnTo>
                      <a:lnTo>
                        <a:pt x="95" y="222"/>
                      </a:lnTo>
                      <a:lnTo>
                        <a:pt x="86" y="219"/>
                      </a:lnTo>
                      <a:lnTo>
                        <a:pt x="80" y="213"/>
                      </a:lnTo>
                      <a:lnTo>
                        <a:pt x="77" y="210"/>
                      </a:lnTo>
                      <a:lnTo>
                        <a:pt x="71" y="204"/>
                      </a:lnTo>
                      <a:lnTo>
                        <a:pt x="59" y="204"/>
                      </a:lnTo>
                      <a:lnTo>
                        <a:pt x="45" y="202"/>
                      </a:lnTo>
                      <a:lnTo>
                        <a:pt x="48" y="193"/>
                      </a:lnTo>
                      <a:lnTo>
                        <a:pt x="48" y="187"/>
                      </a:lnTo>
                      <a:lnTo>
                        <a:pt x="48" y="178"/>
                      </a:lnTo>
                      <a:lnTo>
                        <a:pt x="45" y="172"/>
                      </a:lnTo>
                      <a:lnTo>
                        <a:pt x="42" y="166"/>
                      </a:lnTo>
                      <a:lnTo>
                        <a:pt x="36" y="163"/>
                      </a:lnTo>
                      <a:lnTo>
                        <a:pt x="27" y="160"/>
                      </a:lnTo>
                      <a:lnTo>
                        <a:pt x="15" y="160"/>
                      </a:lnTo>
                      <a:lnTo>
                        <a:pt x="15" y="145"/>
                      </a:lnTo>
                      <a:lnTo>
                        <a:pt x="30" y="145"/>
                      </a:lnTo>
                      <a:lnTo>
                        <a:pt x="24" y="106"/>
                      </a:lnTo>
                      <a:lnTo>
                        <a:pt x="42" y="86"/>
                      </a:lnTo>
                      <a:lnTo>
                        <a:pt x="45" y="65"/>
                      </a:lnTo>
                      <a:lnTo>
                        <a:pt x="45" y="44"/>
                      </a:lnTo>
                      <a:lnTo>
                        <a:pt x="57" y="35"/>
                      </a:lnTo>
                      <a:lnTo>
                        <a:pt x="107" y="26"/>
                      </a:lnTo>
                      <a:lnTo>
                        <a:pt x="131" y="29"/>
                      </a:lnTo>
                      <a:lnTo>
                        <a:pt x="125" y="50"/>
                      </a:lnTo>
                      <a:lnTo>
                        <a:pt x="152" y="41"/>
                      </a:lnTo>
                      <a:lnTo>
                        <a:pt x="161" y="95"/>
                      </a:lnTo>
                      <a:close/>
                      <a:moveTo>
                        <a:pt x="57" y="14"/>
                      </a:moveTo>
                      <a:lnTo>
                        <a:pt x="45" y="14"/>
                      </a:lnTo>
                      <a:lnTo>
                        <a:pt x="45" y="35"/>
                      </a:lnTo>
                      <a:lnTo>
                        <a:pt x="15" y="44"/>
                      </a:lnTo>
                      <a:lnTo>
                        <a:pt x="15" y="71"/>
                      </a:lnTo>
                      <a:lnTo>
                        <a:pt x="0" y="71"/>
                      </a:lnTo>
                      <a:lnTo>
                        <a:pt x="0" y="136"/>
                      </a:lnTo>
                      <a:lnTo>
                        <a:pt x="0" y="172"/>
                      </a:lnTo>
                      <a:lnTo>
                        <a:pt x="15" y="172"/>
                      </a:lnTo>
                      <a:lnTo>
                        <a:pt x="15" y="187"/>
                      </a:lnTo>
                      <a:lnTo>
                        <a:pt x="15" y="213"/>
                      </a:lnTo>
                      <a:lnTo>
                        <a:pt x="57" y="261"/>
                      </a:lnTo>
                      <a:lnTo>
                        <a:pt x="86" y="261"/>
                      </a:lnTo>
                      <a:lnTo>
                        <a:pt x="146" y="261"/>
                      </a:lnTo>
                      <a:lnTo>
                        <a:pt x="173" y="258"/>
                      </a:lnTo>
                      <a:lnTo>
                        <a:pt x="226" y="187"/>
                      </a:lnTo>
                      <a:lnTo>
                        <a:pt x="217" y="181"/>
                      </a:lnTo>
                      <a:lnTo>
                        <a:pt x="232" y="172"/>
                      </a:lnTo>
                      <a:lnTo>
                        <a:pt x="232" y="86"/>
                      </a:lnTo>
                      <a:lnTo>
                        <a:pt x="217" y="86"/>
                      </a:lnTo>
                      <a:lnTo>
                        <a:pt x="202" y="44"/>
                      </a:lnTo>
                      <a:lnTo>
                        <a:pt x="190" y="35"/>
                      </a:lnTo>
                      <a:lnTo>
                        <a:pt x="184" y="32"/>
                      </a:lnTo>
                      <a:lnTo>
                        <a:pt x="179" y="26"/>
                      </a:lnTo>
                      <a:lnTo>
                        <a:pt x="173" y="14"/>
                      </a:lnTo>
                      <a:lnTo>
                        <a:pt x="161" y="14"/>
                      </a:lnTo>
                      <a:lnTo>
                        <a:pt x="146" y="14"/>
                      </a:lnTo>
                      <a:lnTo>
                        <a:pt x="137" y="0"/>
                      </a:lnTo>
                      <a:lnTo>
                        <a:pt x="131" y="0"/>
                      </a:lnTo>
                      <a:lnTo>
                        <a:pt x="86" y="0"/>
                      </a:lnTo>
                      <a:lnTo>
                        <a:pt x="80" y="0"/>
                      </a:lnTo>
                      <a:lnTo>
                        <a:pt x="71" y="14"/>
                      </a:lnTo>
                      <a:lnTo>
                        <a:pt x="57" y="14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6" name="Freeform 145"/>
                <p:cNvSpPr>
                  <a:spLocks noChangeAspect="1"/>
                </p:cNvSpPr>
                <p:nvPr/>
              </p:nvSpPr>
              <p:spPr bwMode="auto">
                <a:xfrm>
                  <a:off x="1930" y="4326"/>
                  <a:ext cx="57" cy="86"/>
                </a:xfrm>
                <a:custGeom>
                  <a:avLst/>
                  <a:gdLst>
                    <a:gd name="T0" fmla="*/ 0 w 57"/>
                    <a:gd name="T1" fmla="*/ 44 h 86"/>
                    <a:gd name="T2" fmla="*/ 3 w 57"/>
                    <a:gd name="T3" fmla="*/ 62 h 86"/>
                    <a:gd name="T4" fmla="*/ 21 w 57"/>
                    <a:gd name="T5" fmla="*/ 86 h 86"/>
                    <a:gd name="T6" fmla="*/ 36 w 57"/>
                    <a:gd name="T7" fmla="*/ 86 h 86"/>
                    <a:gd name="T8" fmla="*/ 45 w 57"/>
                    <a:gd name="T9" fmla="*/ 77 h 86"/>
                    <a:gd name="T10" fmla="*/ 51 w 57"/>
                    <a:gd name="T11" fmla="*/ 71 h 86"/>
                    <a:gd name="T12" fmla="*/ 57 w 57"/>
                    <a:gd name="T13" fmla="*/ 62 h 86"/>
                    <a:gd name="T14" fmla="*/ 57 w 57"/>
                    <a:gd name="T15" fmla="*/ 50 h 86"/>
                    <a:gd name="T16" fmla="*/ 57 w 57"/>
                    <a:gd name="T17" fmla="*/ 35 h 86"/>
                    <a:gd name="T18" fmla="*/ 57 w 57"/>
                    <a:gd name="T19" fmla="*/ 17 h 86"/>
                    <a:gd name="T20" fmla="*/ 51 w 57"/>
                    <a:gd name="T21" fmla="*/ 0 h 86"/>
                    <a:gd name="T22" fmla="*/ 30 w 57"/>
                    <a:gd name="T23" fmla="*/ 0 h 86"/>
                    <a:gd name="T24" fmla="*/ 3 w 57"/>
                    <a:gd name="T25" fmla="*/ 32 h 86"/>
                    <a:gd name="T26" fmla="*/ 0 w 57"/>
                    <a:gd name="T27" fmla="*/ 44 h 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7"/>
                    <a:gd name="T43" fmla="*/ 0 h 86"/>
                    <a:gd name="T44" fmla="*/ 57 w 57"/>
                    <a:gd name="T45" fmla="*/ 86 h 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7" h="86">
                      <a:moveTo>
                        <a:pt x="0" y="44"/>
                      </a:moveTo>
                      <a:lnTo>
                        <a:pt x="3" y="62"/>
                      </a:lnTo>
                      <a:lnTo>
                        <a:pt x="21" y="86"/>
                      </a:lnTo>
                      <a:lnTo>
                        <a:pt x="36" y="86"/>
                      </a:lnTo>
                      <a:lnTo>
                        <a:pt x="45" y="77"/>
                      </a:lnTo>
                      <a:lnTo>
                        <a:pt x="51" y="71"/>
                      </a:lnTo>
                      <a:lnTo>
                        <a:pt x="57" y="62"/>
                      </a:lnTo>
                      <a:lnTo>
                        <a:pt x="57" y="50"/>
                      </a:lnTo>
                      <a:lnTo>
                        <a:pt x="57" y="35"/>
                      </a:lnTo>
                      <a:lnTo>
                        <a:pt x="57" y="17"/>
                      </a:lnTo>
                      <a:lnTo>
                        <a:pt x="51" y="0"/>
                      </a:lnTo>
                      <a:lnTo>
                        <a:pt x="30" y="0"/>
                      </a:lnTo>
                      <a:lnTo>
                        <a:pt x="3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4C71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7" name="Freeform 144"/>
                <p:cNvSpPr>
                  <a:spLocks noChangeAspect="1"/>
                </p:cNvSpPr>
                <p:nvPr/>
              </p:nvSpPr>
              <p:spPr bwMode="auto">
                <a:xfrm>
                  <a:off x="1966" y="4275"/>
                  <a:ext cx="51" cy="110"/>
                </a:xfrm>
                <a:custGeom>
                  <a:avLst/>
                  <a:gdLst>
                    <a:gd name="T0" fmla="*/ 9 w 51"/>
                    <a:gd name="T1" fmla="*/ 24 h 110"/>
                    <a:gd name="T2" fmla="*/ 15 w 51"/>
                    <a:gd name="T3" fmla="*/ 51 h 110"/>
                    <a:gd name="T4" fmla="*/ 30 w 51"/>
                    <a:gd name="T5" fmla="*/ 60 h 110"/>
                    <a:gd name="T6" fmla="*/ 30 w 51"/>
                    <a:gd name="T7" fmla="*/ 74 h 110"/>
                    <a:gd name="T8" fmla="*/ 30 w 51"/>
                    <a:gd name="T9" fmla="*/ 110 h 110"/>
                    <a:gd name="T10" fmla="*/ 51 w 51"/>
                    <a:gd name="T11" fmla="*/ 101 h 110"/>
                    <a:gd name="T12" fmla="*/ 51 w 51"/>
                    <a:gd name="T13" fmla="*/ 77 h 110"/>
                    <a:gd name="T14" fmla="*/ 48 w 51"/>
                    <a:gd name="T15" fmla="*/ 60 h 110"/>
                    <a:gd name="T16" fmla="*/ 45 w 51"/>
                    <a:gd name="T17" fmla="*/ 48 h 110"/>
                    <a:gd name="T18" fmla="*/ 42 w 51"/>
                    <a:gd name="T19" fmla="*/ 39 h 110"/>
                    <a:gd name="T20" fmla="*/ 33 w 51"/>
                    <a:gd name="T21" fmla="*/ 24 h 110"/>
                    <a:gd name="T22" fmla="*/ 21 w 51"/>
                    <a:gd name="T23" fmla="*/ 0 h 110"/>
                    <a:gd name="T24" fmla="*/ 9 w 51"/>
                    <a:gd name="T25" fmla="*/ 0 h 110"/>
                    <a:gd name="T26" fmla="*/ 0 w 51"/>
                    <a:gd name="T27" fmla="*/ 6 h 110"/>
                    <a:gd name="T28" fmla="*/ 9 w 51"/>
                    <a:gd name="T29" fmla="*/ 24 h 1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"/>
                    <a:gd name="T46" fmla="*/ 0 h 110"/>
                    <a:gd name="T47" fmla="*/ 51 w 51"/>
                    <a:gd name="T48" fmla="*/ 110 h 1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" h="110">
                      <a:moveTo>
                        <a:pt x="9" y="24"/>
                      </a:moveTo>
                      <a:lnTo>
                        <a:pt x="15" y="51"/>
                      </a:lnTo>
                      <a:lnTo>
                        <a:pt x="30" y="60"/>
                      </a:lnTo>
                      <a:lnTo>
                        <a:pt x="30" y="74"/>
                      </a:lnTo>
                      <a:lnTo>
                        <a:pt x="30" y="110"/>
                      </a:lnTo>
                      <a:lnTo>
                        <a:pt x="51" y="101"/>
                      </a:lnTo>
                      <a:lnTo>
                        <a:pt x="51" y="77"/>
                      </a:lnTo>
                      <a:lnTo>
                        <a:pt x="48" y="60"/>
                      </a:lnTo>
                      <a:lnTo>
                        <a:pt x="45" y="48"/>
                      </a:lnTo>
                      <a:lnTo>
                        <a:pt x="42" y="39"/>
                      </a:lnTo>
                      <a:lnTo>
                        <a:pt x="33" y="24"/>
                      </a:lnTo>
                      <a:lnTo>
                        <a:pt x="21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A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8" name="Freeform 143"/>
                <p:cNvSpPr>
                  <a:spLocks noChangeAspect="1"/>
                </p:cNvSpPr>
                <p:nvPr/>
              </p:nvSpPr>
              <p:spPr bwMode="auto">
                <a:xfrm>
                  <a:off x="2026" y="4124"/>
                  <a:ext cx="318" cy="303"/>
                </a:xfrm>
                <a:custGeom>
                  <a:avLst/>
                  <a:gdLst>
                    <a:gd name="T0" fmla="*/ 11 w 318"/>
                    <a:gd name="T1" fmla="*/ 217 h 303"/>
                    <a:gd name="T2" fmla="*/ 3 w 318"/>
                    <a:gd name="T3" fmla="*/ 193 h 303"/>
                    <a:gd name="T4" fmla="*/ 0 w 318"/>
                    <a:gd name="T5" fmla="*/ 261 h 303"/>
                    <a:gd name="T6" fmla="*/ 11 w 318"/>
                    <a:gd name="T7" fmla="*/ 261 h 303"/>
                    <a:gd name="T8" fmla="*/ 26 w 318"/>
                    <a:gd name="T9" fmla="*/ 261 h 303"/>
                    <a:gd name="T10" fmla="*/ 26 w 318"/>
                    <a:gd name="T11" fmla="*/ 237 h 303"/>
                    <a:gd name="T12" fmla="*/ 50 w 318"/>
                    <a:gd name="T13" fmla="*/ 237 h 303"/>
                    <a:gd name="T14" fmla="*/ 68 w 318"/>
                    <a:gd name="T15" fmla="*/ 240 h 303"/>
                    <a:gd name="T16" fmla="*/ 86 w 318"/>
                    <a:gd name="T17" fmla="*/ 246 h 303"/>
                    <a:gd name="T18" fmla="*/ 86 w 318"/>
                    <a:gd name="T19" fmla="*/ 261 h 303"/>
                    <a:gd name="T20" fmla="*/ 101 w 318"/>
                    <a:gd name="T21" fmla="*/ 276 h 303"/>
                    <a:gd name="T22" fmla="*/ 116 w 318"/>
                    <a:gd name="T23" fmla="*/ 276 h 303"/>
                    <a:gd name="T24" fmla="*/ 116 w 318"/>
                    <a:gd name="T25" fmla="*/ 288 h 303"/>
                    <a:gd name="T26" fmla="*/ 157 w 318"/>
                    <a:gd name="T27" fmla="*/ 303 h 303"/>
                    <a:gd name="T28" fmla="*/ 190 w 318"/>
                    <a:gd name="T29" fmla="*/ 303 h 303"/>
                    <a:gd name="T30" fmla="*/ 211 w 318"/>
                    <a:gd name="T31" fmla="*/ 303 h 303"/>
                    <a:gd name="T32" fmla="*/ 229 w 318"/>
                    <a:gd name="T33" fmla="*/ 300 h 303"/>
                    <a:gd name="T34" fmla="*/ 241 w 318"/>
                    <a:gd name="T35" fmla="*/ 297 h 303"/>
                    <a:gd name="T36" fmla="*/ 261 w 318"/>
                    <a:gd name="T37" fmla="*/ 282 h 303"/>
                    <a:gd name="T38" fmla="*/ 288 w 318"/>
                    <a:gd name="T39" fmla="*/ 252 h 303"/>
                    <a:gd name="T40" fmla="*/ 288 w 318"/>
                    <a:gd name="T41" fmla="*/ 231 h 303"/>
                    <a:gd name="T42" fmla="*/ 303 w 318"/>
                    <a:gd name="T43" fmla="*/ 231 h 303"/>
                    <a:gd name="T44" fmla="*/ 303 w 318"/>
                    <a:gd name="T45" fmla="*/ 202 h 303"/>
                    <a:gd name="T46" fmla="*/ 318 w 318"/>
                    <a:gd name="T47" fmla="*/ 202 h 303"/>
                    <a:gd name="T48" fmla="*/ 318 w 318"/>
                    <a:gd name="T49" fmla="*/ 187 h 303"/>
                    <a:gd name="T50" fmla="*/ 303 w 318"/>
                    <a:gd name="T51" fmla="*/ 187 h 303"/>
                    <a:gd name="T52" fmla="*/ 288 w 318"/>
                    <a:gd name="T53" fmla="*/ 196 h 303"/>
                    <a:gd name="T54" fmla="*/ 297 w 318"/>
                    <a:gd name="T55" fmla="*/ 202 h 303"/>
                    <a:gd name="T56" fmla="*/ 244 w 318"/>
                    <a:gd name="T57" fmla="*/ 273 h 303"/>
                    <a:gd name="T58" fmla="*/ 217 w 318"/>
                    <a:gd name="T59" fmla="*/ 276 h 303"/>
                    <a:gd name="T60" fmla="*/ 217 w 318"/>
                    <a:gd name="T61" fmla="*/ 288 h 303"/>
                    <a:gd name="T62" fmla="*/ 181 w 318"/>
                    <a:gd name="T63" fmla="*/ 288 h 303"/>
                    <a:gd name="T64" fmla="*/ 166 w 318"/>
                    <a:gd name="T65" fmla="*/ 288 h 303"/>
                    <a:gd name="T66" fmla="*/ 157 w 318"/>
                    <a:gd name="T67" fmla="*/ 276 h 303"/>
                    <a:gd name="T68" fmla="*/ 128 w 318"/>
                    <a:gd name="T69" fmla="*/ 276 h 303"/>
                    <a:gd name="T70" fmla="*/ 86 w 318"/>
                    <a:gd name="T71" fmla="*/ 228 h 303"/>
                    <a:gd name="T72" fmla="*/ 86 w 318"/>
                    <a:gd name="T73" fmla="*/ 202 h 303"/>
                    <a:gd name="T74" fmla="*/ 71 w 318"/>
                    <a:gd name="T75" fmla="*/ 202 h 303"/>
                    <a:gd name="T76" fmla="*/ 71 w 318"/>
                    <a:gd name="T77" fmla="*/ 187 h 303"/>
                    <a:gd name="T78" fmla="*/ 71 w 318"/>
                    <a:gd name="T79" fmla="*/ 151 h 303"/>
                    <a:gd name="T80" fmla="*/ 71 w 318"/>
                    <a:gd name="T81" fmla="*/ 86 h 303"/>
                    <a:gd name="T82" fmla="*/ 86 w 318"/>
                    <a:gd name="T83" fmla="*/ 86 h 303"/>
                    <a:gd name="T84" fmla="*/ 86 w 318"/>
                    <a:gd name="T85" fmla="*/ 59 h 303"/>
                    <a:gd name="T86" fmla="*/ 104 w 318"/>
                    <a:gd name="T87" fmla="*/ 29 h 303"/>
                    <a:gd name="T88" fmla="*/ 116 w 318"/>
                    <a:gd name="T89" fmla="*/ 29 h 303"/>
                    <a:gd name="T90" fmla="*/ 128 w 318"/>
                    <a:gd name="T91" fmla="*/ 29 h 303"/>
                    <a:gd name="T92" fmla="*/ 128 w 318"/>
                    <a:gd name="T93" fmla="*/ 15 h 303"/>
                    <a:gd name="T94" fmla="*/ 151 w 318"/>
                    <a:gd name="T95" fmla="*/ 15 h 303"/>
                    <a:gd name="T96" fmla="*/ 157 w 318"/>
                    <a:gd name="T97" fmla="*/ 15 h 303"/>
                    <a:gd name="T98" fmla="*/ 157 w 318"/>
                    <a:gd name="T99" fmla="*/ 0 h 303"/>
                    <a:gd name="T100" fmla="*/ 116 w 318"/>
                    <a:gd name="T101" fmla="*/ 0 h 303"/>
                    <a:gd name="T102" fmla="*/ 50 w 318"/>
                    <a:gd name="T103" fmla="*/ 74 h 303"/>
                    <a:gd name="T104" fmla="*/ 44 w 318"/>
                    <a:gd name="T105" fmla="*/ 113 h 303"/>
                    <a:gd name="T106" fmla="*/ 41 w 318"/>
                    <a:gd name="T107" fmla="*/ 145 h 303"/>
                    <a:gd name="T108" fmla="*/ 50 w 318"/>
                    <a:gd name="T109" fmla="*/ 217 h 303"/>
                    <a:gd name="T110" fmla="*/ 11 w 318"/>
                    <a:gd name="T111" fmla="*/ 217 h 3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8"/>
                    <a:gd name="T169" fmla="*/ 0 h 303"/>
                    <a:gd name="T170" fmla="*/ 318 w 318"/>
                    <a:gd name="T171" fmla="*/ 303 h 3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8" h="303">
                      <a:moveTo>
                        <a:pt x="11" y="217"/>
                      </a:moveTo>
                      <a:lnTo>
                        <a:pt x="3" y="193"/>
                      </a:lnTo>
                      <a:lnTo>
                        <a:pt x="0" y="261"/>
                      </a:lnTo>
                      <a:lnTo>
                        <a:pt x="11" y="261"/>
                      </a:lnTo>
                      <a:lnTo>
                        <a:pt x="26" y="261"/>
                      </a:lnTo>
                      <a:lnTo>
                        <a:pt x="26" y="237"/>
                      </a:lnTo>
                      <a:lnTo>
                        <a:pt x="50" y="237"/>
                      </a:lnTo>
                      <a:lnTo>
                        <a:pt x="68" y="240"/>
                      </a:lnTo>
                      <a:lnTo>
                        <a:pt x="86" y="246"/>
                      </a:lnTo>
                      <a:lnTo>
                        <a:pt x="86" y="261"/>
                      </a:lnTo>
                      <a:lnTo>
                        <a:pt x="101" y="276"/>
                      </a:lnTo>
                      <a:lnTo>
                        <a:pt x="116" y="276"/>
                      </a:lnTo>
                      <a:lnTo>
                        <a:pt x="116" y="288"/>
                      </a:lnTo>
                      <a:lnTo>
                        <a:pt x="157" y="303"/>
                      </a:lnTo>
                      <a:lnTo>
                        <a:pt x="190" y="303"/>
                      </a:lnTo>
                      <a:lnTo>
                        <a:pt x="211" y="303"/>
                      </a:lnTo>
                      <a:lnTo>
                        <a:pt x="229" y="300"/>
                      </a:lnTo>
                      <a:lnTo>
                        <a:pt x="241" y="297"/>
                      </a:lnTo>
                      <a:lnTo>
                        <a:pt x="261" y="282"/>
                      </a:lnTo>
                      <a:lnTo>
                        <a:pt x="288" y="252"/>
                      </a:lnTo>
                      <a:lnTo>
                        <a:pt x="288" y="231"/>
                      </a:lnTo>
                      <a:lnTo>
                        <a:pt x="303" y="231"/>
                      </a:lnTo>
                      <a:lnTo>
                        <a:pt x="303" y="202"/>
                      </a:lnTo>
                      <a:lnTo>
                        <a:pt x="318" y="202"/>
                      </a:lnTo>
                      <a:lnTo>
                        <a:pt x="318" y="187"/>
                      </a:lnTo>
                      <a:lnTo>
                        <a:pt x="303" y="187"/>
                      </a:lnTo>
                      <a:lnTo>
                        <a:pt x="288" y="196"/>
                      </a:lnTo>
                      <a:lnTo>
                        <a:pt x="297" y="202"/>
                      </a:lnTo>
                      <a:lnTo>
                        <a:pt x="244" y="273"/>
                      </a:lnTo>
                      <a:lnTo>
                        <a:pt x="217" y="276"/>
                      </a:lnTo>
                      <a:lnTo>
                        <a:pt x="217" y="288"/>
                      </a:lnTo>
                      <a:lnTo>
                        <a:pt x="181" y="288"/>
                      </a:lnTo>
                      <a:lnTo>
                        <a:pt x="166" y="288"/>
                      </a:lnTo>
                      <a:lnTo>
                        <a:pt x="157" y="276"/>
                      </a:lnTo>
                      <a:lnTo>
                        <a:pt x="128" y="276"/>
                      </a:lnTo>
                      <a:lnTo>
                        <a:pt x="86" y="228"/>
                      </a:lnTo>
                      <a:lnTo>
                        <a:pt x="86" y="202"/>
                      </a:lnTo>
                      <a:lnTo>
                        <a:pt x="71" y="202"/>
                      </a:lnTo>
                      <a:lnTo>
                        <a:pt x="71" y="187"/>
                      </a:lnTo>
                      <a:lnTo>
                        <a:pt x="71" y="151"/>
                      </a:lnTo>
                      <a:lnTo>
                        <a:pt x="71" y="86"/>
                      </a:lnTo>
                      <a:lnTo>
                        <a:pt x="86" y="86"/>
                      </a:lnTo>
                      <a:lnTo>
                        <a:pt x="86" y="59"/>
                      </a:lnTo>
                      <a:lnTo>
                        <a:pt x="104" y="29"/>
                      </a:lnTo>
                      <a:lnTo>
                        <a:pt x="116" y="29"/>
                      </a:lnTo>
                      <a:lnTo>
                        <a:pt x="128" y="29"/>
                      </a:lnTo>
                      <a:lnTo>
                        <a:pt x="128" y="15"/>
                      </a:lnTo>
                      <a:lnTo>
                        <a:pt x="151" y="15"/>
                      </a:lnTo>
                      <a:lnTo>
                        <a:pt x="157" y="15"/>
                      </a:lnTo>
                      <a:lnTo>
                        <a:pt x="157" y="0"/>
                      </a:lnTo>
                      <a:lnTo>
                        <a:pt x="116" y="0"/>
                      </a:lnTo>
                      <a:lnTo>
                        <a:pt x="50" y="74"/>
                      </a:lnTo>
                      <a:lnTo>
                        <a:pt x="44" y="113"/>
                      </a:lnTo>
                      <a:lnTo>
                        <a:pt x="41" y="145"/>
                      </a:lnTo>
                      <a:lnTo>
                        <a:pt x="50" y="217"/>
                      </a:lnTo>
                      <a:lnTo>
                        <a:pt x="11" y="217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39" name="Freeform 142"/>
                <p:cNvSpPr>
                  <a:spLocks noChangeAspect="1"/>
                </p:cNvSpPr>
                <p:nvPr/>
              </p:nvSpPr>
              <p:spPr bwMode="auto">
                <a:xfrm>
                  <a:off x="2314" y="4355"/>
                  <a:ext cx="15" cy="21"/>
                </a:xfrm>
                <a:custGeom>
                  <a:avLst/>
                  <a:gdLst>
                    <a:gd name="T0" fmla="*/ 0 w 15"/>
                    <a:gd name="T1" fmla="*/ 21 h 21"/>
                    <a:gd name="T2" fmla="*/ 15 w 15"/>
                    <a:gd name="T3" fmla="*/ 15 h 21"/>
                    <a:gd name="T4" fmla="*/ 15 w 15"/>
                    <a:gd name="T5" fmla="*/ 0 h 21"/>
                    <a:gd name="T6" fmla="*/ 0 w 15"/>
                    <a:gd name="T7" fmla="*/ 0 h 21"/>
                    <a:gd name="T8" fmla="*/ 0 w 15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0" y="21"/>
                      </a:move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926C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0" name="Freeform 141"/>
                <p:cNvSpPr>
                  <a:spLocks noChangeAspect="1"/>
                </p:cNvSpPr>
                <p:nvPr/>
              </p:nvSpPr>
              <p:spPr bwMode="auto">
                <a:xfrm>
                  <a:off x="1668" y="4320"/>
                  <a:ext cx="60" cy="56"/>
                </a:xfrm>
                <a:custGeom>
                  <a:avLst/>
                  <a:gdLst>
                    <a:gd name="T0" fmla="*/ 0 w 60"/>
                    <a:gd name="T1" fmla="*/ 56 h 56"/>
                    <a:gd name="T2" fmla="*/ 30 w 60"/>
                    <a:gd name="T3" fmla="*/ 26 h 56"/>
                    <a:gd name="T4" fmla="*/ 60 w 60"/>
                    <a:gd name="T5" fmla="*/ 0 h 56"/>
                    <a:gd name="T6" fmla="*/ 36 w 60"/>
                    <a:gd name="T7" fmla="*/ 0 h 56"/>
                    <a:gd name="T8" fmla="*/ 0 w 60"/>
                    <a:gd name="T9" fmla="*/ 41 h 56"/>
                    <a:gd name="T10" fmla="*/ 0 w 60"/>
                    <a:gd name="T11" fmla="*/ 5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56"/>
                    <a:gd name="T20" fmla="*/ 60 w 60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56">
                      <a:moveTo>
                        <a:pt x="0" y="56"/>
                      </a:moveTo>
                      <a:lnTo>
                        <a:pt x="30" y="26"/>
                      </a:lnTo>
                      <a:lnTo>
                        <a:pt x="60" y="0"/>
                      </a:lnTo>
                      <a:lnTo>
                        <a:pt x="36" y="0"/>
                      </a:lnTo>
                      <a:lnTo>
                        <a:pt x="0" y="41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4B35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1" name="Freeform 140"/>
                <p:cNvSpPr>
                  <a:spLocks noChangeAspect="1"/>
                </p:cNvSpPr>
                <p:nvPr/>
              </p:nvSpPr>
              <p:spPr bwMode="auto">
                <a:xfrm>
                  <a:off x="1805" y="4275"/>
                  <a:ext cx="30" cy="161"/>
                </a:xfrm>
                <a:custGeom>
                  <a:avLst/>
                  <a:gdLst>
                    <a:gd name="T0" fmla="*/ 9 w 30"/>
                    <a:gd name="T1" fmla="*/ 24 h 161"/>
                    <a:gd name="T2" fmla="*/ 15 w 30"/>
                    <a:gd name="T3" fmla="*/ 68 h 161"/>
                    <a:gd name="T4" fmla="*/ 24 w 30"/>
                    <a:gd name="T5" fmla="*/ 95 h 161"/>
                    <a:gd name="T6" fmla="*/ 21 w 30"/>
                    <a:gd name="T7" fmla="*/ 107 h 161"/>
                    <a:gd name="T8" fmla="*/ 15 w 30"/>
                    <a:gd name="T9" fmla="*/ 113 h 161"/>
                    <a:gd name="T10" fmla="*/ 9 w 30"/>
                    <a:gd name="T11" fmla="*/ 122 h 161"/>
                    <a:gd name="T12" fmla="*/ 0 w 30"/>
                    <a:gd name="T13" fmla="*/ 131 h 161"/>
                    <a:gd name="T14" fmla="*/ 9 w 30"/>
                    <a:gd name="T15" fmla="*/ 161 h 161"/>
                    <a:gd name="T16" fmla="*/ 15 w 30"/>
                    <a:gd name="T17" fmla="*/ 161 h 161"/>
                    <a:gd name="T18" fmla="*/ 15 w 30"/>
                    <a:gd name="T19" fmla="*/ 152 h 161"/>
                    <a:gd name="T20" fmla="*/ 15 w 30"/>
                    <a:gd name="T21" fmla="*/ 131 h 161"/>
                    <a:gd name="T22" fmla="*/ 30 w 30"/>
                    <a:gd name="T23" fmla="*/ 131 h 161"/>
                    <a:gd name="T24" fmla="*/ 30 w 30"/>
                    <a:gd name="T25" fmla="*/ 45 h 161"/>
                    <a:gd name="T26" fmla="*/ 15 w 30"/>
                    <a:gd name="T27" fmla="*/ 45 h 161"/>
                    <a:gd name="T28" fmla="*/ 15 w 30"/>
                    <a:gd name="T29" fmla="*/ 0 h 161"/>
                    <a:gd name="T30" fmla="*/ 9 w 30"/>
                    <a:gd name="T31" fmla="*/ 0 h 161"/>
                    <a:gd name="T32" fmla="*/ 9 w 30"/>
                    <a:gd name="T33" fmla="*/ 9 h 161"/>
                    <a:gd name="T34" fmla="*/ 9 w 30"/>
                    <a:gd name="T35" fmla="*/ 24 h 1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"/>
                    <a:gd name="T55" fmla="*/ 0 h 161"/>
                    <a:gd name="T56" fmla="*/ 30 w 30"/>
                    <a:gd name="T57" fmla="*/ 161 h 16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" h="161">
                      <a:moveTo>
                        <a:pt x="9" y="24"/>
                      </a:moveTo>
                      <a:lnTo>
                        <a:pt x="15" y="68"/>
                      </a:lnTo>
                      <a:lnTo>
                        <a:pt x="24" y="95"/>
                      </a:lnTo>
                      <a:lnTo>
                        <a:pt x="21" y="107"/>
                      </a:lnTo>
                      <a:lnTo>
                        <a:pt x="15" y="113"/>
                      </a:lnTo>
                      <a:lnTo>
                        <a:pt x="9" y="122"/>
                      </a:lnTo>
                      <a:lnTo>
                        <a:pt x="0" y="131"/>
                      </a:lnTo>
                      <a:lnTo>
                        <a:pt x="9" y="161"/>
                      </a:lnTo>
                      <a:lnTo>
                        <a:pt x="15" y="161"/>
                      </a:lnTo>
                      <a:lnTo>
                        <a:pt x="15" y="152"/>
                      </a:lnTo>
                      <a:lnTo>
                        <a:pt x="15" y="131"/>
                      </a:lnTo>
                      <a:lnTo>
                        <a:pt x="30" y="131"/>
                      </a:lnTo>
                      <a:lnTo>
                        <a:pt x="30" y="45"/>
                      </a:lnTo>
                      <a:lnTo>
                        <a:pt x="15" y="4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716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2" name="Freeform 139"/>
                <p:cNvSpPr>
                  <a:spLocks noChangeAspect="1"/>
                </p:cNvSpPr>
                <p:nvPr/>
              </p:nvSpPr>
              <p:spPr bwMode="auto">
                <a:xfrm>
                  <a:off x="1871" y="4355"/>
                  <a:ext cx="89" cy="81"/>
                </a:xfrm>
                <a:custGeom>
                  <a:avLst/>
                  <a:gdLst>
                    <a:gd name="T0" fmla="*/ 59 w 89"/>
                    <a:gd name="T1" fmla="*/ 81 h 81"/>
                    <a:gd name="T2" fmla="*/ 89 w 89"/>
                    <a:gd name="T3" fmla="*/ 66 h 81"/>
                    <a:gd name="T4" fmla="*/ 80 w 89"/>
                    <a:gd name="T5" fmla="*/ 57 h 81"/>
                    <a:gd name="T6" fmla="*/ 62 w 89"/>
                    <a:gd name="T7" fmla="*/ 33 h 81"/>
                    <a:gd name="T8" fmla="*/ 59 w 89"/>
                    <a:gd name="T9" fmla="*/ 15 h 81"/>
                    <a:gd name="T10" fmla="*/ 50 w 89"/>
                    <a:gd name="T11" fmla="*/ 0 h 81"/>
                    <a:gd name="T12" fmla="*/ 44 w 89"/>
                    <a:gd name="T13" fmla="*/ 0 h 81"/>
                    <a:gd name="T14" fmla="*/ 38 w 89"/>
                    <a:gd name="T15" fmla="*/ 6 h 81"/>
                    <a:gd name="T16" fmla="*/ 0 w 89"/>
                    <a:gd name="T17" fmla="*/ 3 h 81"/>
                    <a:gd name="T18" fmla="*/ 15 w 89"/>
                    <a:gd name="T19" fmla="*/ 6 h 81"/>
                    <a:gd name="T20" fmla="*/ 15 w 89"/>
                    <a:gd name="T21" fmla="*/ 36 h 81"/>
                    <a:gd name="T22" fmla="*/ 33 w 89"/>
                    <a:gd name="T23" fmla="*/ 30 h 81"/>
                    <a:gd name="T24" fmla="*/ 59 w 89"/>
                    <a:gd name="T25" fmla="*/ 81 h 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9"/>
                    <a:gd name="T40" fmla="*/ 0 h 81"/>
                    <a:gd name="T41" fmla="*/ 89 w 89"/>
                    <a:gd name="T42" fmla="*/ 81 h 8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9" h="81">
                      <a:moveTo>
                        <a:pt x="59" y="81"/>
                      </a:moveTo>
                      <a:lnTo>
                        <a:pt x="89" y="66"/>
                      </a:lnTo>
                      <a:lnTo>
                        <a:pt x="80" y="57"/>
                      </a:lnTo>
                      <a:lnTo>
                        <a:pt x="62" y="33"/>
                      </a:lnTo>
                      <a:lnTo>
                        <a:pt x="59" y="15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8" y="6"/>
                      </a:lnTo>
                      <a:lnTo>
                        <a:pt x="0" y="3"/>
                      </a:lnTo>
                      <a:lnTo>
                        <a:pt x="15" y="6"/>
                      </a:lnTo>
                      <a:lnTo>
                        <a:pt x="15" y="36"/>
                      </a:lnTo>
                      <a:lnTo>
                        <a:pt x="33" y="30"/>
                      </a:lnTo>
                      <a:lnTo>
                        <a:pt x="59" y="81"/>
                      </a:lnTo>
                      <a:close/>
                    </a:path>
                  </a:pathLst>
                </a:custGeom>
                <a:solidFill>
                  <a:srgbClr val="92B2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3" name="Freeform 138"/>
                <p:cNvSpPr>
                  <a:spLocks noChangeAspect="1"/>
                </p:cNvSpPr>
                <p:nvPr/>
              </p:nvSpPr>
              <p:spPr bwMode="auto">
                <a:xfrm>
                  <a:off x="2552" y="4320"/>
                  <a:ext cx="75" cy="86"/>
                </a:xfrm>
                <a:custGeom>
                  <a:avLst/>
                  <a:gdLst>
                    <a:gd name="T0" fmla="*/ 0 w 75"/>
                    <a:gd name="T1" fmla="*/ 71 h 86"/>
                    <a:gd name="T2" fmla="*/ 0 w 75"/>
                    <a:gd name="T3" fmla="*/ 86 h 86"/>
                    <a:gd name="T4" fmla="*/ 54 w 75"/>
                    <a:gd name="T5" fmla="*/ 86 h 86"/>
                    <a:gd name="T6" fmla="*/ 54 w 75"/>
                    <a:gd name="T7" fmla="*/ 71 h 86"/>
                    <a:gd name="T8" fmla="*/ 66 w 75"/>
                    <a:gd name="T9" fmla="*/ 71 h 86"/>
                    <a:gd name="T10" fmla="*/ 75 w 75"/>
                    <a:gd name="T11" fmla="*/ 0 h 86"/>
                    <a:gd name="T12" fmla="*/ 60 w 75"/>
                    <a:gd name="T13" fmla="*/ 0 h 86"/>
                    <a:gd name="T14" fmla="*/ 60 w 75"/>
                    <a:gd name="T15" fmla="*/ 50 h 86"/>
                    <a:gd name="T16" fmla="*/ 30 w 75"/>
                    <a:gd name="T17" fmla="*/ 41 h 86"/>
                    <a:gd name="T18" fmla="*/ 15 w 75"/>
                    <a:gd name="T19" fmla="*/ 71 h 86"/>
                    <a:gd name="T20" fmla="*/ 0 w 75"/>
                    <a:gd name="T21" fmla="*/ 71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86"/>
                    <a:gd name="T35" fmla="*/ 75 w 75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86">
                      <a:moveTo>
                        <a:pt x="0" y="71"/>
                      </a:moveTo>
                      <a:lnTo>
                        <a:pt x="0" y="86"/>
                      </a:lnTo>
                      <a:lnTo>
                        <a:pt x="54" y="86"/>
                      </a:lnTo>
                      <a:lnTo>
                        <a:pt x="54" y="71"/>
                      </a:lnTo>
                      <a:lnTo>
                        <a:pt x="66" y="71"/>
                      </a:lnTo>
                      <a:lnTo>
                        <a:pt x="75" y="0"/>
                      </a:lnTo>
                      <a:lnTo>
                        <a:pt x="60" y="0"/>
                      </a:lnTo>
                      <a:lnTo>
                        <a:pt x="60" y="50"/>
                      </a:lnTo>
                      <a:lnTo>
                        <a:pt x="30" y="41"/>
                      </a:lnTo>
                      <a:lnTo>
                        <a:pt x="15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CB94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4" name="Freeform 137"/>
                <p:cNvSpPr>
                  <a:spLocks noChangeAspect="1"/>
                </p:cNvSpPr>
                <p:nvPr/>
              </p:nvSpPr>
              <p:spPr bwMode="auto">
                <a:xfrm>
                  <a:off x="1796" y="4299"/>
                  <a:ext cx="33" cy="137"/>
                </a:xfrm>
                <a:custGeom>
                  <a:avLst/>
                  <a:gdLst>
                    <a:gd name="T0" fmla="*/ 3 w 33"/>
                    <a:gd name="T1" fmla="*/ 137 h 137"/>
                    <a:gd name="T2" fmla="*/ 18 w 33"/>
                    <a:gd name="T3" fmla="*/ 137 h 137"/>
                    <a:gd name="T4" fmla="*/ 9 w 33"/>
                    <a:gd name="T5" fmla="*/ 107 h 137"/>
                    <a:gd name="T6" fmla="*/ 18 w 33"/>
                    <a:gd name="T7" fmla="*/ 98 h 137"/>
                    <a:gd name="T8" fmla="*/ 24 w 33"/>
                    <a:gd name="T9" fmla="*/ 89 h 137"/>
                    <a:gd name="T10" fmla="*/ 30 w 33"/>
                    <a:gd name="T11" fmla="*/ 83 h 137"/>
                    <a:gd name="T12" fmla="*/ 33 w 33"/>
                    <a:gd name="T13" fmla="*/ 71 h 137"/>
                    <a:gd name="T14" fmla="*/ 24 w 33"/>
                    <a:gd name="T15" fmla="*/ 44 h 137"/>
                    <a:gd name="T16" fmla="*/ 18 w 33"/>
                    <a:gd name="T17" fmla="*/ 0 h 137"/>
                    <a:gd name="T18" fmla="*/ 0 w 33"/>
                    <a:gd name="T19" fmla="*/ 0 h 137"/>
                    <a:gd name="T20" fmla="*/ 3 w 33"/>
                    <a:gd name="T21" fmla="*/ 137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37"/>
                    <a:gd name="T35" fmla="*/ 33 w 3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37">
                      <a:moveTo>
                        <a:pt x="3" y="137"/>
                      </a:moveTo>
                      <a:lnTo>
                        <a:pt x="18" y="137"/>
                      </a:lnTo>
                      <a:lnTo>
                        <a:pt x="9" y="107"/>
                      </a:lnTo>
                      <a:lnTo>
                        <a:pt x="18" y="98"/>
                      </a:lnTo>
                      <a:lnTo>
                        <a:pt x="24" y="89"/>
                      </a:lnTo>
                      <a:lnTo>
                        <a:pt x="30" y="83"/>
                      </a:lnTo>
                      <a:lnTo>
                        <a:pt x="33" y="71"/>
                      </a:lnTo>
                      <a:lnTo>
                        <a:pt x="24" y="44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3" y="137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5" name="Freeform 136"/>
                <p:cNvSpPr>
                  <a:spLocks noChangeAspect="1"/>
                </p:cNvSpPr>
                <p:nvPr/>
              </p:nvSpPr>
              <p:spPr bwMode="auto">
                <a:xfrm>
                  <a:off x="2011" y="4361"/>
                  <a:ext cx="101" cy="45"/>
                </a:xfrm>
                <a:custGeom>
                  <a:avLst/>
                  <a:gdLst>
                    <a:gd name="T0" fmla="*/ 26 w 101"/>
                    <a:gd name="T1" fmla="*/ 24 h 45"/>
                    <a:gd name="T2" fmla="*/ 0 w 101"/>
                    <a:gd name="T3" fmla="*/ 39 h 45"/>
                    <a:gd name="T4" fmla="*/ 0 w 101"/>
                    <a:gd name="T5" fmla="*/ 45 h 45"/>
                    <a:gd name="T6" fmla="*/ 50 w 101"/>
                    <a:gd name="T7" fmla="*/ 39 h 45"/>
                    <a:gd name="T8" fmla="*/ 50 w 101"/>
                    <a:gd name="T9" fmla="*/ 18 h 45"/>
                    <a:gd name="T10" fmla="*/ 71 w 101"/>
                    <a:gd name="T11" fmla="*/ 9 h 45"/>
                    <a:gd name="T12" fmla="*/ 101 w 101"/>
                    <a:gd name="T13" fmla="*/ 24 h 45"/>
                    <a:gd name="T14" fmla="*/ 101 w 101"/>
                    <a:gd name="T15" fmla="*/ 9 h 45"/>
                    <a:gd name="T16" fmla="*/ 83 w 101"/>
                    <a:gd name="T17" fmla="*/ 3 h 45"/>
                    <a:gd name="T18" fmla="*/ 65 w 101"/>
                    <a:gd name="T19" fmla="*/ 0 h 45"/>
                    <a:gd name="T20" fmla="*/ 41 w 101"/>
                    <a:gd name="T21" fmla="*/ 0 h 45"/>
                    <a:gd name="T22" fmla="*/ 41 w 101"/>
                    <a:gd name="T23" fmla="*/ 24 h 45"/>
                    <a:gd name="T24" fmla="*/ 26 w 101"/>
                    <a:gd name="T25" fmla="*/ 24 h 4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1"/>
                    <a:gd name="T40" fmla="*/ 0 h 45"/>
                    <a:gd name="T41" fmla="*/ 101 w 101"/>
                    <a:gd name="T42" fmla="*/ 45 h 4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1" h="45">
                      <a:moveTo>
                        <a:pt x="26" y="24"/>
                      </a:move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50" y="39"/>
                      </a:lnTo>
                      <a:lnTo>
                        <a:pt x="50" y="18"/>
                      </a:lnTo>
                      <a:lnTo>
                        <a:pt x="71" y="9"/>
                      </a:lnTo>
                      <a:lnTo>
                        <a:pt x="101" y="24"/>
                      </a:lnTo>
                      <a:lnTo>
                        <a:pt x="101" y="9"/>
                      </a:lnTo>
                      <a:lnTo>
                        <a:pt x="83" y="3"/>
                      </a:lnTo>
                      <a:lnTo>
                        <a:pt x="65" y="0"/>
                      </a:lnTo>
                      <a:lnTo>
                        <a:pt x="41" y="0"/>
                      </a:lnTo>
                      <a:lnTo>
                        <a:pt x="41" y="24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6" name="Freeform 135"/>
                <p:cNvSpPr>
                  <a:spLocks noChangeAspect="1"/>
                </p:cNvSpPr>
                <p:nvPr/>
              </p:nvSpPr>
              <p:spPr bwMode="auto">
                <a:xfrm>
                  <a:off x="2127" y="4400"/>
                  <a:ext cx="15" cy="12"/>
                </a:xfrm>
                <a:custGeom>
                  <a:avLst/>
                  <a:gdLst>
                    <a:gd name="T0" fmla="*/ 15 w 15"/>
                    <a:gd name="T1" fmla="*/ 12 h 12"/>
                    <a:gd name="T2" fmla="*/ 15 w 15"/>
                    <a:gd name="T3" fmla="*/ 0 h 12"/>
                    <a:gd name="T4" fmla="*/ 0 w 15"/>
                    <a:gd name="T5" fmla="*/ 0 h 12"/>
                    <a:gd name="T6" fmla="*/ 6 w 15"/>
                    <a:gd name="T7" fmla="*/ 6 h 12"/>
                    <a:gd name="T8" fmla="*/ 15 w 15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2"/>
                    <a:gd name="T17" fmla="*/ 15 w 1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2">
                      <a:moveTo>
                        <a:pt x="15" y="12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7" name="Freeform 134"/>
                <p:cNvSpPr>
                  <a:spLocks noChangeAspect="1"/>
                </p:cNvSpPr>
                <p:nvPr/>
              </p:nvSpPr>
              <p:spPr bwMode="auto">
                <a:xfrm>
                  <a:off x="1820" y="4245"/>
                  <a:ext cx="125" cy="191"/>
                </a:xfrm>
                <a:custGeom>
                  <a:avLst/>
                  <a:gdLst>
                    <a:gd name="T0" fmla="*/ 0 w 125"/>
                    <a:gd name="T1" fmla="*/ 30 h 191"/>
                    <a:gd name="T2" fmla="*/ 0 w 125"/>
                    <a:gd name="T3" fmla="*/ 75 h 191"/>
                    <a:gd name="T4" fmla="*/ 15 w 125"/>
                    <a:gd name="T5" fmla="*/ 75 h 191"/>
                    <a:gd name="T6" fmla="*/ 15 w 125"/>
                    <a:gd name="T7" fmla="*/ 161 h 191"/>
                    <a:gd name="T8" fmla="*/ 0 w 125"/>
                    <a:gd name="T9" fmla="*/ 161 h 191"/>
                    <a:gd name="T10" fmla="*/ 0 w 125"/>
                    <a:gd name="T11" fmla="*/ 182 h 191"/>
                    <a:gd name="T12" fmla="*/ 21 w 125"/>
                    <a:gd name="T13" fmla="*/ 191 h 191"/>
                    <a:gd name="T14" fmla="*/ 30 w 125"/>
                    <a:gd name="T15" fmla="*/ 161 h 191"/>
                    <a:gd name="T16" fmla="*/ 110 w 125"/>
                    <a:gd name="T17" fmla="*/ 191 h 191"/>
                    <a:gd name="T18" fmla="*/ 84 w 125"/>
                    <a:gd name="T19" fmla="*/ 140 h 191"/>
                    <a:gd name="T20" fmla="*/ 66 w 125"/>
                    <a:gd name="T21" fmla="*/ 146 h 191"/>
                    <a:gd name="T22" fmla="*/ 66 w 125"/>
                    <a:gd name="T23" fmla="*/ 116 h 191"/>
                    <a:gd name="T24" fmla="*/ 51 w 125"/>
                    <a:gd name="T25" fmla="*/ 113 h 191"/>
                    <a:gd name="T26" fmla="*/ 89 w 125"/>
                    <a:gd name="T27" fmla="*/ 116 h 191"/>
                    <a:gd name="T28" fmla="*/ 95 w 125"/>
                    <a:gd name="T29" fmla="*/ 110 h 191"/>
                    <a:gd name="T30" fmla="*/ 75 w 125"/>
                    <a:gd name="T31" fmla="*/ 87 h 191"/>
                    <a:gd name="T32" fmla="*/ 78 w 125"/>
                    <a:gd name="T33" fmla="*/ 60 h 191"/>
                    <a:gd name="T34" fmla="*/ 81 w 125"/>
                    <a:gd name="T35" fmla="*/ 45 h 191"/>
                    <a:gd name="T36" fmla="*/ 51 w 125"/>
                    <a:gd name="T37" fmla="*/ 45 h 191"/>
                    <a:gd name="T38" fmla="*/ 57 w 125"/>
                    <a:gd name="T39" fmla="*/ 30 h 191"/>
                    <a:gd name="T40" fmla="*/ 54 w 125"/>
                    <a:gd name="T41" fmla="*/ 30 h 191"/>
                    <a:gd name="T42" fmla="*/ 54 w 125"/>
                    <a:gd name="T43" fmla="*/ 33 h 191"/>
                    <a:gd name="T44" fmla="*/ 66 w 125"/>
                    <a:gd name="T45" fmla="*/ 24 h 191"/>
                    <a:gd name="T46" fmla="*/ 75 w 125"/>
                    <a:gd name="T47" fmla="*/ 9 h 191"/>
                    <a:gd name="T48" fmla="*/ 125 w 125"/>
                    <a:gd name="T49" fmla="*/ 9 h 191"/>
                    <a:gd name="T50" fmla="*/ 60 w 125"/>
                    <a:gd name="T51" fmla="*/ 0 h 191"/>
                    <a:gd name="T52" fmla="*/ 0 w 125"/>
                    <a:gd name="T53" fmla="*/ 30 h 1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5"/>
                    <a:gd name="T82" fmla="*/ 0 h 191"/>
                    <a:gd name="T83" fmla="*/ 125 w 125"/>
                    <a:gd name="T84" fmla="*/ 191 h 1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5" h="191">
                      <a:moveTo>
                        <a:pt x="0" y="30"/>
                      </a:moveTo>
                      <a:lnTo>
                        <a:pt x="0" y="75"/>
                      </a:lnTo>
                      <a:lnTo>
                        <a:pt x="15" y="75"/>
                      </a:lnTo>
                      <a:lnTo>
                        <a:pt x="15" y="161"/>
                      </a:lnTo>
                      <a:lnTo>
                        <a:pt x="0" y="161"/>
                      </a:lnTo>
                      <a:lnTo>
                        <a:pt x="0" y="182"/>
                      </a:lnTo>
                      <a:lnTo>
                        <a:pt x="21" y="191"/>
                      </a:lnTo>
                      <a:lnTo>
                        <a:pt x="30" y="161"/>
                      </a:lnTo>
                      <a:lnTo>
                        <a:pt x="110" y="191"/>
                      </a:lnTo>
                      <a:lnTo>
                        <a:pt x="84" y="140"/>
                      </a:lnTo>
                      <a:lnTo>
                        <a:pt x="66" y="146"/>
                      </a:lnTo>
                      <a:lnTo>
                        <a:pt x="66" y="116"/>
                      </a:lnTo>
                      <a:lnTo>
                        <a:pt x="51" y="113"/>
                      </a:lnTo>
                      <a:lnTo>
                        <a:pt x="89" y="116"/>
                      </a:lnTo>
                      <a:lnTo>
                        <a:pt x="95" y="110"/>
                      </a:lnTo>
                      <a:lnTo>
                        <a:pt x="75" y="87"/>
                      </a:lnTo>
                      <a:lnTo>
                        <a:pt x="78" y="60"/>
                      </a:lnTo>
                      <a:lnTo>
                        <a:pt x="81" y="45"/>
                      </a:lnTo>
                      <a:lnTo>
                        <a:pt x="51" y="45"/>
                      </a:lnTo>
                      <a:lnTo>
                        <a:pt x="57" y="30"/>
                      </a:lnTo>
                      <a:lnTo>
                        <a:pt x="54" y="30"/>
                      </a:lnTo>
                      <a:lnTo>
                        <a:pt x="54" y="33"/>
                      </a:lnTo>
                      <a:lnTo>
                        <a:pt x="66" y="24"/>
                      </a:lnTo>
                      <a:lnTo>
                        <a:pt x="75" y="9"/>
                      </a:lnTo>
                      <a:lnTo>
                        <a:pt x="125" y="9"/>
                      </a:lnTo>
                      <a:lnTo>
                        <a:pt x="6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A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8" name="Freeform 133"/>
                <p:cNvSpPr>
                  <a:spLocks noChangeAspect="1"/>
                </p:cNvSpPr>
                <p:nvPr/>
              </p:nvSpPr>
              <p:spPr bwMode="auto">
                <a:xfrm>
                  <a:off x="2183" y="4400"/>
                  <a:ext cx="60" cy="12"/>
                </a:xfrm>
                <a:custGeom>
                  <a:avLst/>
                  <a:gdLst>
                    <a:gd name="T0" fmla="*/ 60 w 60"/>
                    <a:gd name="T1" fmla="*/ 0 h 12"/>
                    <a:gd name="T2" fmla="*/ 0 w 60"/>
                    <a:gd name="T3" fmla="*/ 0 h 12"/>
                    <a:gd name="T4" fmla="*/ 9 w 60"/>
                    <a:gd name="T5" fmla="*/ 12 h 12"/>
                    <a:gd name="T6" fmla="*/ 24 w 60"/>
                    <a:gd name="T7" fmla="*/ 12 h 12"/>
                    <a:gd name="T8" fmla="*/ 60 w 60"/>
                    <a:gd name="T9" fmla="*/ 12 h 12"/>
                    <a:gd name="T10" fmla="*/ 60 w 60"/>
                    <a:gd name="T11" fmla="*/ 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12"/>
                    <a:gd name="T20" fmla="*/ 60 w 60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12">
                      <a:moveTo>
                        <a:pt x="60" y="0"/>
                      </a:moveTo>
                      <a:lnTo>
                        <a:pt x="0" y="0"/>
                      </a:lnTo>
                      <a:lnTo>
                        <a:pt x="9" y="12"/>
                      </a:lnTo>
                      <a:lnTo>
                        <a:pt x="24" y="12"/>
                      </a:lnTo>
                      <a:lnTo>
                        <a:pt x="60" y="1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49" name="Freeform 132"/>
                <p:cNvSpPr>
                  <a:spLocks noChangeAspect="1"/>
                </p:cNvSpPr>
                <p:nvPr/>
              </p:nvSpPr>
              <p:spPr bwMode="auto">
                <a:xfrm>
                  <a:off x="2502" y="4391"/>
                  <a:ext cx="104" cy="101"/>
                </a:xfrm>
                <a:custGeom>
                  <a:avLst/>
                  <a:gdLst>
                    <a:gd name="T0" fmla="*/ 0 w 104"/>
                    <a:gd name="T1" fmla="*/ 101 h 101"/>
                    <a:gd name="T2" fmla="*/ 21 w 104"/>
                    <a:gd name="T3" fmla="*/ 95 h 101"/>
                    <a:gd name="T4" fmla="*/ 29 w 104"/>
                    <a:gd name="T5" fmla="*/ 21 h 101"/>
                    <a:gd name="T6" fmla="*/ 74 w 104"/>
                    <a:gd name="T7" fmla="*/ 30 h 101"/>
                    <a:gd name="T8" fmla="*/ 104 w 104"/>
                    <a:gd name="T9" fmla="*/ 15 h 101"/>
                    <a:gd name="T10" fmla="*/ 50 w 104"/>
                    <a:gd name="T11" fmla="*/ 15 h 101"/>
                    <a:gd name="T12" fmla="*/ 50 w 104"/>
                    <a:gd name="T13" fmla="*/ 0 h 101"/>
                    <a:gd name="T14" fmla="*/ 15 w 104"/>
                    <a:gd name="T15" fmla="*/ 9 h 101"/>
                    <a:gd name="T16" fmla="*/ 15 w 104"/>
                    <a:gd name="T17" fmla="*/ 80 h 101"/>
                    <a:gd name="T18" fmla="*/ 0 w 104"/>
                    <a:gd name="T19" fmla="*/ 80 h 101"/>
                    <a:gd name="T20" fmla="*/ 0 w 104"/>
                    <a:gd name="T21" fmla="*/ 101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01"/>
                    <a:gd name="T35" fmla="*/ 104 w 104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01">
                      <a:moveTo>
                        <a:pt x="0" y="101"/>
                      </a:moveTo>
                      <a:lnTo>
                        <a:pt x="21" y="95"/>
                      </a:lnTo>
                      <a:lnTo>
                        <a:pt x="29" y="21"/>
                      </a:lnTo>
                      <a:lnTo>
                        <a:pt x="74" y="30"/>
                      </a:lnTo>
                      <a:lnTo>
                        <a:pt x="104" y="15"/>
                      </a:lnTo>
                      <a:lnTo>
                        <a:pt x="50" y="15"/>
                      </a:lnTo>
                      <a:lnTo>
                        <a:pt x="50" y="0"/>
                      </a:lnTo>
                      <a:lnTo>
                        <a:pt x="15" y="9"/>
                      </a:lnTo>
                      <a:lnTo>
                        <a:pt x="15" y="80"/>
                      </a:lnTo>
                      <a:lnTo>
                        <a:pt x="0" y="80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0" name="Freeform 131"/>
                <p:cNvSpPr>
                  <a:spLocks noChangeAspect="1"/>
                </p:cNvSpPr>
                <p:nvPr/>
              </p:nvSpPr>
              <p:spPr bwMode="auto">
                <a:xfrm>
                  <a:off x="1639" y="4376"/>
                  <a:ext cx="29" cy="60"/>
                </a:xfrm>
                <a:custGeom>
                  <a:avLst/>
                  <a:gdLst>
                    <a:gd name="T0" fmla="*/ 0 w 29"/>
                    <a:gd name="T1" fmla="*/ 60 h 60"/>
                    <a:gd name="T2" fmla="*/ 15 w 29"/>
                    <a:gd name="T3" fmla="*/ 60 h 60"/>
                    <a:gd name="T4" fmla="*/ 15 w 29"/>
                    <a:gd name="T5" fmla="*/ 30 h 60"/>
                    <a:gd name="T6" fmla="*/ 29 w 29"/>
                    <a:gd name="T7" fmla="*/ 30 h 60"/>
                    <a:gd name="T8" fmla="*/ 29 w 29"/>
                    <a:gd name="T9" fmla="*/ 0 h 60"/>
                    <a:gd name="T10" fmla="*/ 15 w 29"/>
                    <a:gd name="T11" fmla="*/ 0 h 60"/>
                    <a:gd name="T12" fmla="*/ 15 w 29"/>
                    <a:gd name="T13" fmla="*/ 15 h 60"/>
                    <a:gd name="T14" fmla="*/ 0 w 29"/>
                    <a:gd name="T15" fmla="*/ 45 h 60"/>
                    <a:gd name="T16" fmla="*/ 0 w 29"/>
                    <a:gd name="T17" fmla="*/ 6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60"/>
                    <a:gd name="T29" fmla="*/ 29 w 29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60">
                      <a:moveTo>
                        <a:pt x="0" y="60"/>
                      </a:moveTo>
                      <a:lnTo>
                        <a:pt x="15" y="60"/>
                      </a:lnTo>
                      <a:lnTo>
                        <a:pt x="15" y="30"/>
                      </a:lnTo>
                      <a:lnTo>
                        <a:pt x="29" y="30"/>
                      </a:lnTo>
                      <a:lnTo>
                        <a:pt x="29" y="0"/>
                      </a:lnTo>
                      <a:lnTo>
                        <a:pt x="15" y="0"/>
                      </a:lnTo>
                      <a:lnTo>
                        <a:pt x="15" y="15"/>
                      </a:lnTo>
                      <a:lnTo>
                        <a:pt x="0" y="45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1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0" y="4421"/>
                  <a:ext cx="14" cy="15"/>
                </a:xfrm>
                <a:prstGeom prst="rect">
                  <a:avLst/>
                </a:prstGeom>
                <a:solidFill>
                  <a:srgbClr val="504D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52" name="Freeform 129"/>
                <p:cNvSpPr>
                  <a:spLocks noChangeAspect="1"/>
                </p:cNvSpPr>
                <p:nvPr/>
              </p:nvSpPr>
              <p:spPr bwMode="auto">
                <a:xfrm>
                  <a:off x="1936" y="4326"/>
                  <a:ext cx="81" cy="151"/>
                </a:xfrm>
                <a:custGeom>
                  <a:avLst/>
                  <a:gdLst>
                    <a:gd name="T0" fmla="*/ 15 w 81"/>
                    <a:gd name="T1" fmla="*/ 86 h 151"/>
                    <a:gd name="T2" fmla="*/ 24 w 81"/>
                    <a:gd name="T3" fmla="*/ 95 h 151"/>
                    <a:gd name="T4" fmla="*/ 39 w 81"/>
                    <a:gd name="T5" fmla="*/ 95 h 151"/>
                    <a:gd name="T6" fmla="*/ 36 w 81"/>
                    <a:gd name="T7" fmla="*/ 127 h 151"/>
                    <a:gd name="T8" fmla="*/ 0 w 81"/>
                    <a:gd name="T9" fmla="*/ 151 h 151"/>
                    <a:gd name="T10" fmla="*/ 39 w 81"/>
                    <a:gd name="T11" fmla="*/ 151 h 151"/>
                    <a:gd name="T12" fmla="*/ 42 w 81"/>
                    <a:gd name="T13" fmla="*/ 136 h 151"/>
                    <a:gd name="T14" fmla="*/ 45 w 81"/>
                    <a:gd name="T15" fmla="*/ 115 h 151"/>
                    <a:gd name="T16" fmla="*/ 48 w 81"/>
                    <a:gd name="T17" fmla="*/ 95 h 151"/>
                    <a:gd name="T18" fmla="*/ 51 w 81"/>
                    <a:gd name="T19" fmla="*/ 74 h 151"/>
                    <a:gd name="T20" fmla="*/ 75 w 81"/>
                    <a:gd name="T21" fmla="*/ 74 h 151"/>
                    <a:gd name="T22" fmla="*/ 81 w 81"/>
                    <a:gd name="T23" fmla="*/ 50 h 151"/>
                    <a:gd name="T24" fmla="*/ 60 w 81"/>
                    <a:gd name="T25" fmla="*/ 59 h 151"/>
                    <a:gd name="T26" fmla="*/ 60 w 81"/>
                    <a:gd name="T27" fmla="*/ 23 h 151"/>
                    <a:gd name="T28" fmla="*/ 60 w 81"/>
                    <a:gd name="T29" fmla="*/ 9 h 151"/>
                    <a:gd name="T30" fmla="*/ 45 w 81"/>
                    <a:gd name="T31" fmla="*/ 0 h 151"/>
                    <a:gd name="T32" fmla="*/ 51 w 81"/>
                    <a:gd name="T33" fmla="*/ 17 h 151"/>
                    <a:gd name="T34" fmla="*/ 51 w 81"/>
                    <a:gd name="T35" fmla="*/ 35 h 151"/>
                    <a:gd name="T36" fmla="*/ 51 w 81"/>
                    <a:gd name="T37" fmla="*/ 50 h 151"/>
                    <a:gd name="T38" fmla="*/ 51 w 81"/>
                    <a:gd name="T39" fmla="*/ 62 h 151"/>
                    <a:gd name="T40" fmla="*/ 45 w 81"/>
                    <a:gd name="T41" fmla="*/ 71 h 151"/>
                    <a:gd name="T42" fmla="*/ 39 w 81"/>
                    <a:gd name="T43" fmla="*/ 77 h 151"/>
                    <a:gd name="T44" fmla="*/ 30 w 81"/>
                    <a:gd name="T45" fmla="*/ 86 h 151"/>
                    <a:gd name="T46" fmla="*/ 15 w 81"/>
                    <a:gd name="T47" fmla="*/ 86 h 1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1"/>
                    <a:gd name="T73" fmla="*/ 0 h 151"/>
                    <a:gd name="T74" fmla="*/ 81 w 81"/>
                    <a:gd name="T75" fmla="*/ 151 h 1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1" h="151">
                      <a:moveTo>
                        <a:pt x="15" y="86"/>
                      </a:moveTo>
                      <a:lnTo>
                        <a:pt x="24" y="95"/>
                      </a:lnTo>
                      <a:lnTo>
                        <a:pt x="39" y="95"/>
                      </a:lnTo>
                      <a:lnTo>
                        <a:pt x="36" y="127"/>
                      </a:lnTo>
                      <a:lnTo>
                        <a:pt x="0" y="151"/>
                      </a:lnTo>
                      <a:lnTo>
                        <a:pt x="39" y="151"/>
                      </a:lnTo>
                      <a:lnTo>
                        <a:pt x="42" y="136"/>
                      </a:lnTo>
                      <a:lnTo>
                        <a:pt x="45" y="115"/>
                      </a:lnTo>
                      <a:lnTo>
                        <a:pt x="48" y="95"/>
                      </a:lnTo>
                      <a:lnTo>
                        <a:pt x="51" y="74"/>
                      </a:lnTo>
                      <a:lnTo>
                        <a:pt x="75" y="74"/>
                      </a:lnTo>
                      <a:lnTo>
                        <a:pt x="81" y="50"/>
                      </a:lnTo>
                      <a:lnTo>
                        <a:pt x="60" y="59"/>
                      </a:lnTo>
                      <a:lnTo>
                        <a:pt x="60" y="23"/>
                      </a:lnTo>
                      <a:lnTo>
                        <a:pt x="60" y="9"/>
                      </a:lnTo>
                      <a:lnTo>
                        <a:pt x="45" y="0"/>
                      </a:lnTo>
                      <a:lnTo>
                        <a:pt x="51" y="17"/>
                      </a:lnTo>
                      <a:lnTo>
                        <a:pt x="51" y="35"/>
                      </a:lnTo>
                      <a:lnTo>
                        <a:pt x="51" y="50"/>
                      </a:lnTo>
                      <a:lnTo>
                        <a:pt x="51" y="62"/>
                      </a:lnTo>
                      <a:lnTo>
                        <a:pt x="45" y="71"/>
                      </a:lnTo>
                      <a:lnTo>
                        <a:pt x="39" y="77"/>
                      </a:lnTo>
                      <a:lnTo>
                        <a:pt x="30" y="86"/>
                      </a:lnTo>
                      <a:lnTo>
                        <a:pt x="15" y="86"/>
                      </a:lnTo>
                      <a:close/>
                    </a:path>
                  </a:pathLst>
                </a:custGeom>
                <a:solidFill>
                  <a:srgbClr val="908D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3" name="Freeform 128"/>
                <p:cNvSpPr>
                  <a:spLocks noChangeAspect="1"/>
                </p:cNvSpPr>
                <p:nvPr/>
              </p:nvSpPr>
              <p:spPr bwMode="auto">
                <a:xfrm>
                  <a:off x="1820" y="4436"/>
                  <a:ext cx="30" cy="26"/>
                </a:xfrm>
                <a:custGeom>
                  <a:avLst/>
                  <a:gdLst>
                    <a:gd name="T0" fmla="*/ 30 w 30"/>
                    <a:gd name="T1" fmla="*/ 26 h 26"/>
                    <a:gd name="T2" fmla="*/ 0 w 30"/>
                    <a:gd name="T3" fmla="*/ 0 h 26"/>
                    <a:gd name="T4" fmla="*/ 9 w 30"/>
                    <a:gd name="T5" fmla="*/ 26 h 26"/>
                    <a:gd name="T6" fmla="*/ 30 w 30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26"/>
                    <a:gd name="T14" fmla="*/ 30 w 30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26">
                      <a:moveTo>
                        <a:pt x="30" y="26"/>
                      </a:moveTo>
                      <a:lnTo>
                        <a:pt x="0" y="0"/>
                      </a:lnTo>
                      <a:lnTo>
                        <a:pt x="9" y="26"/>
                      </a:lnTo>
                      <a:lnTo>
                        <a:pt x="30" y="26"/>
                      </a:lnTo>
                      <a:close/>
                    </a:path>
                  </a:pathLst>
                </a:custGeom>
                <a:solidFill>
                  <a:srgbClr val="7854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4" name="Freeform 127"/>
                <p:cNvSpPr>
                  <a:spLocks noChangeAspect="1"/>
                </p:cNvSpPr>
                <p:nvPr/>
              </p:nvSpPr>
              <p:spPr bwMode="auto">
                <a:xfrm>
                  <a:off x="1639" y="4008"/>
                  <a:ext cx="220" cy="796"/>
                </a:xfrm>
                <a:custGeom>
                  <a:avLst/>
                  <a:gdLst>
                    <a:gd name="T0" fmla="*/ 145 w 220"/>
                    <a:gd name="T1" fmla="*/ 276 h 796"/>
                    <a:gd name="T2" fmla="*/ 89 w 220"/>
                    <a:gd name="T3" fmla="*/ 312 h 796"/>
                    <a:gd name="T4" fmla="*/ 29 w 220"/>
                    <a:gd name="T5" fmla="*/ 368 h 796"/>
                    <a:gd name="T6" fmla="*/ 15 w 220"/>
                    <a:gd name="T7" fmla="*/ 398 h 796"/>
                    <a:gd name="T8" fmla="*/ 0 w 220"/>
                    <a:gd name="T9" fmla="*/ 428 h 796"/>
                    <a:gd name="T10" fmla="*/ 15 w 220"/>
                    <a:gd name="T11" fmla="*/ 570 h 796"/>
                    <a:gd name="T12" fmla="*/ 29 w 220"/>
                    <a:gd name="T13" fmla="*/ 600 h 796"/>
                    <a:gd name="T14" fmla="*/ 29 w 220"/>
                    <a:gd name="T15" fmla="*/ 630 h 796"/>
                    <a:gd name="T16" fmla="*/ 44 w 220"/>
                    <a:gd name="T17" fmla="*/ 722 h 796"/>
                    <a:gd name="T18" fmla="*/ 47 w 220"/>
                    <a:gd name="T19" fmla="*/ 757 h 796"/>
                    <a:gd name="T20" fmla="*/ 56 w 220"/>
                    <a:gd name="T21" fmla="*/ 766 h 796"/>
                    <a:gd name="T22" fmla="*/ 74 w 220"/>
                    <a:gd name="T23" fmla="*/ 793 h 796"/>
                    <a:gd name="T24" fmla="*/ 98 w 220"/>
                    <a:gd name="T25" fmla="*/ 790 h 796"/>
                    <a:gd name="T26" fmla="*/ 131 w 220"/>
                    <a:gd name="T27" fmla="*/ 781 h 796"/>
                    <a:gd name="T28" fmla="*/ 145 w 220"/>
                    <a:gd name="T29" fmla="*/ 745 h 796"/>
                    <a:gd name="T30" fmla="*/ 134 w 220"/>
                    <a:gd name="T31" fmla="*/ 695 h 796"/>
                    <a:gd name="T32" fmla="*/ 104 w 220"/>
                    <a:gd name="T33" fmla="*/ 674 h 796"/>
                    <a:gd name="T34" fmla="*/ 77 w 220"/>
                    <a:gd name="T35" fmla="*/ 647 h 796"/>
                    <a:gd name="T36" fmla="*/ 62 w 220"/>
                    <a:gd name="T37" fmla="*/ 615 h 796"/>
                    <a:gd name="T38" fmla="*/ 59 w 220"/>
                    <a:gd name="T39" fmla="*/ 558 h 796"/>
                    <a:gd name="T40" fmla="*/ 74 w 220"/>
                    <a:gd name="T41" fmla="*/ 499 h 796"/>
                    <a:gd name="T42" fmla="*/ 89 w 220"/>
                    <a:gd name="T43" fmla="*/ 478 h 796"/>
                    <a:gd name="T44" fmla="*/ 131 w 220"/>
                    <a:gd name="T45" fmla="*/ 428 h 796"/>
                    <a:gd name="T46" fmla="*/ 145 w 220"/>
                    <a:gd name="T47" fmla="*/ 413 h 796"/>
                    <a:gd name="T48" fmla="*/ 160 w 220"/>
                    <a:gd name="T49" fmla="*/ 428 h 796"/>
                    <a:gd name="T50" fmla="*/ 175 w 220"/>
                    <a:gd name="T51" fmla="*/ 291 h 796"/>
                    <a:gd name="T52" fmla="*/ 166 w 220"/>
                    <a:gd name="T53" fmla="*/ 270 h 796"/>
                    <a:gd name="T54" fmla="*/ 157 w 220"/>
                    <a:gd name="T55" fmla="*/ 255 h 796"/>
                    <a:gd name="T56" fmla="*/ 154 w 220"/>
                    <a:gd name="T57" fmla="*/ 220 h 796"/>
                    <a:gd name="T58" fmla="*/ 154 w 220"/>
                    <a:gd name="T59" fmla="*/ 151 h 796"/>
                    <a:gd name="T60" fmla="*/ 184 w 220"/>
                    <a:gd name="T61" fmla="*/ 86 h 796"/>
                    <a:gd name="T62" fmla="*/ 208 w 220"/>
                    <a:gd name="T63" fmla="*/ 38 h 796"/>
                    <a:gd name="T64" fmla="*/ 220 w 220"/>
                    <a:gd name="T65" fmla="*/ 0 h 796"/>
                    <a:gd name="T66" fmla="*/ 145 w 220"/>
                    <a:gd name="T67" fmla="*/ 226 h 7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0"/>
                    <a:gd name="T103" fmla="*/ 0 h 796"/>
                    <a:gd name="T104" fmla="*/ 220 w 220"/>
                    <a:gd name="T105" fmla="*/ 796 h 7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0" h="796">
                      <a:moveTo>
                        <a:pt x="145" y="226"/>
                      </a:moveTo>
                      <a:lnTo>
                        <a:pt x="145" y="276"/>
                      </a:lnTo>
                      <a:lnTo>
                        <a:pt x="145" y="297"/>
                      </a:lnTo>
                      <a:lnTo>
                        <a:pt x="89" y="312"/>
                      </a:lnTo>
                      <a:lnTo>
                        <a:pt x="59" y="338"/>
                      </a:lnTo>
                      <a:lnTo>
                        <a:pt x="29" y="368"/>
                      </a:lnTo>
                      <a:lnTo>
                        <a:pt x="29" y="398"/>
                      </a:lnTo>
                      <a:lnTo>
                        <a:pt x="15" y="398"/>
                      </a:lnTo>
                      <a:lnTo>
                        <a:pt x="15" y="428"/>
                      </a:lnTo>
                      <a:lnTo>
                        <a:pt x="0" y="428"/>
                      </a:lnTo>
                      <a:lnTo>
                        <a:pt x="0" y="570"/>
                      </a:lnTo>
                      <a:lnTo>
                        <a:pt x="15" y="570"/>
                      </a:lnTo>
                      <a:lnTo>
                        <a:pt x="15" y="600"/>
                      </a:lnTo>
                      <a:lnTo>
                        <a:pt x="29" y="600"/>
                      </a:lnTo>
                      <a:lnTo>
                        <a:pt x="29" y="621"/>
                      </a:lnTo>
                      <a:lnTo>
                        <a:pt x="29" y="630"/>
                      </a:lnTo>
                      <a:lnTo>
                        <a:pt x="29" y="722"/>
                      </a:lnTo>
                      <a:lnTo>
                        <a:pt x="44" y="722"/>
                      </a:lnTo>
                      <a:lnTo>
                        <a:pt x="44" y="745"/>
                      </a:lnTo>
                      <a:lnTo>
                        <a:pt x="47" y="757"/>
                      </a:lnTo>
                      <a:lnTo>
                        <a:pt x="50" y="760"/>
                      </a:lnTo>
                      <a:lnTo>
                        <a:pt x="56" y="766"/>
                      </a:lnTo>
                      <a:lnTo>
                        <a:pt x="59" y="787"/>
                      </a:lnTo>
                      <a:lnTo>
                        <a:pt x="74" y="793"/>
                      </a:lnTo>
                      <a:lnTo>
                        <a:pt x="89" y="796"/>
                      </a:lnTo>
                      <a:lnTo>
                        <a:pt x="98" y="790"/>
                      </a:lnTo>
                      <a:lnTo>
                        <a:pt x="110" y="781"/>
                      </a:lnTo>
                      <a:lnTo>
                        <a:pt x="131" y="781"/>
                      </a:lnTo>
                      <a:lnTo>
                        <a:pt x="131" y="745"/>
                      </a:lnTo>
                      <a:lnTo>
                        <a:pt x="145" y="745"/>
                      </a:lnTo>
                      <a:lnTo>
                        <a:pt x="145" y="701"/>
                      </a:lnTo>
                      <a:lnTo>
                        <a:pt x="134" y="695"/>
                      </a:lnTo>
                      <a:lnTo>
                        <a:pt x="119" y="686"/>
                      </a:lnTo>
                      <a:lnTo>
                        <a:pt x="104" y="674"/>
                      </a:lnTo>
                      <a:lnTo>
                        <a:pt x="89" y="662"/>
                      </a:lnTo>
                      <a:lnTo>
                        <a:pt x="77" y="647"/>
                      </a:lnTo>
                      <a:lnTo>
                        <a:pt x="68" y="630"/>
                      </a:lnTo>
                      <a:lnTo>
                        <a:pt x="62" y="615"/>
                      </a:lnTo>
                      <a:lnTo>
                        <a:pt x="59" y="600"/>
                      </a:lnTo>
                      <a:lnTo>
                        <a:pt x="59" y="558"/>
                      </a:lnTo>
                      <a:lnTo>
                        <a:pt x="74" y="558"/>
                      </a:lnTo>
                      <a:lnTo>
                        <a:pt x="74" y="499"/>
                      </a:lnTo>
                      <a:lnTo>
                        <a:pt x="89" y="499"/>
                      </a:lnTo>
                      <a:lnTo>
                        <a:pt x="89" y="478"/>
                      </a:lnTo>
                      <a:lnTo>
                        <a:pt x="116" y="428"/>
                      </a:lnTo>
                      <a:lnTo>
                        <a:pt x="131" y="428"/>
                      </a:lnTo>
                      <a:lnTo>
                        <a:pt x="131" y="413"/>
                      </a:lnTo>
                      <a:lnTo>
                        <a:pt x="145" y="413"/>
                      </a:lnTo>
                      <a:lnTo>
                        <a:pt x="145" y="428"/>
                      </a:lnTo>
                      <a:lnTo>
                        <a:pt x="160" y="428"/>
                      </a:lnTo>
                      <a:lnTo>
                        <a:pt x="157" y="291"/>
                      </a:lnTo>
                      <a:lnTo>
                        <a:pt x="175" y="291"/>
                      </a:lnTo>
                      <a:lnTo>
                        <a:pt x="175" y="276"/>
                      </a:lnTo>
                      <a:lnTo>
                        <a:pt x="166" y="270"/>
                      </a:lnTo>
                      <a:lnTo>
                        <a:pt x="163" y="264"/>
                      </a:lnTo>
                      <a:lnTo>
                        <a:pt x="157" y="255"/>
                      </a:lnTo>
                      <a:lnTo>
                        <a:pt x="154" y="243"/>
                      </a:lnTo>
                      <a:lnTo>
                        <a:pt x="154" y="220"/>
                      </a:lnTo>
                      <a:lnTo>
                        <a:pt x="154" y="196"/>
                      </a:lnTo>
                      <a:lnTo>
                        <a:pt x="154" y="151"/>
                      </a:lnTo>
                      <a:lnTo>
                        <a:pt x="163" y="125"/>
                      </a:lnTo>
                      <a:lnTo>
                        <a:pt x="184" y="86"/>
                      </a:lnTo>
                      <a:lnTo>
                        <a:pt x="196" y="62"/>
                      </a:lnTo>
                      <a:lnTo>
                        <a:pt x="208" y="38"/>
                      </a:lnTo>
                      <a:lnTo>
                        <a:pt x="214" y="18"/>
                      </a:lnTo>
                      <a:lnTo>
                        <a:pt x="220" y="0"/>
                      </a:lnTo>
                      <a:lnTo>
                        <a:pt x="190" y="18"/>
                      </a:lnTo>
                      <a:lnTo>
                        <a:pt x="145" y="226"/>
                      </a:lnTo>
                      <a:close/>
                    </a:path>
                  </a:pathLst>
                </a:custGeom>
                <a:solidFill>
                  <a:srgbClr val="1917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5" name="Freeform 126"/>
                <p:cNvSpPr>
                  <a:spLocks noChangeAspect="1"/>
                </p:cNvSpPr>
                <p:nvPr/>
              </p:nvSpPr>
              <p:spPr bwMode="auto">
                <a:xfrm>
                  <a:off x="1820" y="4406"/>
                  <a:ext cx="155" cy="71"/>
                </a:xfrm>
                <a:custGeom>
                  <a:avLst/>
                  <a:gdLst>
                    <a:gd name="T0" fmla="*/ 0 w 155"/>
                    <a:gd name="T1" fmla="*/ 21 h 71"/>
                    <a:gd name="T2" fmla="*/ 0 w 155"/>
                    <a:gd name="T3" fmla="*/ 30 h 71"/>
                    <a:gd name="T4" fmla="*/ 30 w 155"/>
                    <a:gd name="T5" fmla="*/ 56 h 71"/>
                    <a:gd name="T6" fmla="*/ 60 w 155"/>
                    <a:gd name="T7" fmla="*/ 71 h 71"/>
                    <a:gd name="T8" fmla="*/ 116 w 155"/>
                    <a:gd name="T9" fmla="*/ 71 h 71"/>
                    <a:gd name="T10" fmla="*/ 152 w 155"/>
                    <a:gd name="T11" fmla="*/ 47 h 71"/>
                    <a:gd name="T12" fmla="*/ 155 w 155"/>
                    <a:gd name="T13" fmla="*/ 15 h 71"/>
                    <a:gd name="T14" fmla="*/ 140 w 155"/>
                    <a:gd name="T15" fmla="*/ 15 h 71"/>
                    <a:gd name="T16" fmla="*/ 110 w 155"/>
                    <a:gd name="T17" fmla="*/ 30 h 71"/>
                    <a:gd name="T18" fmla="*/ 30 w 155"/>
                    <a:gd name="T19" fmla="*/ 0 h 71"/>
                    <a:gd name="T20" fmla="*/ 21 w 155"/>
                    <a:gd name="T21" fmla="*/ 30 h 71"/>
                    <a:gd name="T22" fmla="*/ 0 w 155"/>
                    <a:gd name="T23" fmla="*/ 21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5"/>
                    <a:gd name="T37" fmla="*/ 0 h 71"/>
                    <a:gd name="T38" fmla="*/ 155 w 155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5" h="71">
                      <a:moveTo>
                        <a:pt x="0" y="21"/>
                      </a:moveTo>
                      <a:lnTo>
                        <a:pt x="0" y="30"/>
                      </a:lnTo>
                      <a:lnTo>
                        <a:pt x="30" y="56"/>
                      </a:lnTo>
                      <a:lnTo>
                        <a:pt x="60" y="71"/>
                      </a:lnTo>
                      <a:lnTo>
                        <a:pt x="116" y="71"/>
                      </a:lnTo>
                      <a:lnTo>
                        <a:pt x="152" y="47"/>
                      </a:lnTo>
                      <a:lnTo>
                        <a:pt x="155" y="15"/>
                      </a:lnTo>
                      <a:lnTo>
                        <a:pt x="140" y="15"/>
                      </a:lnTo>
                      <a:lnTo>
                        <a:pt x="110" y="30"/>
                      </a:lnTo>
                      <a:lnTo>
                        <a:pt x="30" y="0"/>
                      </a:lnTo>
                      <a:lnTo>
                        <a:pt x="21" y="3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6" name="Freeform 125"/>
                <p:cNvSpPr>
                  <a:spLocks noChangeAspect="1"/>
                </p:cNvSpPr>
                <p:nvPr/>
              </p:nvSpPr>
              <p:spPr bwMode="auto">
                <a:xfrm>
                  <a:off x="2011" y="4370"/>
                  <a:ext cx="259" cy="187"/>
                </a:xfrm>
                <a:custGeom>
                  <a:avLst/>
                  <a:gdLst>
                    <a:gd name="T0" fmla="*/ 0 w 259"/>
                    <a:gd name="T1" fmla="*/ 36 h 187"/>
                    <a:gd name="T2" fmla="*/ 0 w 259"/>
                    <a:gd name="T3" fmla="*/ 86 h 187"/>
                    <a:gd name="T4" fmla="*/ 9 w 259"/>
                    <a:gd name="T5" fmla="*/ 92 h 187"/>
                    <a:gd name="T6" fmla="*/ 20 w 259"/>
                    <a:gd name="T7" fmla="*/ 92 h 187"/>
                    <a:gd name="T8" fmla="*/ 44 w 259"/>
                    <a:gd name="T9" fmla="*/ 89 h 187"/>
                    <a:gd name="T10" fmla="*/ 59 w 259"/>
                    <a:gd name="T11" fmla="*/ 86 h 187"/>
                    <a:gd name="T12" fmla="*/ 65 w 259"/>
                    <a:gd name="T13" fmla="*/ 86 h 187"/>
                    <a:gd name="T14" fmla="*/ 68 w 259"/>
                    <a:gd name="T15" fmla="*/ 92 h 187"/>
                    <a:gd name="T16" fmla="*/ 71 w 259"/>
                    <a:gd name="T17" fmla="*/ 104 h 187"/>
                    <a:gd name="T18" fmla="*/ 71 w 259"/>
                    <a:gd name="T19" fmla="*/ 122 h 187"/>
                    <a:gd name="T20" fmla="*/ 56 w 259"/>
                    <a:gd name="T21" fmla="*/ 122 h 187"/>
                    <a:gd name="T22" fmla="*/ 56 w 259"/>
                    <a:gd name="T23" fmla="*/ 181 h 187"/>
                    <a:gd name="T24" fmla="*/ 107 w 259"/>
                    <a:gd name="T25" fmla="*/ 187 h 187"/>
                    <a:gd name="T26" fmla="*/ 143 w 259"/>
                    <a:gd name="T27" fmla="*/ 172 h 187"/>
                    <a:gd name="T28" fmla="*/ 157 w 259"/>
                    <a:gd name="T29" fmla="*/ 167 h 187"/>
                    <a:gd name="T30" fmla="*/ 166 w 259"/>
                    <a:gd name="T31" fmla="*/ 158 h 187"/>
                    <a:gd name="T32" fmla="*/ 172 w 259"/>
                    <a:gd name="T33" fmla="*/ 152 h 187"/>
                    <a:gd name="T34" fmla="*/ 178 w 259"/>
                    <a:gd name="T35" fmla="*/ 149 h 187"/>
                    <a:gd name="T36" fmla="*/ 187 w 259"/>
                    <a:gd name="T37" fmla="*/ 143 h 187"/>
                    <a:gd name="T38" fmla="*/ 187 w 259"/>
                    <a:gd name="T39" fmla="*/ 131 h 187"/>
                    <a:gd name="T40" fmla="*/ 217 w 259"/>
                    <a:gd name="T41" fmla="*/ 80 h 187"/>
                    <a:gd name="T42" fmla="*/ 259 w 259"/>
                    <a:gd name="T43" fmla="*/ 66 h 187"/>
                    <a:gd name="T44" fmla="*/ 172 w 259"/>
                    <a:gd name="T45" fmla="*/ 57 h 187"/>
                    <a:gd name="T46" fmla="*/ 131 w 259"/>
                    <a:gd name="T47" fmla="*/ 42 h 187"/>
                    <a:gd name="T48" fmla="*/ 122 w 259"/>
                    <a:gd name="T49" fmla="*/ 36 h 187"/>
                    <a:gd name="T50" fmla="*/ 116 w 259"/>
                    <a:gd name="T51" fmla="*/ 30 h 187"/>
                    <a:gd name="T52" fmla="*/ 101 w 259"/>
                    <a:gd name="T53" fmla="*/ 15 h 187"/>
                    <a:gd name="T54" fmla="*/ 71 w 259"/>
                    <a:gd name="T55" fmla="*/ 0 h 187"/>
                    <a:gd name="T56" fmla="*/ 50 w 259"/>
                    <a:gd name="T57" fmla="*/ 9 h 187"/>
                    <a:gd name="T58" fmla="*/ 50 w 259"/>
                    <a:gd name="T59" fmla="*/ 30 h 187"/>
                    <a:gd name="T60" fmla="*/ 0 w 259"/>
                    <a:gd name="T61" fmla="*/ 36 h 18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59"/>
                    <a:gd name="T94" fmla="*/ 0 h 187"/>
                    <a:gd name="T95" fmla="*/ 259 w 259"/>
                    <a:gd name="T96" fmla="*/ 187 h 18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59" h="187">
                      <a:moveTo>
                        <a:pt x="0" y="36"/>
                      </a:moveTo>
                      <a:lnTo>
                        <a:pt x="0" y="86"/>
                      </a:lnTo>
                      <a:lnTo>
                        <a:pt x="9" y="92"/>
                      </a:lnTo>
                      <a:lnTo>
                        <a:pt x="20" y="92"/>
                      </a:lnTo>
                      <a:lnTo>
                        <a:pt x="44" y="89"/>
                      </a:lnTo>
                      <a:lnTo>
                        <a:pt x="59" y="86"/>
                      </a:lnTo>
                      <a:lnTo>
                        <a:pt x="65" y="86"/>
                      </a:lnTo>
                      <a:lnTo>
                        <a:pt x="68" y="92"/>
                      </a:lnTo>
                      <a:lnTo>
                        <a:pt x="71" y="104"/>
                      </a:lnTo>
                      <a:lnTo>
                        <a:pt x="71" y="122"/>
                      </a:lnTo>
                      <a:lnTo>
                        <a:pt x="56" y="122"/>
                      </a:lnTo>
                      <a:lnTo>
                        <a:pt x="56" y="181"/>
                      </a:lnTo>
                      <a:lnTo>
                        <a:pt x="107" y="187"/>
                      </a:lnTo>
                      <a:lnTo>
                        <a:pt x="143" y="172"/>
                      </a:lnTo>
                      <a:lnTo>
                        <a:pt x="157" y="167"/>
                      </a:lnTo>
                      <a:lnTo>
                        <a:pt x="166" y="158"/>
                      </a:lnTo>
                      <a:lnTo>
                        <a:pt x="172" y="152"/>
                      </a:lnTo>
                      <a:lnTo>
                        <a:pt x="178" y="149"/>
                      </a:lnTo>
                      <a:lnTo>
                        <a:pt x="187" y="143"/>
                      </a:lnTo>
                      <a:lnTo>
                        <a:pt x="187" y="131"/>
                      </a:lnTo>
                      <a:lnTo>
                        <a:pt x="217" y="80"/>
                      </a:lnTo>
                      <a:lnTo>
                        <a:pt x="259" y="66"/>
                      </a:lnTo>
                      <a:lnTo>
                        <a:pt x="172" y="57"/>
                      </a:lnTo>
                      <a:lnTo>
                        <a:pt x="131" y="42"/>
                      </a:lnTo>
                      <a:lnTo>
                        <a:pt x="122" y="36"/>
                      </a:lnTo>
                      <a:lnTo>
                        <a:pt x="116" y="30"/>
                      </a:lnTo>
                      <a:lnTo>
                        <a:pt x="101" y="15"/>
                      </a:lnTo>
                      <a:lnTo>
                        <a:pt x="71" y="0"/>
                      </a:lnTo>
                      <a:lnTo>
                        <a:pt x="50" y="9"/>
                      </a:lnTo>
                      <a:lnTo>
                        <a:pt x="50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CFA8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7" name="Freeform 124"/>
                <p:cNvSpPr>
                  <a:spLocks noChangeAspect="1"/>
                </p:cNvSpPr>
                <p:nvPr/>
              </p:nvSpPr>
              <p:spPr bwMode="auto">
                <a:xfrm>
                  <a:off x="2228" y="4450"/>
                  <a:ext cx="30" cy="27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21 h 27"/>
                    <a:gd name="T4" fmla="*/ 30 w 30"/>
                    <a:gd name="T5" fmla="*/ 27 h 27"/>
                    <a:gd name="T6" fmla="*/ 30 w 30"/>
                    <a:gd name="T7" fmla="*/ 0 h 27"/>
                    <a:gd name="T8" fmla="*/ 0 w 30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7"/>
                    <a:gd name="T17" fmla="*/ 30 w 30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7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30" y="27"/>
                      </a:ln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8" name="Freeform 123"/>
                <p:cNvSpPr>
                  <a:spLocks noChangeAspect="1"/>
                </p:cNvSpPr>
                <p:nvPr/>
              </p:nvSpPr>
              <p:spPr bwMode="auto">
                <a:xfrm>
                  <a:off x="1850" y="4462"/>
                  <a:ext cx="30" cy="15"/>
                </a:xfrm>
                <a:custGeom>
                  <a:avLst/>
                  <a:gdLst>
                    <a:gd name="T0" fmla="*/ 15 w 30"/>
                    <a:gd name="T1" fmla="*/ 15 h 15"/>
                    <a:gd name="T2" fmla="*/ 30 w 30"/>
                    <a:gd name="T3" fmla="*/ 15 h 15"/>
                    <a:gd name="T4" fmla="*/ 0 w 30"/>
                    <a:gd name="T5" fmla="*/ 0 h 15"/>
                    <a:gd name="T6" fmla="*/ 0 w 30"/>
                    <a:gd name="T7" fmla="*/ 15 h 15"/>
                    <a:gd name="T8" fmla="*/ 15 w 30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"/>
                    <a:gd name="T17" fmla="*/ 30 w 3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">
                      <a:moveTo>
                        <a:pt x="15" y="15"/>
                      </a:moveTo>
                      <a:lnTo>
                        <a:pt x="30" y="15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8F69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59" name="Freeform 122"/>
                <p:cNvSpPr>
                  <a:spLocks noChangeAspect="1"/>
                </p:cNvSpPr>
                <p:nvPr/>
              </p:nvSpPr>
              <p:spPr bwMode="auto">
                <a:xfrm>
                  <a:off x="2011" y="4456"/>
                  <a:ext cx="71" cy="36"/>
                </a:xfrm>
                <a:custGeom>
                  <a:avLst/>
                  <a:gdLst>
                    <a:gd name="T0" fmla="*/ 0 w 71"/>
                    <a:gd name="T1" fmla="*/ 21 h 36"/>
                    <a:gd name="T2" fmla="*/ 56 w 71"/>
                    <a:gd name="T3" fmla="*/ 21 h 36"/>
                    <a:gd name="T4" fmla="*/ 56 w 71"/>
                    <a:gd name="T5" fmla="*/ 36 h 36"/>
                    <a:gd name="T6" fmla="*/ 71 w 71"/>
                    <a:gd name="T7" fmla="*/ 36 h 36"/>
                    <a:gd name="T8" fmla="*/ 71 w 71"/>
                    <a:gd name="T9" fmla="*/ 18 h 36"/>
                    <a:gd name="T10" fmla="*/ 68 w 71"/>
                    <a:gd name="T11" fmla="*/ 6 h 36"/>
                    <a:gd name="T12" fmla="*/ 65 w 71"/>
                    <a:gd name="T13" fmla="*/ 0 h 36"/>
                    <a:gd name="T14" fmla="*/ 59 w 71"/>
                    <a:gd name="T15" fmla="*/ 0 h 36"/>
                    <a:gd name="T16" fmla="*/ 44 w 71"/>
                    <a:gd name="T17" fmla="*/ 3 h 36"/>
                    <a:gd name="T18" fmla="*/ 20 w 71"/>
                    <a:gd name="T19" fmla="*/ 6 h 36"/>
                    <a:gd name="T20" fmla="*/ 9 w 71"/>
                    <a:gd name="T21" fmla="*/ 6 h 36"/>
                    <a:gd name="T22" fmla="*/ 0 w 71"/>
                    <a:gd name="T23" fmla="*/ 0 h 36"/>
                    <a:gd name="T24" fmla="*/ 0 w 71"/>
                    <a:gd name="T25" fmla="*/ 21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1"/>
                    <a:gd name="T40" fmla="*/ 0 h 36"/>
                    <a:gd name="T41" fmla="*/ 71 w 71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1" h="36">
                      <a:moveTo>
                        <a:pt x="0" y="21"/>
                      </a:moveTo>
                      <a:lnTo>
                        <a:pt x="56" y="21"/>
                      </a:lnTo>
                      <a:lnTo>
                        <a:pt x="56" y="36"/>
                      </a:lnTo>
                      <a:lnTo>
                        <a:pt x="71" y="36"/>
                      </a:lnTo>
                      <a:lnTo>
                        <a:pt x="71" y="18"/>
                      </a:lnTo>
                      <a:lnTo>
                        <a:pt x="68" y="6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44" y="3"/>
                      </a:lnTo>
                      <a:lnTo>
                        <a:pt x="20" y="6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0" name="Freeform 121"/>
                <p:cNvSpPr>
                  <a:spLocks noChangeAspect="1"/>
                </p:cNvSpPr>
                <p:nvPr/>
              </p:nvSpPr>
              <p:spPr bwMode="auto">
                <a:xfrm>
                  <a:off x="1784" y="4436"/>
                  <a:ext cx="152" cy="65"/>
                </a:xfrm>
                <a:custGeom>
                  <a:avLst/>
                  <a:gdLst>
                    <a:gd name="T0" fmla="*/ 60 w 152"/>
                    <a:gd name="T1" fmla="*/ 56 h 65"/>
                    <a:gd name="T2" fmla="*/ 69 w 152"/>
                    <a:gd name="T3" fmla="*/ 62 h 65"/>
                    <a:gd name="T4" fmla="*/ 81 w 152"/>
                    <a:gd name="T5" fmla="*/ 65 h 65"/>
                    <a:gd name="T6" fmla="*/ 152 w 152"/>
                    <a:gd name="T7" fmla="*/ 65 h 65"/>
                    <a:gd name="T8" fmla="*/ 152 w 152"/>
                    <a:gd name="T9" fmla="*/ 56 h 65"/>
                    <a:gd name="T10" fmla="*/ 102 w 152"/>
                    <a:gd name="T11" fmla="*/ 56 h 65"/>
                    <a:gd name="T12" fmla="*/ 90 w 152"/>
                    <a:gd name="T13" fmla="*/ 56 h 65"/>
                    <a:gd name="T14" fmla="*/ 81 w 152"/>
                    <a:gd name="T15" fmla="*/ 41 h 65"/>
                    <a:gd name="T16" fmla="*/ 66 w 152"/>
                    <a:gd name="T17" fmla="*/ 41 h 65"/>
                    <a:gd name="T18" fmla="*/ 66 w 152"/>
                    <a:gd name="T19" fmla="*/ 26 h 65"/>
                    <a:gd name="T20" fmla="*/ 45 w 152"/>
                    <a:gd name="T21" fmla="*/ 26 h 65"/>
                    <a:gd name="T22" fmla="*/ 36 w 152"/>
                    <a:gd name="T23" fmla="*/ 0 h 65"/>
                    <a:gd name="T24" fmla="*/ 30 w 152"/>
                    <a:gd name="T25" fmla="*/ 0 h 65"/>
                    <a:gd name="T26" fmla="*/ 15 w 152"/>
                    <a:gd name="T27" fmla="*/ 0 h 65"/>
                    <a:gd name="T28" fmla="*/ 0 w 152"/>
                    <a:gd name="T29" fmla="*/ 0 h 65"/>
                    <a:gd name="T30" fmla="*/ 3 w 152"/>
                    <a:gd name="T31" fmla="*/ 8 h 65"/>
                    <a:gd name="T32" fmla="*/ 45 w 152"/>
                    <a:gd name="T33" fmla="*/ 56 h 65"/>
                    <a:gd name="T34" fmla="*/ 60 w 152"/>
                    <a:gd name="T35" fmla="*/ 56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2"/>
                    <a:gd name="T55" fmla="*/ 0 h 65"/>
                    <a:gd name="T56" fmla="*/ 152 w 152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2" h="65">
                      <a:moveTo>
                        <a:pt x="60" y="56"/>
                      </a:moveTo>
                      <a:lnTo>
                        <a:pt x="69" y="62"/>
                      </a:lnTo>
                      <a:lnTo>
                        <a:pt x="81" y="65"/>
                      </a:lnTo>
                      <a:lnTo>
                        <a:pt x="152" y="65"/>
                      </a:lnTo>
                      <a:lnTo>
                        <a:pt x="152" y="56"/>
                      </a:lnTo>
                      <a:lnTo>
                        <a:pt x="102" y="56"/>
                      </a:lnTo>
                      <a:lnTo>
                        <a:pt x="90" y="56"/>
                      </a:lnTo>
                      <a:lnTo>
                        <a:pt x="81" y="41"/>
                      </a:lnTo>
                      <a:lnTo>
                        <a:pt x="66" y="41"/>
                      </a:lnTo>
                      <a:lnTo>
                        <a:pt x="66" y="26"/>
                      </a:lnTo>
                      <a:lnTo>
                        <a:pt x="45" y="26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45" y="56"/>
                      </a:lnTo>
                      <a:lnTo>
                        <a:pt x="60" y="56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1" name="Freeform 120"/>
                <p:cNvSpPr>
                  <a:spLocks noChangeAspect="1"/>
                </p:cNvSpPr>
                <p:nvPr/>
              </p:nvSpPr>
              <p:spPr bwMode="auto">
                <a:xfrm>
                  <a:off x="1844" y="4400"/>
                  <a:ext cx="167" cy="107"/>
                </a:xfrm>
                <a:custGeom>
                  <a:avLst/>
                  <a:gdLst>
                    <a:gd name="T0" fmla="*/ 92 w 167"/>
                    <a:gd name="T1" fmla="*/ 77 h 107"/>
                    <a:gd name="T2" fmla="*/ 36 w 167"/>
                    <a:gd name="T3" fmla="*/ 77 h 107"/>
                    <a:gd name="T4" fmla="*/ 21 w 167"/>
                    <a:gd name="T5" fmla="*/ 77 h 107"/>
                    <a:gd name="T6" fmla="*/ 30 w 167"/>
                    <a:gd name="T7" fmla="*/ 92 h 107"/>
                    <a:gd name="T8" fmla="*/ 42 w 167"/>
                    <a:gd name="T9" fmla="*/ 92 h 107"/>
                    <a:gd name="T10" fmla="*/ 92 w 167"/>
                    <a:gd name="T11" fmla="*/ 92 h 107"/>
                    <a:gd name="T12" fmla="*/ 92 w 167"/>
                    <a:gd name="T13" fmla="*/ 101 h 107"/>
                    <a:gd name="T14" fmla="*/ 21 w 167"/>
                    <a:gd name="T15" fmla="*/ 101 h 107"/>
                    <a:gd name="T16" fmla="*/ 9 w 167"/>
                    <a:gd name="T17" fmla="*/ 98 h 107"/>
                    <a:gd name="T18" fmla="*/ 0 w 167"/>
                    <a:gd name="T19" fmla="*/ 92 h 107"/>
                    <a:gd name="T20" fmla="*/ 6 w 167"/>
                    <a:gd name="T21" fmla="*/ 107 h 107"/>
                    <a:gd name="T22" fmla="*/ 36 w 167"/>
                    <a:gd name="T23" fmla="*/ 107 h 107"/>
                    <a:gd name="T24" fmla="*/ 131 w 167"/>
                    <a:gd name="T25" fmla="*/ 92 h 107"/>
                    <a:gd name="T26" fmla="*/ 152 w 167"/>
                    <a:gd name="T27" fmla="*/ 77 h 107"/>
                    <a:gd name="T28" fmla="*/ 167 w 167"/>
                    <a:gd name="T29" fmla="*/ 77 h 107"/>
                    <a:gd name="T30" fmla="*/ 167 w 167"/>
                    <a:gd name="T31" fmla="*/ 56 h 107"/>
                    <a:gd name="T32" fmla="*/ 167 w 167"/>
                    <a:gd name="T33" fmla="*/ 6 h 107"/>
                    <a:gd name="T34" fmla="*/ 167 w 167"/>
                    <a:gd name="T35" fmla="*/ 0 h 107"/>
                    <a:gd name="T36" fmla="*/ 143 w 167"/>
                    <a:gd name="T37" fmla="*/ 0 h 107"/>
                    <a:gd name="T38" fmla="*/ 140 w 167"/>
                    <a:gd name="T39" fmla="*/ 21 h 107"/>
                    <a:gd name="T40" fmla="*/ 137 w 167"/>
                    <a:gd name="T41" fmla="*/ 41 h 107"/>
                    <a:gd name="T42" fmla="*/ 134 w 167"/>
                    <a:gd name="T43" fmla="*/ 62 h 107"/>
                    <a:gd name="T44" fmla="*/ 131 w 167"/>
                    <a:gd name="T45" fmla="*/ 77 h 107"/>
                    <a:gd name="T46" fmla="*/ 92 w 167"/>
                    <a:gd name="T47" fmla="*/ 77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7"/>
                    <a:gd name="T73" fmla="*/ 0 h 107"/>
                    <a:gd name="T74" fmla="*/ 167 w 167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7" h="107">
                      <a:moveTo>
                        <a:pt x="92" y="77"/>
                      </a:moveTo>
                      <a:lnTo>
                        <a:pt x="36" y="77"/>
                      </a:lnTo>
                      <a:lnTo>
                        <a:pt x="21" y="77"/>
                      </a:lnTo>
                      <a:lnTo>
                        <a:pt x="30" y="92"/>
                      </a:lnTo>
                      <a:lnTo>
                        <a:pt x="42" y="92"/>
                      </a:lnTo>
                      <a:lnTo>
                        <a:pt x="92" y="92"/>
                      </a:lnTo>
                      <a:lnTo>
                        <a:pt x="92" y="101"/>
                      </a:lnTo>
                      <a:lnTo>
                        <a:pt x="21" y="101"/>
                      </a:lnTo>
                      <a:lnTo>
                        <a:pt x="9" y="98"/>
                      </a:lnTo>
                      <a:lnTo>
                        <a:pt x="0" y="92"/>
                      </a:lnTo>
                      <a:lnTo>
                        <a:pt x="6" y="107"/>
                      </a:lnTo>
                      <a:lnTo>
                        <a:pt x="36" y="107"/>
                      </a:lnTo>
                      <a:lnTo>
                        <a:pt x="131" y="92"/>
                      </a:lnTo>
                      <a:lnTo>
                        <a:pt x="152" y="77"/>
                      </a:lnTo>
                      <a:lnTo>
                        <a:pt x="167" y="77"/>
                      </a:lnTo>
                      <a:lnTo>
                        <a:pt x="167" y="56"/>
                      </a:lnTo>
                      <a:lnTo>
                        <a:pt x="167" y="6"/>
                      </a:lnTo>
                      <a:lnTo>
                        <a:pt x="167" y="0"/>
                      </a:lnTo>
                      <a:lnTo>
                        <a:pt x="143" y="0"/>
                      </a:lnTo>
                      <a:lnTo>
                        <a:pt x="140" y="21"/>
                      </a:lnTo>
                      <a:lnTo>
                        <a:pt x="137" y="41"/>
                      </a:lnTo>
                      <a:lnTo>
                        <a:pt x="134" y="62"/>
                      </a:lnTo>
                      <a:lnTo>
                        <a:pt x="131" y="77"/>
                      </a:lnTo>
                      <a:lnTo>
                        <a:pt x="92" y="77"/>
                      </a:lnTo>
                      <a:close/>
                    </a:path>
                  </a:pathLst>
                </a:custGeom>
                <a:solidFill>
                  <a:srgbClr val="504D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2" name="Freeform 119"/>
                <p:cNvSpPr>
                  <a:spLocks noChangeAspect="1"/>
                </p:cNvSpPr>
                <p:nvPr/>
              </p:nvSpPr>
              <p:spPr bwMode="auto">
                <a:xfrm>
                  <a:off x="1975" y="4477"/>
                  <a:ext cx="92" cy="15"/>
                </a:xfrm>
                <a:custGeom>
                  <a:avLst/>
                  <a:gdLst>
                    <a:gd name="T0" fmla="*/ 0 w 92"/>
                    <a:gd name="T1" fmla="*/ 15 h 15"/>
                    <a:gd name="T2" fmla="*/ 92 w 92"/>
                    <a:gd name="T3" fmla="*/ 15 h 15"/>
                    <a:gd name="T4" fmla="*/ 92 w 92"/>
                    <a:gd name="T5" fmla="*/ 0 h 15"/>
                    <a:gd name="T6" fmla="*/ 36 w 92"/>
                    <a:gd name="T7" fmla="*/ 0 h 15"/>
                    <a:gd name="T8" fmla="*/ 21 w 92"/>
                    <a:gd name="T9" fmla="*/ 0 h 15"/>
                    <a:gd name="T10" fmla="*/ 0 w 92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"/>
                    <a:gd name="T19" fmla="*/ 0 h 15"/>
                    <a:gd name="T20" fmla="*/ 92 w 9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" h="15">
                      <a:moveTo>
                        <a:pt x="0" y="15"/>
                      </a:moveTo>
                      <a:lnTo>
                        <a:pt x="92" y="15"/>
                      </a:lnTo>
                      <a:lnTo>
                        <a:pt x="92" y="0"/>
                      </a:lnTo>
                      <a:lnTo>
                        <a:pt x="36" y="0"/>
                      </a:lnTo>
                      <a:lnTo>
                        <a:pt x="2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F4D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3" name="Freeform 118"/>
                <p:cNvSpPr>
                  <a:spLocks noChangeAspect="1"/>
                </p:cNvSpPr>
                <p:nvPr/>
              </p:nvSpPr>
              <p:spPr bwMode="auto">
                <a:xfrm>
                  <a:off x="2302" y="4412"/>
                  <a:ext cx="128" cy="104"/>
                </a:xfrm>
                <a:custGeom>
                  <a:avLst/>
                  <a:gdLst>
                    <a:gd name="T0" fmla="*/ 57 w 128"/>
                    <a:gd name="T1" fmla="*/ 12 h 104"/>
                    <a:gd name="T2" fmla="*/ 36 w 128"/>
                    <a:gd name="T3" fmla="*/ 21 h 104"/>
                    <a:gd name="T4" fmla="*/ 0 w 128"/>
                    <a:gd name="T5" fmla="*/ 44 h 104"/>
                    <a:gd name="T6" fmla="*/ 12 w 128"/>
                    <a:gd name="T7" fmla="*/ 95 h 104"/>
                    <a:gd name="T8" fmla="*/ 39 w 128"/>
                    <a:gd name="T9" fmla="*/ 98 h 104"/>
                    <a:gd name="T10" fmla="*/ 78 w 128"/>
                    <a:gd name="T11" fmla="*/ 104 h 104"/>
                    <a:gd name="T12" fmla="*/ 96 w 128"/>
                    <a:gd name="T13" fmla="*/ 104 h 104"/>
                    <a:gd name="T14" fmla="*/ 113 w 128"/>
                    <a:gd name="T15" fmla="*/ 101 h 104"/>
                    <a:gd name="T16" fmla="*/ 119 w 128"/>
                    <a:gd name="T17" fmla="*/ 98 h 104"/>
                    <a:gd name="T18" fmla="*/ 125 w 128"/>
                    <a:gd name="T19" fmla="*/ 92 h 104"/>
                    <a:gd name="T20" fmla="*/ 128 w 128"/>
                    <a:gd name="T21" fmla="*/ 89 h 104"/>
                    <a:gd name="T22" fmla="*/ 128 w 128"/>
                    <a:gd name="T23" fmla="*/ 80 h 104"/>
                    <a:gd name="T24" fmla="*/ 128 w 128"/>
                    <a:gd name="T25" fmla="*/ 71 h 104"/>
                    <a:gd name="T26" fmla="*/ 125 w 128"/>
                    <a:gd name="T27" fmla="*/ 65 h 104"/>
                    <a:gd name="T28" fmla="*/ 119 w 128"/>
                    <a:gd name="T29" fmla="*/ 59 h 104"/>
                    <a:gd name="T30" fmla="*/ 113 w 128"/>
                    <a:gd name="T31" fmla="*/ 50 h 104"/>
                    <a:gd name="T32" fmla="*/ 119 w 128"/>
                    <a:gd name="T33" fmla="*/ 44 h 104"/>
                    <a:gd name="T34" fmla="*/ 84 w 128"/>
                    <a:gd name="T35" fmla="*/ 0 h 104"/>
                    <a:gd name="T36" fmla="*/ 72 w 128"/>
                    <a:gd name="T37" fmla="*/ 15 h 104"/>
                    <a:gd name="T38" fmla="*/ 66 w 128"/>
                    <a:gd name="T39" fmla="*/ 0 h 104"/>
                    <a:gd name="T40" fmla="*/ 57 w 128"/>
                    <a:gd name="T41" fmla="*/ 12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8"/>
                    <a:gd name="T64" fmla="*/ 0 h 104"/>
                    <a:gd name="T65" fmla="*/ 128 w 128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8" h="104">
                      <a:moveTo>
                        <a:pt x="57" y="12"/>
                      </a:moveTo>
                      <a:lnTo>
                        <a:pt x="36" y="21"/>
                      </a:lnTo>
                      <a:lnTo>
                        <a:pt x="0" y="44"/>
                      </a:lnTo>
                      <a:lnTo>
                        <a:pt x="12" y="95"/>
                      </a:lnTo>
                      <a:lnTo>
                        <a:pt x="39" y="98"/>
                      </a:lnTo>
                      <a:lnTo>
                        <a:pt x="78" y="104"/>
                      </a:lnTo>
                      <a:lnTo>
                        <a:pt x="96" y="104"/>
                      </a:lnTo>
                      <a:lnTo>
                        <a:pt x="113" y="101"/>
                      </a:lnTo>
                      <a:lnTo>
                        <a:pt x="119" y="98"/>
                      </a:lnTo>
                      <a:lnTo>
                        <a:pt x="125" y="92"/>
                      </a:lnTo>
                      <a:lnTo>
                        <a:pt x="128" y="89"/>
                      </a:lnTo>
                      <a:lnTo>
                        <a:pt x="128" y="80"/>
                      </a:lnTo>
                      <a:lnTo>
                        <a:pt x="128" y="71"/>
                      </a:lnTo>
                      <a:lnTo>
                        <a:pt x="125" y="65"/>
                      </a:lnTo>
                      <a:lnTo>
                        <a:pt x="119" y="59"/>
                      </a:lnTo>
                      <a:lnTo>
                        <a:pt x="113" y="50"/>
                      </a:lnTo>
                      <a:lnTo>
                        <a:pt x="119" y="44"/>
                      </a:lnTo>
                      <a:lnTo>
                        <a:pt x="84" y="0"/>
                      </a:lnTo>
                      <a:lnTo>
                        <a:pt x="72" y="15"/>
                      </a:lnTo>
                      <a:lnTo>
                        <a:pt x="66" y="0"/>
                      </a:lnTo>
                      <a:lnTo>
                        <a:pt x="57" y="12"/>
                      </a:lnTo>
                      <a:close/>
                    </a:path>
                  </a:pathLst>
                </a:custGeom>
                <a:solidFill>
                  <a:srgbClr val="C772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4" name="Freeform 117"/>
                <p:cNvSpPr>
                  <a:spLocks noChangeAspect="1"/>
                </p:cNvSpPr>
                <p:nvPr/>
              </p:nvSpPr>
              <p:spPr bwMode="auto">
                <a:xfrm>
                  <a:off x="2168" y="4492"/>
                  <a:ext cx="60" cy="59"/>
                </a:xfrm>
                <a:custGeom>
                  <a:avLst/>
                  <a:gdLst>
                    <a:gd name="T0" fmla="*/ 30 w 60"/>
                    <a:gd name="T1" fmla="*/ 9 h 59"/>
                    <a:gd name="T2" fmla="*/ 30 w 60"/>
                    <a:gd name="T3" fmla="*/ 21 h 59"/>
                    <a:gd name="T4" fmla="*/ 21 w 60"/>
                    <a:gd name="T5" fmla="*/ 27 h 59"/>
                    <a:gd name="T6" fmla="*/ 15 w 60"/>
                    <a:gd name="T7" fmla="*/ 30 h 59"/>
                    <a:gd name="T8" fmla="*/ 9 w 60"/>
                    <a:gd name="T9" fmla="*/ 36 h 59"/>
                    <a:gd name="T10" fmla="*/ 0 w 60"/>
                    <a:gd name="T11" fmla="*/ 45 h 59"/>
                    <a:gd name="T12" fmla="*/ 24 w 60"/>
                    <a:gd name="T13" fmla="*/ 45 h 59"/>
                    <a:gd name="T14" fmla="*/ 15 w 60"/>
                    <a:gd name="T15" fmla="*/ 59 h 59"/>
                    <a:gd name="T16" fmla="*/ 30 w 60"/>
                    <a:gd name="T17" fmla="*/ 59 h 59"/>
                    <a:gd name="T18" fmla="*/ 30 w 60"/>
                    <a:gd name="T19" fmla="*/ 36 h 59"/>
                    <a:gd name="T20" fmla="*/ 45 w 60"/>
                    <a:gd name="T21" fmla="*/ 36 h 59"/>
                    <a:gd name="T22" fmla="*/ 45 w 60"/>
                    <a:gd name="T23" fmla="*/ 24 h 59"/>
                    <a:gd name="T24" fmla="*/ 60 w 60"/>
                    <a:gd name="T25" fmla="*/ 15 h 59"/>
                    <a:gd name="T26" fmla="*/ 60 w 60"/>
                    <a:gd name="T27" fmla="*/ 0 h 59"/>
                    <a:gd name="T28" fmla="*/ 30 w 60"/>
                    <a:gd name="T29" fmla="*/ 9 h 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0"/>
                    <a:gd name="T46" fmla="*/ 0 h 59"/>
                    <a:gd name="T47" fmla="*/ 60 w 60"/>
                    <a:gd name="T48" fmla="*/ 59 h 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0" h="59">
                      <a:moveTo>
                        <a:pt x="30" y="9"/>
                      </a:moveTo>
                      <a:lnTo>
                        <a:pt x="30" y="21"/>
                      </a:lnTo>
                      <a:lnTo>
                        <a:pt x="21" y="27"/>
                      </a:lnTo>
                      <a:lnTo>
                        <a:pt x="15" y="30"/>
                      </a:lnTo>
                      <a:lnTo>
                        <a:pt x="9" y="36"/>
                      </a:lnTo>
                      <a:lnTo>
                        <a:pt x="0" y="45"/>
                      </a:lnTo>
                      <a:lnTo>
                        <a:pt x="24" y="45"/>
                      </a:lnTo>
                      <a:lnTo>
                        <a:pt x="15" y="59"/>
                      </a:lnTo>
                      <a:lnTo>
                        <a:pt x="30" y="59"/>
                      </a:lnTo>
                      <a:lnTo>
                        <a:pt x="30" y="36"/>
                      </a:lnTo>
                      <a:lnTo>
                        <a:pt x="45" y="36"/>
                      </a:lnTo>
                      <a:lnTo>
                        <a:pt x="45" y="24"/>
                      </a:lnTo>
                      <a:lnTo>
                        <a:pt x="60" y="15"/>
                      </a:lnTo>
                      <a:lnTo>
                        <a:pt x="60" y="0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5" name="Freeform 116"/>
                <p:cNvSpPr>
                  <a:spLocks noChangeAspect="1"/>
                </p:cNvSpPr>
                <p:nvPr/>
              </p:nvSpPr>
              <p:spPr bwMode="auto">
                <a:xfrm>
                  <a:off x="1627" y="4436"/>
                  <a:ext cx="12" cy="142"/>
                </a:xfrm>
                <a:custGeom>
                  <a:avLst/>
                  <a:gdLst>
                    <a:gd name="T0" fmla="*/ 12 w 12"/>
                    <a:gd name="T1" fmla="*/ 142 h 142"/>
                    <a:gd name="T2" fmla="*/ 12 w 12"/>
                    <a:gd name="T3" fmla="*/ 0 h 142"/>
                    <a:gd name="T4" fmla="*/ 6 w 12"/>
                    <a:gd name="T5" fmla="*/ 0 h 142"/>
                    <a:gd name="T6" fmla="*/ 0 w 12"/>
                    <a:gd name="T7" fmla="*/ 92 h 142"/>
                    <a:gd name="T8" fmla="*/ 0 w 12"/>
                    <a:gd name="T9" fmla="*/ 121 h 142"/>
                    <a:gd name="T10" fmla="*/ 0 w 12"/>
                    <a:gd name="T11" fmla="*/ 136 h 142"/>
                    <a:gd name="T12" fmla="*/ 12 w 12"/>
                    <a:gd name="T13" fmla="*/ 142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42"/>
                    <a:gd name="T23" fmla="*/ 12 w 12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42">
                      <a:moveTo>
                        <a:pt x="12" y="142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92"/>
                      </a:lnTo>
                      <a:lnTo>
                        <a:pt x="0" y="121"/>
                      </a:lnTo>
                      <a:lnTo>
                        <a:pt x="0" y="136"/>
                      </a:lnTo>
                      <a:lnTo>
                        <a:pt x="12" y="142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6" name="Freeform 115"/>
                <p:cNvSpPr>
                  <a:spLocks noChangeAspect="1"/>
                </p:cNvSpPr>
                <p:nvPr/>
              </p:nvSpPr>
              <p:spPr bwMode="auto">
                <a:xfrm>
                  <a:off x="2314" y="4248"/>
                  <a:ext cx="348" cy="490"/>
                </a:xfrm>
                <a:custGeom>
                  <a:avLst/>
                  <a:gdLst>
                    <a:gd name="T0" fmla="*/ 310 w 348"/>
                    <a:gd name="T1" fmla="*/ 36 h 490"/>
                    <a:gd name="T2" fmla="*/ 319 w 348"/>
                    <a:gd name="T3" fmla="*/ 57 h 490"/>
                    <a:gd name="T4" fmla="*/ 319 w 348"/>
                    <a:gd name="T5" fmla="*/ 78 h 490"/>
                    <a:gd name="T6" fmla="*/ 316 w 348"/>
                    <a:gd name="T7" fmla="*/ 116 h 490"/>
                    <a:gd name="T8" fmla="*/ 313 w 348"/>
                    <a:gd name="T9" fmla="*/ 134 h 490"/>
                    <a:gd name="T10" fmla="*/ 304 w 348"/>
                    <a:gd name="T11" fmla="*/ 143 h 490"/>
                    <a:gd name="T12" fmla="*/ 292 w 348"/>
                    <a:gd name="T13" fmla="*/ 158 h 490"/>
                    <a:gd name="T14" fmla="*/ 217 w 348"/>
                    <a:gd name="T15" fmla="*/ 164 h 490"/>
                    <a:gd name="T16" fmla="*/ 188 w 348"/>
                    <a:gd name="T17" fmla="*/ 244 h 490"/>
                    <a:gd name="T18" fmla="*/ 101 w 348"/>
                    <a:gd name="T19" fmla="*/ 339 h 490"/>
                    <a:gd name="T20" fmla="*/ 87 w 348"/>
                    <a:gd name="T21" fmla="*/ 354 h 490"/>
                    <a:gd name="T22" fmla="*/ 60 w 348"/>
                    <a:gd name="T23" fmla="*/ 381 h 490"/>
                    <a:gd name="T24" fmla="*/ 15 w 348"/>
                    <a:gd name="T25" fmla="*/ 395 h 490"/>
                    <a:gd name="T26" fmla="*/ 0 w 348"/>
                    <a:gd name="T27" fmla="*/ 410 h 490"/>
                    <a:gd name="T28" fmla="*/ 0 w 348"/>
                    <a:gd name="T29" fmla="*/ 476 h 490"/>
                    <a:gd name="T30" fmla="*/ 15 w 348"/>
                    <a:gd name="T31" fmla="*/ 455 h 490"/>
                    <a:gd name="T32" fmla="*/ 116 w 348"/>
                    <a:gd name="T33" fmla="*/ 461 h 490"/>
                    <a:gd name="T34" fmla="*/ 140 w 348"/>
                    <a:gd name="T35" fmla="*/ 473 h 490"/>
                    <a:gd name="T36" fmla="*/ 128 w 348"/>
                    <a:gd name="T37" fmla="*/ 449 h 490"/>
                    <a:gd name="T38" fmla="*/ 113 w 348"/>
                    <a:gd name="T39" fmla="*/ 440 h 490"/>
                    <a:gd name="T40" fmla="*/ 72 w 348"/>
                    <a:gd name="T41" fmla="*/ 440 h 490"/>
                    <a:gd name="T42" fmla="*/ 21 w 348"/>
                    <a:gd name="T43" fmla="*/ 446 h 490"/>
                    <a:gd name="T44" fmla="*/ 30 w 348"/>
                    <a:gd name="T45" fmla="*/ 428 h 490"/>
                    <a:gd name="T46" fmla="*/ 45 w 348"/>
                    <a:gd name="T47" fmla="*/ 410 h 490"/>
                    <a:gd name="T48" fmla="*/ 87 w 348"/>
                    <a:gd name="T49" fmla="*/ 378 h 490"/>
                    <a:gd name="T50" fmla="*/ 179 w 348"/>
                    <a:gd name="T51" fmla="*/ 312 h 490"/>
                    <a:gd name="T52" fmla="*/ 209 w 348"/>
                    <a:gd name="T53" fmla="*/ 271 h 490"/>
                    <a:gd name="T54" fmla="*/ 232 w 348"/>
                    <a:gd name="T55" fmla="*/ 223 h 490"/>
                    <a:gd name="T56" fmla="*/ 247 w 348"/>
                    <a:gd name="T57" fmla="*/ 202 h 490"/>
                    <a:gd name="T58" fmla="*/ 271 w 348"/>
                    <a:gd name="T59" fmla="*/ 191 h 490"/>
                    <a:gd name="T60" fmla="*/ 325 w 348"/>
                    <a:gd name="T61" fmla="*/ 173 h 490"/>
                    <a:gd name="T62" fmla="*/ 334 w 348"/>
                    <a:gd name="T63" fmla="*/ 27 h 490"/>
                    <a:gd name="T64" fmla="*/ 325 w 348"/>
                    <a:gd name="T65" fmla="*/ 24 h 4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8"/>
                    <a:gd name="T100" fmla="*/ 0 h 490"/>
                    <a:gd name="T101" fmla="*/ 348 w 348"/>
                    <a:gd name="T102" fmla="*/ 490 h 49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8" h="490">
                      <a:moveTo>
                        <a:pt x="304" y="27"/>
                      </a:moveTo>
                      <a:lnTo>
                        <a:pt x="310" y="36"/>
                      </a:lnTo>
                      <a:lnTo>
                        <a:pt x="316" y="48"/>
                      </a:lnTo>
                      <a:lnTo>
                        <a:pt x="319" y="57"/>
                      </a:lnTo>
                      <a:lnTo>
                        <a:pt x="319" y="72"/>
                      </a:lnTo>
                      <a:lnTo>
                        <a:pt x="319" y="78"/>
                      </a:lnTo>
                      <a:lnTo>
                        <a:pt x="319" y="95"/>
                      </a:lnTo>
                      <a:lnTo>
                        <a:pt x="316" y="116"/>
                      </a:lnTo>
                      <a:lnTo>
                        <a:pt x="313" y="128"/>
                      </a:lnTo>
                      <a:lnTo>
                        <a:pt x="313" y="134"/>
                      </a:lnTo>
                      <a:lnTo>
                        <a:pt x="310" y="140"/>
                      </a:lnTo>
                      <a:lnTo>
                        <a:pt x="304" y="143"/>
                      </a:lnTo>
                      <a:lnTo>
                        <a:pt x="292" y="143"/>
                      </a:lnTo>
                      <a:lnTo>
                        <a:pt x="292" y="158"/>
                      </a:lnTo>
                      <a:lnTo>
                        <a:pt x="262" y="173"/>
                      </a:lnTo>
                      <a:lnTo>
                        <a:pt x="217" y="164"/>
                      </a:lnTo>
                      <a:lnTo>
                        <a:pt x="209" y="238"/>
                      </a:lnTo>
                      <a:lnTo>
                        <a:pt x="188" y="244"/>
                      </a:lnTo>
                      <a:lnTo>
                        <a:pt x="101" y="330"/>
                      </a:lnTo>
                      <a:lnTo>
                        <a:pt x="101" y="339"/>
                      </a:lnTo>
                      <a:lnTo>
                        <a:pt x="101" y="354"/>
                      </a:lnTo>
                      <a:lnTo>
                        <a:pt x="87" y="354"/>
                      </a:lnTo>
                      <a:lnTo>
                        <a:pt x="60" y="369"/>
                      </a:lnTo>
                      <a:lnTo>
                        <a:pt x="60" y="381"/>
                      </a:lnTo>
                      <a:lnTo>
                        <a:pt x="45" y="381"/>
                      </a:lnTo>
                      <a:lnTo>
                        <a:pt x="15" y="395"/>
                      </a:lnTo>
                      <a:lnTo>
                        <a:pt x="15" y="410"/>
                      </a:lnTo>
                      <a:lnTo>
                        <a:pt x="0" y="410"/>
                      </a:lnTo>
                      <a:lnTo>
                        <a:pt x="0" y="440"/>
                      </a:lnTo>
                      <a:lnTo>
                        <a:pt x="0" y="476"/>
                      </a:lnTo>
                      <a:lnTo>
                        <a:pt x="15" y="476"/>
                      </a:lnTo>
                      <a:lnTo>
                        <a:pt x="15" y="455"/>
                      </a:lnTo>
                      <a:lnTo>
                        <a:pt x="107" y="446"/>
                      </a:lnTo>
                      <a:lnTo>
                        <a:pt x="116" y="461"/>
                      </a:lnTo>
                      <a:lnTo>
                        <a:pt x="146" y="490"/>
                      </a:lnTo>
                      <a:lnTo>
                        <a:pt x="140" y="473"/>
                      </a:lnTo>
                      <a:lnTo>
                        <a:pt x="131" y="455"/>
                      </a:lnTo>
                      <a:lnTo>
                        <a:pt x="128" y="449"/>
                      </a:lnTo>
                      <a:lnTo>
                        <a:pt x="119" y="443"/>
                      </a:lnTo>
                      <a:lnTo>
                        <a:pt x="113" y="440"/>
                      </a:lnTo>
                      <a:lnTo>
                        <a:pt x="101" y="440"/>
                      </a:lnTo>
                      <a:lnTo>
                        <a:pt x="72" y="440"/>
                      </a:lnTo>
                      <a:lnTo>
                        <a:pt x="48" y="443"/>
                      </a:lnTo>
                      <a:lnTo>
                        <a:pt x="21" y="446"/>
                      </a:lnTo>
                      <a:lnTo>
                        <a:pt x="24" y="437"/>
                      </a:lnTo>
                      <a:lnTo>
                        <a:pt x="30" y="428"/>
                      </a:lnTo>
                      <a:lnTo>
                        <a:pt x="36" y="419"/>
                      </a:lnTo>
                      <a:lnTo>
                        <a:pt x="45" y="410"/>
                      </a:lnTo>
                      <a:lnTo>
                        <a:pt x="66" y="392"/>
                      </a:lnTo>
                      <a:lnTo>
                        <a:pt x="87" y="378"/>
                      </a:lnTo>
                      <a:lnTo>
                        <a:pt x="134" y="348"/>
                      </a:lnTo>
                      <a:lnTo>
                        <a:pt x="179" y="312"/>
                      </a:lnTo>
                      <a:lnTo>
                        <a:pt x="194" y="294"/>
                      </a:lnTo>
                      <a:lnTo>
                        <a:pt x="209" y="271"/>
                      </a:lnTo>
                      <a:lnTo>
                        <a:pt x="223" y="244"/>
                      </a:lnTo>
                      <a:lnTo>
                        <a:pt x="232" y="223"/>
                      </a:lnTo>
                      <a:lnTo>
                        <a:pt x="238" y="211"/>
                      </a:lnTo>
                      <a:lnTo>
                        <a:pt x="247" y="202"/>
                      </a:lnTo>
                      <a:lnTo>
                        <a:pt x="256" y="196"/>
                      </a:lnTo>
                      <a:lnTo>
                        <a:pt x="271" y="191"/>
                      </a:lnTo>
                      <a:lnTo>
                        <a:pt x="298" y="182"/>
                      </a:lnTo>
                      <a:lnTo>
                        <a:pt x="325" y="173"/>
                      </a:lnTo>
                      <a:lnTo>
                        <a:pt x="342" y="122"/>
                      </a:lnTo>
                      <a:lnTo>
                        <a:pt x="334" y="27"/>
                      </a:lnTo>
                      <a:lnTo>
                        <a:pt x="348" y="0"/>
                      </a:lnTo>
                      <a:lnTo>
                        <a:pt x="325" y="24"/>
                      </a:lnTo>
                      <a:lnTo>
                        <a:pt x="304" y="27"/>
                      </a:lnTo>
                      <a:close/>
                    </a:path>
                  </a:pathLst>
                </a:custGeom>
                <a:solidFill>
                  <a:srgbClr val="663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7" name="Freeform 114"/>
                <p:cNvSpPr>
                  <a:spLocks noChangeAspect="1"/>
                </p:cNvSpPr>
                <p:nvPr/>
              </p:nvSpPr>
              <p:spPr bwMode="auto">
                <a:xfrm>
                  <a:off x="1901" y="4542"/>
                  <a:ext cx="35" cy="45"/>
                </a:xfrm>
                <a:custGeom>
                  <a:avLst/>
                  <a:gdLst>
                    <a:gd name="T0" fmla="*/ 0 w 35"/>
                    <a:gd name="T1" fmla="*/ 9 h 45"/>
                    <a:gd name="T2" fmla="*/ 8 w 35"/>
                    <a:gd name="T3" fmla="*/ 36 h 45"/>
                    <a:gd name="T4" fmla="*/ 32 w 35"/>
                    <a:gd name="T5" fmla="*/ 45 h 45"/>
                    <a:gd name="T6" fmla="*/ 35 w 35"/>
                    <a:gd name="T7" fmla="*/ 9 h 45"/>
                    <a:gd name="T8" fmla="*/ 23 w 35"/>
                    <a:gd name="T9" fmla="*/ 0 h 45"/>
                    <a:gd name="T10" fmla="*/ 0 w 35"/>
                    <a:gd name="T11" fmla="*/ 9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45"/>
                    <a:gd name="T20" fmla="*/ 35 w 35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45">
                      <a:moveTo>
                        <a:pt x="0" y="9"/>
                      </a:moveTo>
                      <a:lnTo>
                        <a:pt x="8" y="36"/>
                      </a:lnTo>
                      <a:lnTo>
                        <a:pt x="32" y="45"/>
                      </a:lnTo>
                      <a:lnTo>
                        <a:pt x="35" y="9"/>
                      </a:lnTo>
                      <a:lnTo>
                        <a:pt x="2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34B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8" name="Freeform 113"/>
                <p:cNvSpPr>
                  <a:spLocks noChangeAspect="1"/>
                </p:cNvSpPr>
                <p:nvPr/>
              </p:nvSpPr>
              <p:spPr bwMode="auto">
                <a:xfrm>
                  <a:off x="2037" y="4513"/>
                  <a:ext cx="125" cy="95"/>
                </a:xfrm>
                <a:custGeom>
                  <a:avLst/>
                  <a:gdLst>
                    <a:gd name="T0" fmla="*/ 15 w 125"/>
                    <a:gd name="T1" fmla="*/ 65 h 95"/>
                    <a:gd name="T2" fmla="*/ 81 w 125"/>
                    <a:gd name="T3" fmla="*/ 89 h 95"/>
                    <a:gd name="T4" fmla="*/ 125 w 125"/>
                    <a:gd name="T5" fmla="*/ 95 h 95"/>
                    <a:gd name="T6" fmla="*/ 119 w 125"/>
                    <a:gd name="T7" fmla="*/ 77 h 95"/>
                    <a:gd name="T8" fmla="*/ 114 w 125"/>
                    <a:gd name="T9" fmla="*/ 74 h 95"/>
                    <a:gd name="T10" fmla="*/ 105 w 125"/>
                    <a:gd name="T11" fmla="*/ 74 h 95"/>
                    <a:gd name="T12" fmla="*/ 90 w 125"/>
                    <a:gd name="T13" fmla="*/ 65 h 95"/>
                    <a:gd name="T14" fmla="*/ 30 w 125"/>
                    <a:gd name="T15" fmla="*/ 65 h 95"/>
                    <a:gd name="T16" fmla="*/ 30 w 125"/>
                    <a:gd name="T17" fmla="*/ 53 h 95"/>
                    <a:gd name="T18" fmla="*/ 102 w 125"/>
                    <a:gd name="T19" fmla="*/ 50 h 95"/>
                    <a:gd name="T20" fmla="*/ 117 w 125"/>
                    <a:gd name="T21" fmla="*/ 29 h 95"/>
                    <a:gd name="T22" fmla="*/ 81 w 125"/>
                    <a:gd name="T23" fmla="*/ 44 h 95"/>
                    <a:gd name="T24" fmla="*/ 30 w 125"/>
                    <a:gd name="T25" fmla="*/ 38 h 95"/>
                    <a:gd name="T26" fmla="*/ 15 w 125"/>
                    <a:gd name="T27" fmla="*/ 0 h 95"/>
                    <a:gd name="T28" fmla="*/ 0 w 125"/>
                    <a:gd name="T29" fmla="*/ 0 h 95"/>
                    <a:gd name="T30" fmla="*/ 0 w 125"/>
                    <a:gd name="T31" fmla="*/ 53 h 95"/>
                    <a:gd name="T32" fmla="*/ 15 w 125"/>
                    <a:gd name="T33" fmla="*/ 53 h 95"/>
                    <a:gd name="T34" fmla="*/ 15 w 125"/>
                    <a:gd name="T35" fmla="*/ 65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5"/>
                    <a:gd name="T55" fmla="*/ 0 h 95"/>
                    <a:gd name="T56" fmla="*/ 125 w 125"/>
                    <a:gd name="T57" fmla="*/ 95 h 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5" h="95">
                      <a:moveTo>
                        <a:pt x="15" y="65"/>
                      </a:moveTo>
                      <a:lnTo>
                        <a:pt x="81" y="89"/>
                      </a:lnTo>
                      <a:lnTo>
                        <a:pt x="125" y="95"/>
                      </a:lnTo>
                      <a:lnTo>
                        <a:pt x="119" y="77"/>
                      </a:lnTo>
                      <a:lnTo>
                        <a:pt x="114" y="74"/>
                      </a:lnTo>
                      <a:lnTo>
                        <a:pt x="105" y="74"/>
                      </a:lnTo>
                      <a:lnTo>
                        <a:pt x="90" y="65"/>
                      </a:lnTo>
                      <a:lnTo>
                        <a:pt x="30" y="65"/>
                      </a:lnTo>
                      <a:lnTo>
                        <a:pt x="30" y="53"/>
                      </a:lnTo>
                      <a:lnTo>
                        <a:pt x="102" y="50"/>
                      </a:lnTo>
                      <a:lnTo>
                        <a:pt x="117" y="29"/>
                      </a:lnTo>
                      <a:lnTo>
                        <a:pt x="81" y="44"/>
                      </a:lnTo>
                      <a:lnTo>
                        <a:pt x="30" y="3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5" y="53"/>
                      </a:lnTo>
                      <a:lnTo>
                        <a:pt x="15" y="65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69" name="Freeform 112"/>
                <p:cNvSpPr>
                  <a:spLocks noChangeAspect="1"/>
                </p:cNvSpPr>
                <p:nvPr/>
              </p:nvSpPr>
              <p:spPr bwMode="auto">
                <a:xfrm>
                  <a:off x="2067" y="4537"/>
                  <a:ext cx="125" cy="44"/>
                </a:xfrm>
                <a:custGeom>
                  <a:avLst/>
                  <a:gdLst>
                    <a:gd name="T0" fmla="*/ 87 w 125"/>
                    <a:gd name="T1" fmla="*/ 5 h 44"/>
                    <a:gd name="T2" fmla="*/ 72 w 125"/>
                    <a:gd name="T3" fmla="*/ 26 h 44"/>
                    <a:gd name="T4" fmla="*/ 0 w 125"/>
                    <a:gd name="T5" fmla="*/ 29 h 44"/>
                    <a:gd name="T6" fmla="*/ 0 w 125"/>
                    <a:gd name="T7" fmla="*/ 41 h 44"/>
                    <a:gd name="T8" fmla="*/ 60 w 125"/>
                    <a:gd name="T9" fmla="*/ 41 h 44"/>
                    <a:gd name="T10" fmla="*/ 81 w 125"/>
                    <a:gd name="T11" fmla="*/ 44 h 44"/>
                    <a:gd name="T12" fmla="*/ 116 w 125"/>
                    <a:gd name="T13" fmla="*/ 14 h 44"/>
                    <a:gd name="T14" fmla="*/ 125 w 125"/>
                    <a:gd name="T15" fmla="*/ 0 h 44"/>
                    <a:gd name="T16" fmla="*/ 101 w 125"/>
                    <a:gd name="T17" fmla="*/ 0 h 44"/>
                    <a:gd name="T18" fmla="*/ 87 w 125"/>
                    <a:gd name="T19" fmla="*/ 5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5"/>
                    <a:gd name="T31" fmla="*/ 0 h 44"/>
                    <a:gd name="T32" fmla="*/ 125 w 125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5" h="44">
                      <a:moveTo>
                        <a:pt x="87" y="5"/>
                      </a:moveTo>
                      <a:lnTo>
                        <a:pt x="72" y="26"/>
                      </a:ln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60" y="41"/>
                      </a:lnTo>
                      <a:lnTo>
                        <a:pt x="81" y="44"/>
                      </a:lnTo>
                      <a:lnTo>
                        <a:pt x="116" y="14"/>
                      </a:lnTo>
                      <a:lnTo>
                        <a:pt x="125" y="0"/>
                      </a:lnTo>
                      <a:lnTo>
                        <a:pt x="101" y="0"/>
                      </a:lnTo>
                      <a:lnTo>
                        <a:pt x="87" y="5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0" name="Freeform 111"/>
                <p:cNvSpPr>
                  <a:spLocks noChangeAspect="1" noEditPoints="1"/>
                </p:cNvSpPr>
                <p:nvPr/>
              </p:nvSpPr>
              <p:spPr bwMode="auto">
                <a:xfrm>
                  <a:off x="1880" y="4522"/>
                  <a:ext cx="104" cy="145"/>
                </a:xfrm>
                <a:custGeom>
                  <a:avLst/>
                  <a:gdLst>
                    <a:gd name="T0" fmla="*/ 53 w 104"/>
                    <a:gd name="T1" fmla="*/ 65 h 145"/>
                    <a:gd name="T2" fmla="*/ 29 w 104"/>
                    <a:gd name="T3" fmla="*/ 56 h 145"/>
                    <a:gd name="T4" fmla="*/ 21 w 104"/>
                    <a:gd name="T5" fmla="*/ 29 h 145"/>
                    <a:gd name="T6" fmla="*/ 44 w 104"/>
                    <a:gd name="T7" fmla="*/ 20 h 145"/>
                    <a:gd name="T8" fmla="*/ 56 w 104"/>
                    <a:gd name="T9" fmla="*/ 29 h 145"/>
                    <a:gd name="T10" fmla="*/ 53 w 104"/>
                    <a:gd name="T11" fmla="*/ 65 h 145"/>
                    <a:gd name="T12" fmla="*/ 86 w 104"/>
                    <a:gd name="T13" fmla="*/ 145 h 145"/>
                    <a:gd name="T14" fmla="*/ 65 w 104"/>
                    <a:gd name="T15" fmla="*/ 116 h 145"/>
                    <a:gd name="T16" fmla="*/ 74 w 104"/>
                    <a:gd name="T17" fmla="*/ 113 h 145"/>
                    <a:gd name="T18" fmla="*/ 83 w 104"/>
                    <a:gd name="T19" fmla="*/ 110 h 145"/>
                    <a:gd name="T20" fmla="*/ 89 w 104"/>
                    <a:gd name="T21" fmla="*/ 107 h 145"/>
                    <a:gd name="T22" fmla="*/ 95 w 104"/>
                    <a:gd name="T23" fmla="*/ 101 h 145"/>
                    <a:gd name="T24" fmla="*/ 101 w 104"/>
                    <a:gd name="T25" fmla="*/ 89 h 145"/>
                    <a:gd name="T26" fmla="*/ 104 w 104"/>
                    <a:gd name="T27" fmla="*/ 71 h 145"/>
                    <a:gd name="T28" fmla="*/ 101 w 104"/>
                    <a:gd name="T29" fmla="*/ 35 h 145"/>
                    <a:gd name="T30" fmla="*/ 95 w 104"/>
                    <a:gd name="T31" fmla="*/ 0 h 145"/>
                    <a:gd name="T32" fmla="*/ 0 w 104"/>
                    <a:gd name="T33" fmla="*/ 0 h 145"/>
                    <a:gd name="T34" fmla="*/ 0 w 104"/>
                    <a:gd name="T35" fmla="*/ 35 h 145"/>
                    <a:gd name="T36" fmla="*/ 65 w 104"/>
                    <a:gd name="T37" fmla="*/ 145 h 145"/>
                    <a:gd name="T38" fmla="*/ 86 w 104"/>
                    <a:gd name="T39" fmla="*/ 145 h 1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4"/>
                    <a:gd name="T61" fmla="*/ 0 h 145"/>
                    <a:gd name="T62" fmla="*/ 104 w 104"/>
                    <a:gd name="T63" fmla="*/ 145 h 14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4" h="145">
                      <a:moveTo>
                        <a:pt x="53" y="65"/>
                      </a:moveTo>
                      <a:lnTo>
                        <a:pt x="29" y="56"/>
                      </a:lnTo>
                      <a:lnTo>
                        <a:pt x="21" y="29"/>
                      </a:lnTo>
                      <a:lnTo>
                        <a:pt x="44" y="20"/>
                      </a:lnTo>
                      <a:lnTo>
                        <a:pt x="56" y="29"/>
                      </a:lnTo>
                      <a:lnTo>
                        <a:pt x="53" y="65"/>
                      </a:lnTo>
                      <a:close/>
                      <a:moveTo>
                        <a:pt x="86" y="145"/>
                      </a:moveTo>
                      <a:lnTo>
                        <a:pt x="65" y="116"/>
                      </a:lnTo>
                      <a:lnTo>
                        <a:pt x="74" y="113"/>
                      </a:lnTo>
                      <a:lnTo>
                        <a:pt x="83" y="110"/>
                      </a:lnTo>
                      <a:lnTo>
                        <a:pt x="89" y="107"/>
                      </a:lnTo>
                      <a:lnTo>
                        <a:pt x="95" y="101"/>
                      </a:lnTo>
                      <a:lnTo>
                        <a:pt x="101" y="89"/>
                      </a:lnTo>
                      <a:lnTo>
                        <a:pt x="104" y="71"/>
                      </a:lnTo>
                      <a:lnTo>
                        <a:pt x="101" y="35"/>
                      </a:lnTo>
                      <a:lnTo>
                        <a:pt x="95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5" y="145"/>
                      </a:lnTo>
                      <a:lnTo>
                        <a:pt x="86" y="145"/>
                      </a:lnTo>
                      <a:close/>
                    </a:path>
                  </a:pathLst>
                </a:custGeom>
                <a:solidFill>
                  <a:srgbClr val="C772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1" name="Freeform 110"/>
                <p:cNvSpPr>
                  <a:spLocks noChangeAspect="1" noEditPoints="1"/>
                </p:cNvSpPr>
                <p:nvPr/>
              </p:nvSpPr>
              <p:spPr bwMode="auto">
                <a:xfrm>
                  <a:off x="2183" y="4284"/>
                  <a:ext cx="429" cy="318"/>
                </a:xfrm>
                <a:custGeom>
                  <a:avLst/>
                  <a:gdLst>
                    <a:gd name="T0" fmla="*/ 75 w 429"/>
                    <a:gd name="T1" fmla="*/ 166 h 318"/>
                    <a:gd name="T2" fmla="*/ 45 w 429"/>
                    <a:gd name="T3" fmla="*/ 187 h 318"/>
                    <a:gd name="T4" fmla="*/ 185 w 429"/>
                    <a:gd name="T5" fmla="*/ 128 h 318"/>
                    <a:gd name="T6" fmla="*/ 203 w 429"/>
                    <a:gd name="T7" fmla="*/ 128 h 318"/>
                    <a:gd name="T8" fmla="*/ 232 w 429"/>
                    <a:gd name="T9" fmla="*/ 178 h 318"/>
                    <a:gd name="T10" fmla="*/ 244 w 429"/>
                    <a:gd name="T11" fmla="*/ 193 h 318"/>
                    <a:gd name="T12" fmla="*/ 247 w 429"/>
                    <a:gd name="T13" fmla="*/ 208 h 318"/>
                    <a:gd name="T14" fmla="*/ 244 w 429"/>
                    <a:gd name="T15" fmla="*/ 220 h 318"/>
                    <a:gd name="T16" fmla="*/ 232 w 429"/>
                    <a:gd name="T17" fmla="*/ 229 h 318"/>
                    <a:gd name="T18" fmla="*/ 197 w 429"/>
                    <a:gd name="T19" fmla="*/ 232 h 318"/>
                    <a:gd name="T20" fmla="*/ 131 w 429"/>
                    <a:gd name="T21" fmla="*/ 223 h 318"/>
                    <a:gd name="T22" fmla="*/ 155 w 429"/>
                    <a:gd name="T23" fmla="*/ 149 h 318"/>
                    <a:gd name="T24" fmla="*/ 185 w 429"/>
                    <a:gd name="T25" fmla="*/ 128 h 318"/>
                    <a:gd name="T26" fmla="*/ 146 w 429"/>
                    <a:gd name="T27" fmla="*/ 42 h 318"/>
                    <a:gd name="T28" fmla="*/ 146 w 429"/>
                    <a:gd name="T29" fmla="*/ 86 h 318"/>
                    <a:gd name="T30" fmla="*/ 104 w 429"/>
                    <a:gd name="T31" fmla="*/ 122 h 318"/>
                    <a:gd name="T32" fmla="*/ 72 w 429"/>
                    <a:gd name="T33" fmla="*/ 140 h 318"/>
                    <a:gd name="T34" fmla="*/ 33 w 429"/>
                    <a:gd name="T35" fmla="*/ 143 h 318"/>
                    <a:gd name="T36" fmla="*/ 87 w 429"/>
                    <a:gd name="T37" fmla="*/ 152 h 318"/>
                    <a:gd name="T38" fmla="*/ 15 w 429"/>
                    <a:gd name="T39" fmla="*/ 217 h 318"/>
                    <a:gd name="T40" fmla="*/ 45 w 429"/>
                    <a:gd name="T41" fmla="*/ 223 h 318"/>
                    <a:gd name="T42" fmla="*/ 69 w 429"/>
                    <a:gd name="T43" fmla="*/ 214 h 318"/>
                    <a:gd name="T44" fmla="*/ 131 w 429"/>
                    <a:gd name="T45" fmla="*/ 309 h 318"/>
                    <a:gd name="T46" fmla="*/ 173 w 429"/>
                    <a:gd name="T47" fmla="*/ 309 h 318"/>
                    <a:gd name="T48" fmla="*/ 319 w 429"/>
                    <a:gd name="T49" fmla="*/ 208 h 318"/>
                    <a:gd name="T50" fmla="*/ 334 w 429"/>
                    <a:gd name="T51" fmla="*/ 187 h 318"/>
                    <a:gd name="T52" fmla="*/ 369 w 429"/>
                    <a:gd name="T53" fmla="*/ 107 h 318"/>
                    <a:gd name="T54" fmla="*/ 399 w 429"/>
                    <a:gd name="T55" fmla="*/ 77 h 318"/>
                    <a:gd name="T56" fmla="*/ 429 w 429"/>
                    <a:gd name="T57" fmla="*/ 36 h 318"/>
                    <a:gd name="T58" fmla="*/ 393 w 429"/>
                    <a:gd name="T59" fmla="*/ 36 h 318"/>
                    <a:gd name="T60" fmla="*/ 348 w 429"/>
                    <a:gd name="T61" fmla="*/ 45 h 318"/>
                    <a:gd name="T62" fmla="*/ 319 w 429"/>
                    <a:gd name="T63" fmla="*/ 6 h 318"/>
                    <a:gd name="T64" fmla="*/ 313 w 429"/>
                    <a:gd name="T65" fmla="*/ 21 h 318"/>
                    <a:gd name="T66" fmla="*/ 313 w 429"/>
                    <a:gd name="T67" fmla="*/ 51 h 318"/>
                    <a:gd name="T68" fmla="*/ 325 w 429"/>
                    <a:gd name="T69" fmla="*/ 74 h 318"/>
                    <a:gd name="T70" fmla="*/ 328 w 429"/>
                    <a:gd name="T71" fmla="*/ 89 h 318"/>
                    <a:gd name="T72" fmla="*/ 319 w 429"/>
                    <a:gd name="T73" fmla="*/ 98 h 318"/>
                    <a:gd name="T74" fmla="*/ 301 w 429"/>
                    <a:gd name="T75" fmla="*/ 104 h 318"/>
                    <a:gd name="T76" fmla="*/ 286 w 429"/>
                    <a:gd name="T77" fmla="*/ 92 h 318"/>
                    <a:gd name="T78" fmla="*/ 280 w 429"/>
                    <a:gd name="T79" fmla="*/ 77 h 318"/>
                    <a:gd name="T80" fmla="*/ 271 w 429"/>
                    <a:gd name="T81" fmla="*/ 71 h 318"/>
                    <a:gd name="T82" fmla="*/ 218 w 429"/>
                    <a:gd name="T83" fmla="*/ 71 h 318"/>
                    <a:gd name="T84" fmla="*/ 167 w 429"/>
                    <a:gd name="T85" fmla="*/ 71 h 318"/>
                    <a:gd name="T86" fmla="*/ 152 w 429"/>
                    <a:gd name="T87" fmla="*/ 86 h 3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9"/>
                    <a:gd name="T133" fmla="*/ 0 h 318"/>
                    <a:gd name="T134" fmla="*/ 429 w 429"/>
                    <a:gd name="T135" fmla="*/ 318 h 3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9" h="318">
                      <a:moveTo>
                        <a:pt x="45" y="166"/>
                      </a:moveTo>
                      <a:lnTo>
                        <a:pt x="75" y="166"/>
                      </a:lnTo>
                      <a:lnTo>
                        <a:pt x="75" y="193"/>
                      </a:lnTo>
                      <a:lnTo>
                        <a:pt x="45" y="187"/>
                      </a:lnTo>
                      <a:lnTo>
                        <a:pt x="45" y="166"/>
                      </a:lnTo>
                      <a:close/>
                      <a:moveTo>
                        <a:pt x="185" y="128"/>
                      </a:moveTo>
                      <a:lnTo>
                        <a:pt x="191" y="143"/>
                      </a:lnTo>
                      <a:lnTo>
                        <a:pt x="203" y="128"/>
                      </a:lnTo>
                      <a:lnTo>
                        <a:pt x="238" y="172"/>
                      </a:lnTo>
                      <a:lnTo>
                        <a:pt x="232" y="178"/>
                      </a:lnTo>
                      <a:lnTo>
                        <a:pt x="238" y="187"/>
                      </a:lnTo>
                      <a:lnTo>
                        <a:pt x="244" y="193"/>
                      </a:lnTo>
                      <a:lnTo>
                        <a:pt x="247" y="199"/>
                      </a:lnTo>
                      <a:lnTo>
                        <a:pt x="247" y="208"/>
                      </a:lnTo>
                      <a:lnTo>
                        <a:pt x="247" y="217"/>
                      </a:lnTo>
                      <a:lnTo>
                        <a:pt x="244" y="220"/>
                      </a:lnTo>
                      <a:lnTo>
                        <a:pt x="238" y="226"/>
                      </a:lnTo>
                      <a:lnTo>
                        <a:pt x="232" y="229"/>
                      </a:lnTo>
                      <a:lnTo>
                        <a:pt x="215" y="232"/>
                      </a:lnTo>
                      <a:lnTo>
                        <a:pt x="197" y="232"/>
                      </a:lnTo>
                      <a:lnTo>
                        <a:pt x="158" y="226"/>
                      </a:lnTo>
                      <a:lnTo>
                        <a:pt x="131" y="223"/>
                      </a:lnTo>
                      <a:lnTo>
                        <a:pt x="119" y="172"/>
                      </a:lnTo>
                      <a:lnTo>
                        <a:pt x="155" y="149"/>
                      </a:lnTo>
                      <a:lnTo>
                        <a:pt x="176" y="140"/>
                      </a:lnTo>
                      <a:lnTo>
                        <a:pt x="185" y="128"/>
                      </a:lnTo>
                      <a:close/>
                      <a:moveTo>
                        <a:pt x="161" y="42"/>
                      </a:moveTo>
                      <a:lnTo>
                        <a:pt x="146" y="42"/>
                      </a:lnTo>
                      <a:lnTo>
                        <a:pt x="146" y="71"/>
                      </a:lnTo>
                      <a:lnTo>
                        <a:pt x="146" y="86"/>
                      </a:lnTo>
                      <a:lnTo>
                        <a:pt x="131" y="92"/>
                      </a:lnTo>
                      <a:lnTo>
                        <a:pt x="104" y="122"/>
                      </a:lnTo>
                      <a:lnTo>
                        <a:pt x="84" y="137"/>
                      </a:lnTo>
                      <a:lnTo>
                        <a:pt x="72" y="140"/>
                      </a:lnTo>
                      <a:lnTo>
                        <a:pt x="54" y="143"/>
                      </a:lnTo>
                      <a:lnTo>
                        <a:pt x="33" y="143"/>
                      </a:lnTo>
                      <a:lnTo>
                        <a:pt x="0" y="143"/>
                      </a:lnTo>
                      <a:lnTo>
                        <a:pt x="87" y="152"/>
                      </a:lnTo>
                      <a:lnTo>
                        <a:pt x="45" y="166"/>
                      </a:lnTo>
                      <a:lnTo>
                        <a:pt x="15" y="217"/>
                      </a:lnTo>
                      <a:lnTo>
                        <a:pt x="45" y="208"/>
                      </a:lnTo>
                      <a:lnTo>
                        <a:pt x="45" y="223"/>
                      </a:lnTo>
                      <a:lnTo>
                        <a:pt x="75" y="208"/>
                      </a:lnTo>
                      <a:lnTo>
                        <a:pt x="69" y="214"/>
                      </a:lnTo>
                      <a:lnTo>
                        <a:pt x="149" y="282"/>
                      </a:lnTo>
                      <a:lnTo>
                        <a:pt x="131" y="309"/>
                      </a:lnTo>
                      <a:lnTo>
                        <a:pt x="176" y="318"/>
                      </a:lnTo>
                      <a:lnTo>
                        <a:pt x="173" y="309"/>
                      </a:lnTo>
                      <a:lnTo>
                        <a:pt x="232" y="294"/>
                      </a:lnTo>
                      <a:lnTo>
                        <a:pt x="319" y="208"/>
                      </a:lnTo>
                      <a:lnTo>
                        <a:pt x="319" y="187"/>
                      </a:lnTo>
                      <a:lnTo>
                        <a:pt x="334" y="187"/>
                      </a:lnTo>
                      <a:lnTo>
                        <a:pt x="334" y="116"/>
                      </a:lnTo>
                      <a:lnTo>
                        <a:pt x="369" y="107"/>
                      </a:lnTo>
                      <a:lnTo>
                        <a:pt x="384" y="107"/>
                      </a:lnTo>
                      <a:lnTo>
                        <a:pt x="399" y="77"/>
                      </a:lnTo>
                      <a:lnTo>
                        <a:pt x="429" y="86"/>
                      </a:lnTo>
                      <a:lnTo>
                        <a:pt x="429" y="36"/>
                      </a:lnTo>
                      <a:lnTo>
                        <a:pt x="402" y="59"/>
                      </a:lnTo>
                      <a:lnTo>
                        <a:pt x="393" y="36"/>
                      </a:lnTo>
                      <a:lnTo>
                        <a:pt x="384" y="36"/>
                      </a:lnTo>
                      <a:lnTo>
                        <a:pt x="348" y="45"/>
                      </a:lnTo>
                      <a:lnTo>
                        <a:pt x="348" y="15"/>
                      </a:lnTo>
                      <a:lnTo>
                        <a:pt x="319" y="6"/>
                      </a:lnTo>
                      <a:lnTo>
                        <a:pt x="232" y="0"/>
                      </a:lnTo>
                      <a:lnTo>
                        <a:pt x="313" y="21"/>
                      </a:lnTo>
                      <a:lnTo>
                        <a:pt x="304" y="42"/>
                      </a:lnTo>
                      <a:lnTo>
                        <a:pt x="313" y="51"/>
                      </a:lnTo>
                      <a:lnTo>
                        <a:pt x="319" y="62"/>
                      </a:lnTo>
                      <a:lnTo>
                        <a:pt x="325" y="74"/>
                      </a:lnTo>
                      <a:lnTo>
                        <a:pt x="328" y="86"/>
                      </a:lnTo>
                      <a:lnTo>
                        <a:pt x="328" y="89"/>
                      </a:lnTo>
                      <a:lnTo>
                        <a:pt x="325" y="95"/>
                      </a:lnTo>
                      <a:lnTo>
                        <a:pt x="319" y="98"/>
                      </a:lnTo>
                      <a:lnTo>
                        <a:pt x="313" y="101"/>
                      </a:lnTo>
                      <a:lnTo>
                        <a:pt x="301" y="104"/>
                      </a:lnTo>
                      <a:lnTo>
                        <a:pt x="292" y="107"/>
                      </a:lnTo>
                      <a:lnTo>
                        <a:pt x="286" y="92"/>
                      </a:lnTo>
                      <a:lnTo>
                        <a:pt x="283" y="83"/>
                      </a:lnTo>
                      <a:lnTo>
                        <a:pt x="280" y="77"/>
                      </a:lnTo>
                      <a:lnTo>
                        <a:pt x="277" y="74"/>
                      </a:lnTo>
                      <a:lnTo>
                        <a:pt x="271" y="71"/>
                      </a:lnTo>
                      <a:lnTo>
                        <a:pt x="262" y="71"/>
                      </a:lnTo>
                      <a:lnTo>
                        <a:pt x="218" y="71"/>
                      </a:lnTo>
                      <a:lnTo>
                        <a:pt x="215" y="71"/>
                      </a:lnTo>
                      <a:lnTo>
                        <a:pt x="167" y="71"/>
                      </a:lnTo>
                      <a:lnTo>
                        <a:pt x="167" y="86"/>
                      </a:lnTo>
                      <a:lnTo>
                        <a:pt x="152" y="86"/>
                      </a:lnTo>
                      <a:lnTo>
                        <a:pt x="161" y="42"/>
                      </a:lnTo>
                      <a:close/>
                    </a:path>
                  </a:pathLst>
                </a:custGeom>
                <a:solidFill>
                  <a:srgbClr val="C88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2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401" y="4587"/>
                  <a:ext cx="14" cy="15"/>
                </a:xfrm>
                <a:prstGeom prst="rect">
                  <a:avLst/>
                </a:prstGeom>
                <a:solidFill>
                  <a:srgbClr val="9656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73" name="Freeform 108"/>
                <p:cNvSpPr>
                  <a:spLocks noChangeAspect="1"/>
                </p:cNvSpPr>
                <p:nvPr/>
              </p:nvSpPr>
              <p:spPr bwMode="auto">
                <a:xfrm>
                  <a:off x="1850" y="4507"/>
                  <a:ext cx="241" cy="202"/>
                </a:xfrm>
                <a:custGeom>
                  <a:avLst/>
                  <a:gdLst>
                    <a:gd name="T0" fmla="*/ 187 w 241"/>
                    <a:gd name="T1" fmla="*/ 202 h 202"/>
                    <a:gd name="T2" fmla="*/ 226 w 241"/>
                    <a:gd name="T3" fmla="*/ 202 h 202"/>
                    <a:gd name="T4" fmla="*/ 241 w 241"/>
                    <a:gd name="T5" fmla="*/ 196 h 202"/>
                    <a:gd name="T6" fmla="*/ 202 w 241"/>
                    <a:gd name="T7" fmla="*/ 187 h 202"/>
                    <a:gd name="T8" fmla="*/ 149 w 241"/>
                    <a:gd name="T9" fmla="*/ 184 h 202"/>
                    <a:gd name="T10" fmla="*/ 116 w 241"/>
                    <a:gd name="T11" fmla="*/ 160 h 202"/>
                    <a:gd name="T12" fmla="*/ 95 w 241"/>
                    <a:gd name="T13" fmla="*/ 160 h 202"/>
                    <a:gd name="T14" fmla="*/ 30 w 241"/>
                    <a:gd name="T15" fmla="*/ 50 h 202"/>
                    <a:gd name="T16" fmla="*/ 30 w 241"/>
                    <a:gd name="T17" fmla="*/ 15 h 202"/>
                    <a:gd name="T18" fmla="*/ 30 w 241"/>
                    <a:gd name="T19" fmla="*/ 0 h 202"/>
                    <a:gd name="T20" fmla="*/ 0 w 241"/>
                    <a:gd name="T21" fmla="*/ 0 h 202"/>
                    <a:gd name="T22" fmla="*/ 9 w 241"/>
                    <a:gd name="T23" fmla="*/ 71 h 202"/>
                    <a:gd name="T24" fmla="*/ 30 w 241"/>
                    <a:gd name="T25" fmla="*/ 110 h 202"/>
                    <a:gd name="T26" fmla="*/ 54 w 241"/>
                    <a:gd name="T27" fmla="*/ 148 h 202"/>
                    <a:gd name="T28" fmla="*/ 101 w 241"/>
                    <a:gd name="T29" fmla="*/ 181 h 202"/>
                    <a:gd name="T30" fmla="*/ 131 w 241"/>
                    <a:gd name="T31" fmla="*/ 202 h 202"/>
                    <a:gd name="T32" fmla="*/ 187 w 241"/>
                    <a:gd name="T33" fmla="*/ 202 h 2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1"/>
                    <a:gd name="T52" fmla="*/ 0 h 202"/>
                    <a:gd name="T53" fmla="*/ 241 w 241"/>
                    <a:gd name="T54" fmla="*/ 202 h 2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1" h="202">
                      <a:moveTo>
                        <a:pt x="187" y="202"/>
                      </a:moveTo>
                      <a:lnTo>
                        <a:pt x="226" y="202"/>
                      </a:lnTo>
                      <a:lnTo>
                        <a:pt x="241" y="196"/>
                      </a:lnTo>
                      <a:lnTo>
                        <a:pt x="202" y="187"/>
                      </a:lnTo>
                      <a:lnTo>
                        <a:pt x="149" y="184"/>
                      </a:lnTo>
                      <a:lnTo>
                        <a:pt x="116" y="160"/>
                      </a:lnTo>
                      <a:lnTo>
                        <a:pt x="95" y="160"/>
                      </a:lnTo>
                      <a:lnTo>
                        <a:pt x="30" y="50"/>
                      </a:lnTo>
                      <a:lnTo>
                        <a:pt x="30" y="15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9" y="71"/>
                      </a:lnTo>
                      <a:lnTo>
                        <a:pt x="30" y="110"/>
                      </a:lnTo>
                      <a:lnTo>
                        <a:pt x="54" y="148"/>
                      </a:lnTo>
                      <a:lnTo>
                        <a:pt x="101" y="181"/>
                      </a:lnTo>
                      <a:lnTo>
                        <a:pt x="131" y="202"/>
                      </a:lnTo>
                      <a:lnTo>
                        <a:pt x="187" y="202"/>
                      </a:lnTo>
                      <a:close/>
                    </a:path>
                  </a:pathLst>
                </a:custGeom>
                <a:solidFill>
                  <a:srgbClr val="8D3D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4" name="Freeform 107"/>
                <p:cNvSpPr>
                  <a:spLocks noChangeAspect="1"/>
                </p:cNvSpPr>
                <p:nvPr/>
              </p:nvSpPr>
              <p:spPr bwMode="auto">
                <a:xfrm>
                  <a:off x="1654" y="4608"/>
                  <a:ext cx="14" cy="21"/>
                </a:xfrm>
                <a:custGeom>
                  <a:avLst/>
                  <a:gdLst>
                    <a:gd name="T0" fmla="*/ 14 w 14"/>
                    <a:gd name="T1" fmla="*/ 21 h 21"/>
                    <a:gd name="T2" fmla="*/ 14 w 14"/>
                    <a:gd name="T3" fmla="*/ 0 h 21"/>
                    <a:gd name="T4" fmla="*/ 0 w 14"/>
                    <a:gd name="T5" fmla="*/ 0 h 21"/>
                    <a:gd name="T6" fmla="*/ 0 w 14"/>
                    <a:gd name="T7" fmla="*/ 15 h 21"/>
                    <a:gd name="T8" fmla="*/ 14 w 14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1"/>
                    <a:gd name="T17" fmla="*/ 14 w 1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1">
                      <a:moveTo>
                        <a:pt x="14" y="21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5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4617"/>
                  <a:ext cx="15" cy="12"/>
                </a:xfrm>
                <a:prstGeom prst="rect">
                  <a:avLst/>
                </a:prstGeom>
                <a:solidFill>
                  <a:srgbClr val="B17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76" name="Freeform 105"/>
                <p:cNvSpPr>
                  <a:spLocks noChangeAspect="1"/>
                </p:cNvSpPr>
                <p:nvPr/>
              </p:nvSpPr>
              <p:spPr bwMode="auto">
                <a:xfrm>
                  <a:off x="2091" y="4528"/>
                  <a:ext cx="185" cy="142"/>
                </a:xfrm>
                <a:custGeom>
                  <a:avLst/>
                  <a:gdLst>
                    <a:gd name="T0" fmla="*/ 92 w 185"/>
                    <a:gd name="T1" fmla="*/ 23 h 142"/>
                    <a:gd name="T2" fmla="*/ 57 w 185"/>
                    <a:gd name="T3" fmla="*/ 53 h 142"/>
                    <a:gd name="T4" fmla="*/ 36 w 185"/>
                    <a:gd name="T5" fmla="*/ 50 h 142"/>
                    <a:gd name="T6" fmla="*/ 51 w 185"/>
                    <a:gd name="T7" fmla="*/ 59 h 142"/>
                    <a:gd name="T8" fmla="*/ 60 w 185"/>
                    <a:gd name="T9" fmla="*/ 59 h 142"/>
                    <a:gd name="T10" fmla="*/ 65 w 185"/>
                    <a:gd name="T11" fmla="*/ 62 h 142"/>
                    <a:gd name="T12" fmla="*/ 71 w 185"/>
                    <a:gd name="T13" fmla="*/ 80 h 142"/>
                    <a:gd name="T14" fmla="*/ 27 w 185"/>
                    <a:gd name="T15" fmla="*/ 74 h 142"/>
                    <a:gd name="T16" fmla="*/ 0 w 185"/>
                    <a:gd name="T17" fmla="*/ 80 h 142"/>
                    <a:gd name="T18" fmla="*/ 6 w 185"/>
                    <a:gd name="T19" fmla="*/ 118 h 142"/>
                    <a:gd name="T20" fmla="*/ 30 w 185"/>
                    <a:gd name="T21" fmla="*/ 110 h 142"/>
                    <a:gd name="T22" fmla="*/ 30 w 185"/>
                    <a:gd name="T23" fmla="*/ 142 h 142"/>
                    <a:gd name="T24" fmla="*/ 71 w 185"/>
                    <a:gd name="T25" fmla="*/ 124 h 142"/>
                    <a:gd name="T26" fmla="*/ 101 w 185"/>
                    <a:gd name="T27" fmla="*/ 127 h 142"/>
                    <a:gd name="T28" fmla="*/ 113 w 185"/>
                    <a:gd name="T29" fmla="*/ 133 h 142"/>
                    <a:gd name="T30" fmla="*/ 119 w 185"/>
                    <a:gd name="T31" fmla="*/ 127 h 142"/>
                    <a:gd name="T32" fmla="*/ 128 w 185"/>
                    <a:gd name="T33" fmla="*/ 110 h 142"/>
                    <a:gd name="T34" fmla="*/ 140 w 185"/>
                    <a:gd name="T35" fmla="*/ 115 h 142"/>
                    <a:gd name="T36" fmla="*/ 158 w 185"/>
                    <a:gd name="T37" fmla="*/ 115 h 142"/>
                    <a:gd name="T38" fmla="*/ 179 w 185"/>
                    <a:gd name="T39" fmla="*/ 115 h 142"/>
                    <a:gd name="T40" fmla="*/ 185 w 185"/>
                    <a:gd name="T41" fmla="*/ 92 h 142"/>
                    <a:gd name="T42" fmla="*/ 185 w 185"/>
                    <a:gd name="T43" fmla="*/ 68 h 142"/>
                    <a:gd name="T44" fmla="*/ 182 w 185"/>
                    <a:gd name="T45" fmla="*/ 59 h 142"/>
                    <a:gd name="T46" fmla="*/ 179 w 185"/>
                    <a:gd name="T47" fmla="*/ 50 h 142"/>
                    <a:gd name="T48" fmla="*/ 170 w 185"/>
                    <a:gd name="T49" fmla="*/ 41 h 142"/>
                    <a:gd name="T50" fmla="*/ 158 w 185"/>
                    <a:gd name="T51" fmla="*/ 35 h 142"/>
                    <a:gd name="T52" fmla="*/ 164 w 185"/>
                    <a:gd name="T53" fmla="*/ 17 h 142"/>
                    <a:gd name="T54" fmla="*/ 122 w 185"/>
                    <a:gd name="T55" fmla="*/ 0 h 142"/>
                    <a:gd name="T56" fmla="*/ 107 w 185"/>
                    <a:gd name="T57" fmla="*/ 0 h 142"/>
                    <a:gd name="T58" fmla="*/ 107 w 185"/>
                    <a:gd name="T59" fmla="*/ 23 h 142"/>
                    <a:gd name="T60" fmla="*/ 92 w 185"/>
                    <a:gd name="T61" fmla="*/ 23 h 1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5"/>
                    <a:gd name="T94" fmla="*/ 0 h 142"/>
                    <a:gd name="T95" fmla="*/ 185 w 185"/>
                    <a:gd name="T96" fmla="*/ 142 h 14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5" h="142">
                      <a:moveTo>
                        <a:pt x="92" y="23"/>
                      </a:moveTo>
                      <a:lnTo>
                        <a:pt x="57" y="53"/>
                      </a:lnTo>
                      <a:lnTo>
                        <a:pt x="36" y="50"/>
                      </a:lnTo>
                      <a:lnTo>
                        <a:pt x="51" y="59"/>
                      </a:lnTo>
                      <a:lnTo>
                        <a:pt x="60" y="59"/>
                      </a:lnTo>
                      <a:lnTo>
                        <a:pt x="65" y="62"/>
                      </a:lnTo>
                      <a:lnTo>
                        <a:pt x="71" y="80"/>
                      </a:lnTo>
                      <a:lnTo>
                        <a:pt x="27" y="74"/>
                      </a:lnTo>
                      <a:lnTo>
                        <a:pt x="0" y="80"/>
                      </a:lnTo>
                      <a:lnTo>
                        <a:pt x="6" y="118"/>
                      </a:lnTo>
                      <a:lnTo>
                        <a:pt x="30" y="110"/>
                      </a:lnTo>
                      <a:lnTo>
                        <a:pt x="30" y="142"/>
                      </a:lnTo>
                      <a:lnTo>
                        <a:pt x="71" y="124"/>
                      </a:lnTo>
                      <a:lnTo>
                        <a:pt x="101" y="127"/>
                      </a:lnTo>
                      <a:lnTo>
                        <a:pt x="113" y="133"/>
                      </a:lnTo>
                      <a:lnTo>
                        <a:pt x="119" y="127"/>
                      </a:lnTo>
                      <a:lnTo>
                        <a:pt x="128" y="110"/>
                      </a:lnTo>
                      <a:lnTo>
                        <a:pt x="140" y="115"/>
                      </a:lnTo>
                      <a:lnTo>
                        <a:pt x="158" y="115"/>
                      </a:lnTo>
                      <a:lnTo>
                        <a:pt x="179" y="115"/>
                      </a:lnTo>
                      <a:lnTo>
                        <a:pt x="185" y="92"/>
                      </a:lnTo>
                      <a:lnTo>
                        <a:pt x="185" y="68"/>
                      </a:lnTo>
                      <a:lnTo>
                        <a:pt x="182" y="59"/>
                      </a:lnTo>
                      <a:lnTo>
                        <a:pt x="179" y="50"/>
                      </a:lnTo>
                      <a:lnTo>
                        <a:pt x="170" y="41"/>
                      </a:lnTo>
                      <a:lnTo>
                        <a:pt x="158" y="35"/>
                      </a:lnTo>
                      <a:lnTo>
                        <a:pt x="164" y="17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107" y="23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7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314" y="4643"/>
                  <a:ext cx="15" cy="15"/>
                </a:xfrm>
                <a:prstGeom prst="rect">
                  <a:avLst/>
                </a:prstGeom>
                <a:solidFill>
                  <a:srgbClr val="8F699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78" name="Freeform 103"/>
                <p:cNvSpPr>
                  <a:spLocks noChangeAspect="1"/>
                </p:cNvSpPr>
                <p:nvPr/>
              </p:nvSpPr>
              <p:spPr bwMode="auto">
                <a:xfrm>
                  <a:off x="1880" y="4492"/>
                  <a:ext cx="214" cy="202"/>
                </a:xfrm>
                <a:custGeom>
                  <a:avLst/>
                  <a:gdLst>
                    <a:gd name="T0" fmla="*/ 0 w 214"/>
                    <a:gd name="T1" fmla="*/ 15 h 202"/>
                    <a:gd name="T2" fmla="*/ 0 w 214"/>
                    <a:gd name="T3" fmla="*/ 30 h 202"/>
                    <a:gd name="T4" fmla="*/ 95 w 214"/>
                    <a:gd name="T5" fmla="*/ 30 h 202"/>
                    <a:gd name="T6" fmla="*/ 101 w 214"/>
                    <a:gd name="T7" fmla="*/ 65 h 202"/>
                    <a:gd name="T8" fmla="*/ 104 w 214"/>
                    <a:gd name="T9" fmla="*/ 101 h 202"/>
                    <a:gd name="T10" fmla="*/ 101 w 214"/>
                    <a:gd name="T11" fmla="*/ 119 h 202"/>
                    <a:gd name="T12" fmla="*/ 95 w 214"/>
                    <a:gd name="T13" fmla="*/ 131 h 202"/>
                    <a:gd name="T14" fmla="*/ 89 w 214"/>
                    <a:gd name="T15" fmla="*/ 137 h 202"/>
                    <a:gd name="T16" fmla="*/ 83 w 214"/>
                    <a:gd name="T17" fmla="*/ 140 h 202"/>
                    <a:gd name="T18" fmla="*/ 74 w 214"/>
                    <a:gd name="T19" fmla="*/ 143 h 202"/>
                    <a:gd name="T20" fmla="*/ 65 w 214"/>
                    <a:gd name="T21" fmla="*/ 146 h 202"/>
                    <a:gd name="T22" fmla="*/ 86 w 214"/>
                    <a:gd name="T23" fmla="*/ 175 h 202"/>
                    <a:gd name="T24" fmla="*/ 119 w 214"/>
                    <a:gd name="T25" fmla="*/ 199 h 202"/>
                    <a:gd name="T26" fmla="*/ 172 w 214"/>
                    <a:gd name="T27" fmla="*/ 202 h 202"/>
                    <a:gd name="T28" fmla="*/ 214 w 214"/>
                    <a:gd name="T29" fmla="*/ 187 h 202"/>
                    <a:gd name="T30" fmla="*/ 178 w 214"/>
                    <a:gd name="T31" fmla="*/ 137 h 202"/>
                    <a:gd name="T32" fmla="*/ 166 w 214"/>
                    <a:gd name="T33" fmla="*/ 98 h 202"/>
                    <a:gd name="T34" fmla="*/ 157 w 214"/>
                    <a:gd name="T35" fmla="*/ 101 h 202"/>
                    <a:gd name="T36" fmla="*/ 157 w 214"/>
                    <a:gd name="T37" fmla="*/ 86 h 202"/>
                    <a:gd name="T38" fmla="*/ 172 w 214"/>
                    <a:gd name="T39" fmla="*/ 86 h 202"/>
                    <a:gd name="T40" fmla="*/ 172 w 214"/>
                    <a:gd name="T41" fmla="*/ 74 h 202"/>
                    <a:gd name="T42" fmla="*/ 157 w 214"/>
                    <a:gd name="T43" fmla="*/ 74 h 202"/>
                    <a:gd name="T44" fmla="*/ 157 w 214"/>
                    <a:gd name="T45" fmla="*/ 21 h 202"/>
                    <a:gd name="T46" fmla="*/ 172 w 214"/>
                    <a:gd name="T47" fmla="*/ 21 h 202"/>
                    <a:gd name="T48" fmla="*/ 187 w 214"/>
                    <a:gd name="T49" fmla="*/ 59 h 202"/>
                    <a:gd name="T50" fmla="*/ 187 w 214"/>
                    <a:gd name="T51" fmla="*/ 0 h 202"/>
                    <a:gd name="T52" fmla="*/ 95 w 214"/>
                    <a:gd name="T53" fmla="*/ 0 h 202"/>
                    <a:gd name="T54" fmla="*/ 0 w 214"/>
                    <a:gd name="T55" fmla="*/ 15 h 20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14"/>
                    <a:gd name="T85" fmla="*/ 0 h 202"/>
                    <a:gd name="T86" fmla="*/ 214 w 214"/>
                    <a:gd name="T87" fmla="*/ 202 h 20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14" h="202">
                      <a:moveTo>
                        <a:pt x="0" y="15"/>
                      </a:moveTo>
                      <a:lnTo>
                        <a:pt x="0" y="30"/>
                      </a:lnTo>
                      <a:lnTo>
                        <a:pt x="95" y="30"/>
                      </a:lnTo>
                      <a:lnTo>
                        <a:pt x="101" y="65"/>
                      </a:lnTo>
                      <a:lnTo>
                        <a:pt x="104" y="101"/>
                      </a:lnTo>
                      <a:lnTo>
                        <a:pt x="101" y="119"/>
                      </a:lnTo>
                      <a:lnTo>
                        <a:pt x="95" y="131"/>
                      </a:lnTo>
                      <a:lnTo>
                        <a:pt x="89" y="137"/>
                      </a:lnTo>
                      <a:lnTo>
                        <a:pt x="83" y="140"/>
                      </a:lnTo>
                      <a:lnTo>
                        <a:pt x="74" y="143"/>
                      </a:lnTo>
                      <a:lnTo>
                        <a:pt x="65" y="146"/>
                      </a:lnTo>
                      <a:lnTo>
                        <a:pt x="86" y="175"/>
                      </a:lnTo>
                      <a:lnTo>
                        <a:pt x="119" y="199"/>
                      </a:lnTo>
                      <a:lnTo>
                        <a:pt x="172" y="202"/>
                      </a:lnTo>
                      <a:lnTo>
                        <a:pt x="214" y="187"/>
                      </a:lnTo>
                      <a:lnTo>
                        <a:pt x="178" y="137"/>
                      </a:lnTo>
                      <a:lnTo>
                        <a:pt x="166" y="98"/>
                      </a:lnTo>
                      <a:lnTo>
                        <a:pt x="157" y="101"/>
                      </a:lnTo>
                      <a:lnTo>
                        <a:pt x="157" y="86"/>
                      </a:lnTo>
                      <a:lnTo>
                        <a:pt x="172" y="86"/>
                      </a:lnTo>
                      <a:lnTo>
                        <a:pt x="172" y="74"/>
                      </a:lnTo>
                      <a:lnTo>
                        <a:pt x="157" y="74"/>
                      </a:lnTo>
                      <a:lnTo>
                        <a:pt x="157" y="21"/>
                      </a:lnTo>
                      <a:lnTo>
                        <a:pt x="172" y="21"/>
                      </a:lnTo>
                      <a:lnTo>
                        <a:pt x="187" y="59"/>
                      </a:lnTo>
                      <a:lnTo>
                        <a:pt x="187" y="0"/>
                      </a:lnTo>
                      <a:lnTo>
                        <a:pt x="9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C88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79" name="Freeform 102"/>
                <p:cNvSpPr>
                  <a:spLocks noChangeAspect="1"/>
                </p:cNvSpPr>
                <p:nvPr/>
              </p:nvSpPr>
              <p:spPr bwMode="auto">
                <a:xfrm>
                  <a:off x="2037" y="4492"/>
                  <a:ext cx="378" cy="211"/>
                </a:xfrm>
                <a:custGeom>
                  <a:avLst/>
                  <a:gdLst>
                    <a:gd name="T0" fmla="*/ 191 w 378"/>
                    <a:gd name="T1" fmla="*/ 15 h 211"/>
                    <a:gd name="T2" fmla="*/ 176 w 378"/>
                    <a:gd name="T3" fmla="*/ 24 h 211"/>
                    <a:gd name="T4" fmla="*/ 176 w 378"/>
                    <a:gd name="T5" fmla="*/ 36 h 211"/>
                    <a:gd name="T6" fmla="*/ 218 w 378"/>
                    <a:gd name="T7" fmla="*/ 53 h 211"/>
                    <a:gd name="T8" fmla="*/ 212 w 378"/>
                    <a:gd name="T9" fmla="*/ 71 h 211"/>
                    <a:gd name="T10" fmla="*/ 224 w 378"/>
                    <a:gd name="T11" fmla="*/ 77 h 211"/>
                    <a:gd name="T12" fmla="*/ 233 w 378"/>
                    <a:gd name="T13" fmla="*/ 86 h 211"/>
                    <a:gd name="T14" fmla="*/ 236 w 378"/>
                    <a:gd name="T15" fmla="*/ 95 h 211"/>
                    <a:gd name="T16" fmla="*/ 239 w 378"/>
                    <a:gd name="T17" fmla="*/ 104 h 211"/>
                    <a:gd name="T18" fmla="*/ 239 w 378"/>
                    <a:gd name="T19" fmla="*/ 128 h 211"/>
                    <a:gd name="T20" fmla="*/ 233 w 378"/>
                    <a:gd name="T21" fmla="*/ 151 h 211"/>
                    <a:gd name="T22" fmla="*/ 212 w 378"/>
                    <a:gd name="T23" fmla="*/ 151 h 211"/>
                    <a:gd name="T24" fmla="*/ 194 w 378"/>
                    <a:gd name="T25" fmla="*/ 151 h 211"/>
                    <a:gd name="T26" fmla="*/ 182 w 378"/>
                    <a:gd name="T27" fmla="*/ 146 h 211"/>
                    <a:gd name="T28" fmla="*/ 173 w 378"/>
                    <a:gd name="T29" fmla="*/ 163 h 211"/>
                    <a:gd name="T30" fmla="*/ 167 w 378"/>
                    <a:gd name="T31" fmla="*/ 169 h 211"/>
                    <a:gd name="T32" fmla="*/ 155 w 378"/>
                    <a:gd name="T33" fmla="*/ 163 h 211"/>
                    <a:gd name="T34" fmla="*/ 125 w 378"/>
                    <a:gd name="T35" fmla="*/ 160 h 211"/>
                    <a:gd name="T36" fmla="*/ 84 w 378"/>
                    <a:gd name="T37" fmla="*/ 178 h 211"/>
                    <a:gd name="T38" fmla="*/ 84 w 378"/>
                    <a:gd name="T39" fmla="*/ 146 h 211"/>
                    <a:gd name="T40" fmla="*/ 60 w 378"/>
                    <a:gd name="T41" fmla="*/ 154 h 211"/>
                    <a:gd name="T42" fmla="*/ 54 w 378"/>
                    <a:gd name="T43" fmla="*/ 116 h 211"/>
                    <a:gd name="T44" fmla="*/ 81 w 378"/>
                    <a:gd name="T45" fmla="*/ 110 h 211"/>
                    <a:gd name="T46" fmla="*/ 15 w 378"/>
                    <a:gd name="T47" fmla="*/ 86 h 211"/>
                    <a:gd name="T48" fmla="*/ 0 w 378"/>
                    <a:gd name="T49" fmla="*/ 86 h 211"/>
                    <a:gd name="T50" fmla="*/ 0 w 378"/>
                    <a:gd name="T51" fmla="*/ 101 h 211"/>
                    <a:gd name="T52" fmla="*/ 9 w 378"/>
                    <a:gd name="T53" fmla="*/ 98 h 211"/>
                    <a:gd name="T54" fmla="*/ 21 w 378"/>
                    <a:gd name="T55" fmla="*/ 137 h 211"/>
                    <a:gd name="T56" fmla="*/ 57 w 378"/>
                    <a:gd name="T57" fmla="*/ 187 h 211"/>
                    <a:gd name="T58" fmla="*/ 15 w 378"/>
                    <a:gd name="T59" fmla="*/ 202 h 211"/>
                    <a:gd name="T60" fmla="*/ 54 w 378"/>
                    <a:gd name="T61" fmla="*/ 211 h 211"/>
                    <a:gd name="T62" fmla="*/ 221 w 378"/>
                    <a:gd name="T63" fmla="*/ 199 h 211"/>
                    <a:gd name="T64" fmla="*/ 218 w 378"/>
                    <a:gd name="T65" fmla="*/ 190 h 211"/>
                    <a:gd name="T66" fmla="*/ 247 w 378"/>
                    <a:gd name="T67" fmla="*/ 166 h 211"/>
                    <a:gd name="T68" fmla="*/ 277 w 378"/>
                    <a:gd name="T69" fmla="*/ 166 h 211"/>
                    <a:gd name="T70" fmla="*/ 277 w 378"/>
                    <a:gd name="T71" fmla="*/ 151 h 211"/>
                    <a:gd name="T72" fmla="*/ 292 w 378"/>
                    <a:gd name="T73" fmla="*/ 151 h 211"/>
                    <a:gd name="T74" fmla="*/ 322 w 378"/>
                    <a:gd name="T75" fmla="*/ 137 h 211"/>
                    <a:gd name="T76" fmla="*/ 322 w 378"/>
                    <a:gd name="T77" fmla="*/ 125 h 211"/>
                    <a:gd name="T78" fmla="*/ 337 w 378"/>
                    <a:gd name="T79" fmla="*/ 125 h 211"/>
                    <a:gd name="T80" fmla="*/ 364 w 378"/>
                    <a:gd name="T81" fmla="*/ 110 h 211"/>
                    <a:gd name="T82" fmla="*/ 364 w 378"/>
                    <a:gd name="T83" fmla="*/ 95 h 211"/>
                    <a:gd name="T84" fmla="*/ 378 w 378"/>
                    <a:gd name="T85" fmla="*/ 95 h 211"/>
                    <a:gd name="T86" fmla="*/ 378 w 378"/>
                    <a:gd name="T87" fmla="*/ 86 h 211"/>
                    <a:gd name="T88" fmla="*/ 319 w 378"/>
                    <a:gd name="T89" fmla="*/ 101 h 211"/>
                    <a:gd name="T90" fmla="*/ 322 w 378"/>
                    <a:gd name="T91" fmla="*/ 110 h 211"/>
                    <a:gd name="T92" fmla="*/ 277 w 378"/>
                    <a:gd name="T93" fmla="*/ 101 h 211"/>
                    <a:gd name="T94" fmla="*/ 295 w 378"/>
                    <a:gd name="T95" fmla="*/ 74 h 211"/>
                    <a:gd name="T96" fmla="*/ 215 w 378"/>
                    <a:gd name="T97" fmla="*/ 6 h 211"/>
                    <a:gd name="T98" fmla="*/ 221 w 378"/>
                    <a:gd name="T99" fmla="*/ 0 h 211"/>
                    <a:gd name="T100" fmla="*/ 191 w 378"/>
                    <a:gd name="T101" fmla="*/ 15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11"/>
                    <a:gd name="T155" fmla="*/ 378 w 378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11">
                      <a:moveTo>
                        <a:pt x="191" y="15"/>
                      </a:moveTo>
                      <a:lnTo>
                        <a:pt x="176" y="24"/>
                      </a:lnTo>
                      <a:lnTo>
                        <a:pt x="176" y="36"/>
                      </a:lnTo>
                      <a:lnTo>
                        <a:pt x="218" y="53"/>
                      </a:lnTo>
                      <a:lnTo>
                        <a:pt x="212" y="71"/>
                      </a:lnTo>
                      <a:lnTo>
                        <a:pt x="224" y="77"/>
                      </a:lnTo>
                      <a:lnTo>
                        <a:pt x="233" y="86"/>
                      </a:lnTo>
                      <a:lnTo>
                        <a:pt x="236" y="95"/>
                      </a:lnTo>
                      <a:lnTo>
                        <a:pt x="239" y="104"/>
                      </a:lnTo>
                      <a:lnTo>
                        <a:pt x="239" y="128"/>
                      </a:lnTo>
                      <a:lnTo>
                        <a:pt x="233" y="151"/>
                      </a:lnTo>
                      <a:lnTo>
                        <a:pt x="212" y="151"/>
                      </a:lnTo>
                      <a:lnTo>
                        <a:pt x="194" y="151"/>
                      </a:lnTo>
                      <a:lnTo>
                        <a:pt x="182" y="146"/>
                      </a:lnTo>
                      <a:lnTo>
                        <a:pt x="173" y="163"/>
                      </a:lnTo>
                      <a:lnTo>
                        <a:pt x="167" y="169"/>
                      </a:lnTo>
                      <a:lnTo>
                        <a:pt x="155" y="163"/>
                      </a:lnTo>
                      <a:lnTo>
                        <a:pt x="125" y="160"/>
                      </a:lnTo>
                      <a:lnTo>
                        <a:pt x="84" y="178"/>
                      </a:lnTo>
                      <a:lnTo>
                        <a:pt x="84" y="146"/>
                      </a:lnTo>
                      <a:lnTo>
                        <a:pt x="60" y="154"/>
                      </a:lnTo>
                      <a:lnTo>
                        <a:pt x="54" y="116"/>
                      </a:lnTo>
                      <a:lnTo>
                        <a:pt x="81" y="110"/>
                      </a:lnTo>
                      <a:lnTo>
                        <a:pt x="15" y="86"/>
                      </a:lnTo>
                      <a:lnTo>
                        <a:pt x="0" y="86"/>
                      </a:lnTo>
                      <a:lnTo>
                        <a:pt x="0" y="101"/>
                      </a:lnTo>
                      <a:lnTo>
                        <a:pt x="9" y="98"/>
                      </a:lnTo>
                      <a:lnTo>
                        <a:pt x="21" y="137"/>
                      </a:lnTo>
                      <a:lnTo>
                        <a:pt x="57" y="187"/>
                      </a:lnTo>
                      <a:lnTo>
                        <a:pt x="15" y="202"/>
                      </a:lnTo>
                      <a:lnTo>
                        <a:pt x="54" y="211"/>
                      </a:lnTo>
                      <a:lnTo>
                        <a:pt x="221" y="199"/>
                      </a:lnTo>
                      <a:lnTo>
                        <a:pt x="218" y="190"/>
                      </a:lnTo>
                      <a:lnTo>
                        <a:pt x="247" y="166"/>
                      </a:lnTo>
                      <a:lnTo>
                        <a:pt x="277" y="166"/>
                      </a:lnTo>
                      <a:lnTo>
                        <a:pt x="277" y="151"/>
                      </a:lnTo>
                      <a:lnTo>
                        <a:pt x="292" y="151"/>
                      </a:lnTo>
                      <a:lnTo>
                        <a:pt x="322" y="137"/>
                      </a:lnTo>
                      <a:lnTo>
                        <a:pt x="322" y="125"/>
                      </a:lnTo>
                      <a:lnTo>
                        <a:pt x="337" y="125"/>
                      </a:lnTo>
                      <a:lnTo>
                        <a:pt x="364" y="110"/>
                      </a:lnTo>
                      <a:lnTo>
                        <a:pt x="364" y="95"/>
                      </a:lnTo>
                      <a:lnTo>
                        <a:pt x="378" y="95"/>
                      </a:lnTo>
                      <a:lnTo>
                        <a:pt x="378" y="86"/>
                      </a:lnTo>
                      <a:lnTo>
                        <a:pt x="319" y="101"/>
                      </a:lnTo>
                      <a:lnTo>
                        <a:pt x="322" y="110"/>
                      </a:lnTo>
                      <a:lnTo>
                        <a:pt x="277" y="101"/>
                      </a:lnTo>
                      <a:lnTo>
                        <a:pt x="295" y="74"/>
                      </a:lnTo>
                      <a:lnTo>
                        <a:pt x="215" y="6"/>
                      </a:lnTo>
                      <a:lnTo>
                        <a:pt x="221" y="0"/>
                      </a:lnTo>
                      <a:lnTo>
                        <a:pt x="191" y="15"/>
                      </a:lnTo>
                      <a:close/>
                    </a:path>
                  </a:pathLst>
                </a:custGeom>
                <a:solidFill>
                  <a:srgbClr val="C997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0" name="Freeform 101"/>
                <p:cNvSpPr>
                  <a:spLocks noChangeAspect="1"/>
                </p:cNvSpPr>
                <p:nvPr/>
              </p:nvSpPr>
              <p:spPr bwMode="auto">
                <a:xfrm>
                  <a:off x="1698" y="4566"/>
                  <a:ext cx="107" cy="223"/>
                </a:xfrm>
                <a:custGeom>
                  <a:avLst/>
                  <a:gdLst>
                    <a:gd name="T0" fmla="*/ 72 w 107"/>
                    <a:gd name="T1" fmla="*/ 223 h 223"/>
                    <a:gd name="T2" fmla="*/ 86 w 107"/>
                    <a:gd name="T3" fmla="*/ 223 h 223"/>
                    <a:gd name="T4" fmla="*/ 86 w 107"/>
                    <a:gd name="T5" fmla="*/ 202 h 223"/>
                    <a:gd name="T6" fmla="*/ 95 w 107"/>
                    <a:gd name="T7" fmla="*/ 190 h 223"/>
                    <a:gd name="T8" fmla="*/ 101 w 107"/>
                    <a:gd name="T9" fmla="*/ 175 h 223"/>
                    <a:gd name="T10" fmla="*/ 107 w 107"/>
                    <a:gd name="T11" fmla="*/ 161 h 223"/>
                    <a:gd name="T12" fmla="*/ 107 w 107"/>
                    <a:gd name="T13" fmla="*/ 143 h 223"/>
                    <a:gd name="T14" fmla="*/ 104 w 107"/>
                    <a:gd name="T15" fmla="*/ 137 h 223"/>
                    <a:gd name="T16" fmla="*/ 95 w 107"/>
                    <a:gd name="T17" fmla="*/ 131 h 223"/>
                    <a:gd name="T18" fmla="*/ 78 w 107"/>
                    <a:gd name="T19" fmla="*/ 122 h 223"/>
                    <a:gd name="T20" fmla="*/ 63 w 107"/>
                    <a:gd name="T21" fmla="*/ 113 h 223"/>
                    <a:gd name="T22" fmla="*/ 54 w 107"/>
                    <a:gd name="T23" fmla="*/ 107 h 223"/>
                    <a:gd name="T24" fmla="*/ 45 w 107"/>
                    <a:gd name="T25" fmla="*/ 98 h 223"/>
                    <a:gd name="T26" fmla="*/ 36 w 107"/>
                    <a:gd name="T27" fmla="*/ 86 h 223"/>
                    <a:gd name="T28" fmla="*/ 30 w 107"/>
                    <a:gd name="T29" fmla="*/ 74 h 223"/>
                    <a:gd name="T30" fmla="*/ 24 w 107"/>
                    <a:gd name="T31" fmla="*/ 60 h 223"/>
                    <a:gd name="T32" fmla="*/ 18 w 107"/>
                    <a:gd name="T33" fmla="*/ 42 h 223"/>
                    <a:gd name="T34" fmla="*/ 15 w 107"/>
                    <a:gd name="T35" fmla="*/ 21 h 223"/>
                    <a:gd name="T36" fmla="*/ 15 w 107"/>
                    <a:gd name="T37" fmla="*/ 0 h 223"/>
                    <a:gd name="T38" fmla="*/ 0 w 107"/>
                    <a:gd name="T39" fmla="*/ 0 h 223"/>
                    <a:gd name="T40" fmla="*/ 0 w 107"/>
                    <a:gd name="T41" fmla="*/ 42 h 223"/>
                    <a:gd name="T42" fmla="*/ 3 w 107"/>
                    <a:gd name="T43" fmla="*/ 57 h 223"/>
                    <a:gd name="T44" fmla="*/ 9 w 107"/>
                    <a:gd name="T45" fmla="*/ 72 h 223"/>
                    <a:gd name="T46" fmla="*/ 18 w 107"/>
                    <a:gd name="T47" fmla="*/ 89 h 223"/>
                    <a:gd name="T48" fmla="*/ 30 w 107"/>
                    <a:gd name="T49" fmla="*/ 104 h 223"/>
                    <a:gd name="T50" fmla="*/ 45 w 107"/>
                    <a:gd name="T51" fmla="*/ 116 h 223"/>
                    <a:gd name="T52" fmla="*/ 60 w 107"/>
                    <a:gd name="T53" fmla="*/ 128 h 223"/>
                    <a:gd name="T54" fmla="*/ 75 w 107"/>
                    <a:gd name="T55" fmla="*/ 137 h 223"/>
                    <a:gd name="T56" fmla="*/ 86 w 107"/>
                    <a:gd name="T57" fmla="*/ 143 h 223"/>
                    <a:gd name="T58" fmla="*/ 86 w 107"/>
                    <a:gd name="T59" fmla="*/ 187 h 223"/>
                    <a:gd name="T60" fmla="*/ 72 w 107"/>
                    <a:gd name="T61" fmla="*/ 187 h 223"/>
                    <a:gd name="T62" fmla="*/ 72 w 107"/>
                    <a:gd name="T63" fmla="*/ 223 h 2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7"/>
                    <a:gd name="T97" fmla="*/ 0 h 223"/>
                    <a:gd name="T98" fmla="*/ 107 w 107"/>
                    <a:gd name="T99" fmla="*/ 223 h 2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7" h="223">
                      <a:moveTo>
                        <a:pt x="72" y="223"/>
                      </a:moveTo>
                      <a:lnTo>
                        <a:pt x="86" y="223"/>
                      </a:lnTo>
                      <a:lnTo>
                        <a:pt x="86" y="202"/>
                      </a:lnTo>
                      <a:lnTo>
                        <a:pt x="95" y="190"/>
                      </a:lnTo>
                      <a:lnTo>
                        <a:pt x="101" y="175"/>
                      </a:lnTo>
                      <a:lnTo>
                        <a:pt x="107" y="161"/>
                      </a:lnTo>
                      <a:lnTo>
                        <a:pt x="107" y="143"/>
                      </a:lnTo>
                      <a:lnTo>
                        <a:pt x="104" y="137"/>
                      </a:lnTo>
                      <a:lnTo>
                        <a:pt x="95" y="131"/>
                      </a:lnTo>
                      <a:lnTo>
                        <a:pt x="78" y="122"/>
                      </a:lnTo>
                      <a:lnTo>
                        <a:pt x="63" y="113"/>
                      </a:lnTo>
                      <a:lnTo>
                        <a:pt x="54" y="107"/>
                      </a:lnTo>
                      <a:lnTo>
                        <a:pt x="45" y="98"/>
                      </a:lnTo>
                      <a:lnTo>
                        <a:pt x="36" y="86"/>
                      </a:lnTo>
                      <a:lnTo>
                        <a:pt x="30" y="74"/>
                      </a:lnTo>
                      <a:lnTo>
                        <a:pt x="24" y="60"/>
                      </a:lnTo>
                      <a:lnTo>
                        <a:pt x="18" y="42"/>
                      </a:lnTo>
                      <a:lnTo>
                        <a:pt x="15" y="2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57"/>
                      </a:lnTo>
                      <a:lnTo>
                        <a:pt x="9" y="72"/>
                      </a:lnTo>
                      <a:lnTo>
                        <a:pt x="18" y="89"/>
                      </a:lnTo>
                      <a:lnTo>
                        <a:pt x="30" y="104"/>
                      </a:lnTo>
                      <a:lnTo>
                        <a:pt x="45" y="116"/>
                      </a:lnTo>
                      <a:lnTo>
                        <a:pt x="60" y="128"/>
                      </a:lnTo>
                      <a:lnTo>
                        <a:pt x="75" y="137"/>
                      </a:lnTo>
                      <a:lnTo>
                        <a:pt x="86" y="143"/>
                      </a:lnTo>
                      <a:lnTo>
                        <a:pt x="86" y="187"/>
                      </a:lnTo>
                      <a:lnTo>
                        <a:pt x="72" y="187"/>
                      </a:lnTo>
                      <a:lnTo>
                        <a:pt x="72" y="223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1" name="Freeform 100"/>
                <p:cNvSpPr>
                  <a:spLocks noChangeAspect="1"/>
                </p:cNvSpPr>
                <p:nvPr/>
              </p:nvSpPr>
              <p:spPr bwMode="auto">
                <a:xfrm>
                  <a:off x="2076" y="4658"/>
                  <a:ext cx="238" cy="95"/>
                </a:xfrm>
                <a:custGeom>
                  <a:avLst/>
                  <a:gdLst>
                    <a:gd name="T0" fmla="*/ 15 w 238"/>
                    <a:gd name="T1" fmla="*/ 45 h 95"/>
                    <a:gd name="T2" fmla="*/ 0 w 238"/>
                    <a:gd name="T3" fmla="*/ 51 h 95"/>
                    <a:gd name="T4" fmla="*/ 107 w 238"/>
                    <a:gd name="T5" fmla="*/ 51 h 95"/>
                    <a:gd name="T6" fmla="*/ 107 w 238"/>
                    <a:gd name="T7" fmla="*/ 95 h 95"/>
                    <a:gd name="T8" fmla="*/ 122 w 238"/>
                    <a:gd name="T9" fmla="*/ 95 h 95"/>
                    <a:gd name="T10" fmla="*/ 116 w 238"/>
                    <a:gd name="T11" fmla="*/ 75 h 95"/>
                    <a:gd name="T12" fmla="*/ 152 w 238"/>
                    <a:gd name="T13" fmla="*/ 51 h 95"/>
                    <a:gd name="T14" fmla="*/ 188 w 238"/>
                    <a:gd name="T15" fmla="*/ 51 h 95"/>
                    <a:gd name="T16" fmla="*/ 238 w 238"/>
                    <a:gd name="T17" fmla="*/ 30 h 95"/>
                    <a:gd name="T18" fmla="*/ 238 w 238"/>
                    <a:gd name="T19" fmla="*/ 0 h 95"/>
                    <a:gd name="T20" fmla="*/ 208 w 238"/>
                    <a:gd name="T21" fmla="*/ 0 h 95"/>
                    <a:gd name="T22" fmla="*/ 179 w 238"/>
                    <a:gd name="T23" fmla="*/ 24 h 95"/>
                    <a:gd name="T24" fmla="*/ 182 w 238"/>
                    <a:gd name="T25" fmla="*/ 33 h 95"/>
                    <a:gd name="T26" fmla="*/ 15 w 238"/>
                    <a:gd name="T27" fmla="*/ 45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8"/>
                    <a:gd name="T43" fmla="*/ 0 h 95"/>
                    <a:gd name="T44" fmla="*/ 238 w 238"/>
                    <a:gd name="T45" fmla="*/ 95 h 9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8" h="95">
                      <a:moveTo>
                        <a:pt x="15" y="45"/>
                      </a:moveTo>
                      <a:lnTo>
                        <a:pt x="0" y="51"/>
                      </a:lnTo>
                      <a:lnTo>
                        <a:pt x="107" y="51"/>
                      </a:lnTo>
                      <a:lnTo>
                        <a:pt x="107" y="95"/>
                      </a:lnTo>
                      <a:lnTo>
                        <a:pt x="122" y="95"/>
                      </a:lnTo>
                      <a:lnTo>
                        <a:pt x="116" y="75"/>
                      </a:lnTo>
                      <a:lnTo>
                        <a:pt x="152" y="51"/>
                      </a:lnTo>
                      <a:lnTo>
                        <a:pt x="188" y="51"/>
                      </a:lnTo>
                      <a:lnTo>
                        <a:pt x="238" y="30"/>
                      </a:lnTo>
                      <a:lnTo>
                        <a:pt x="238" y="0"/>
                      </a:lnTo>
                      <a:lnTo>
                        <a:pt x="208" y="0"/>
                      </a:lnTo>
                      <a:lnTo>
                        <a:pt x="179" y="24"/>
                      </a:lnTo>
                      <a:lnTo>
                        <a:pt x="182" y="33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8F4D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2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4724"/>
                  <a:ext cx="15" cy="14"/>
                </a:xfrm>
                <a:prstGeom prst="rect">
                  <a:avLst/>
                </a:prstGeom>
                <a:solidFill>
                  <a:srgbClr val="8F4D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83" name="Freeform 98"/>
                <p:cNvSpPr>
                  <a:spLocks noChangeAspect="1"/>
                </p:cNvSpPr>
                <p:nvPr/>
              </p:nvSpPr>
              <p:spPr bwMode="auto">
                <a:xfrm>
                  <a:off x="2329" y="4694"/>
                  <a:ext cx="110" cy="80"/>
                </a:xfrm>
                <a:custGeom>
                  <a:avLst/>
                  <a:gdLst>
                    <a:gd name="T0" fmla="*/ 0 w 110"/>
                    <a:gd name="T1" fmla="*/ 30 h 80"/>
                    <a:gd name="T2" fmla="*/ 15 w 110"/>
                    <a:gd name="T3" fmla="*/ 30 h 80"/>
                    <a:gd name="T4" fmla="*/ 15 w 110"/>
                    <a:gd name="T5" fmla="*/ 44 h 80"/>
                    <a:gd name="T6" fmla="*/ 30 w 110"/>
                    <a:gd name="T7" fmla="*/ 80 h 80"/>
                    <a:gd name="T8" fmla="*/ 39 w 110"/>
                    <a:gd name="T9" fmla="*/ 77 h 80"/>
                    <a:gd name="T10" fmla="*/ 42 w 110"/>
                    <a:gd name="T11" fmla="*/ 74 h 80"/>
                    <a:gd name="T12" fmla="*/ 45 w 110"/>
                    <a:gd name="T13" fmla="*/ 71 h 80"/>
                    <a:gd name="T14" fmla="*/ 45 w 110"/>
                    <a:gd name="T15" fmla="*/ 68 h 80"/>
                    <a:gd name="T16" fmla="*/ 39 w 110"/>
                    <a:gd name="T17" fmla="*/ 53 h 80"/>
                    <a:gd name="T18" fmla="*/ 36 w 110"/>
                    <a:gd name="T19" fmla="*/ 30 h 80"/>
                    <a:gd name="T20" fmla="*/ 57 w 110"/>
                    <a:gd name="T21" fmla="*/ 24 h 80"/>
                    <a:gd name="T22" fmla="*/ 110 w 110"/>
                    <a:gd name="T23" fmla="*/ 44 h 80"/>
                    <a:gd name="T24" fmla="*/ 101 w 110"/>
                    <a:gd name="T25" fmla="*/ 15 h 80"/>
                    <a:gd name="T26" fmla="*/ 92 w 110"/>
                    <a:gd name="T27" fmla="*/ 0 h 80"/>
                    <a:gd name="T28" fmla="*/ 0 w 110"/>
                    <a:gd name="T29" fmla="*/ 9 h 80"/>
                    <a:gd name="T30" fmla="*/ 0 w 110"/>
                    <a:gd name="T31" fmla="*/ 30 h 8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0"/>
                    <a:gd name="T49" fmla="*/ 0 h 80"/>
                    <a:gd name="T50" fmla="*/ 110 w 110"/>
                    <a:gd name="T51" fmla="*/ 80 h 8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0" h="80">
                      <a:moveTo>
                        <a:pt x="0" y="30"/>
                      </a:moveTo>
                      <a:lnTo>
                        <a:pt x="15" y="30"/>
                      </a:lnTo>
                      <a:lnTo>
                        <a:pt x="15" y="44"/>
                      </a:lnTo>
                      <a:lnTo>
                        <a:pt x="30" y="80"/>
                      </a:lnTo>
                      <a:lnTo>
                        <a:pt x="39" y="77"/>
                      </a:lnTo>
                      <a:lnTo>
                        <a:pt x="42" y="74"/>
                      </a:lnTo>
                      <a:lnTo>
                        <a:pt x="45" y="71"/>
                      </a:lnTo>
                      <a:lnTo>
                        <a:pt x="45" y="68"/>
                      </a:lnTo>
                      <a:lnTo>
                        <a:pt x="39" y="53"/>
                      </a:lnTo>
                      <a:lnTo>
                        <a:pt x="36" y="30"/>
                      </a:lnTo>
                      <a:lnTo>
                        <a:pt x="57" y="24"/>
                      </a:lnTo>
                      <a:lnTo>
                        <a:pt x="110" y="44"/>
                      </a:lnTo>
                      <a:lnTo>
                        <a:pt x="101" y="15"/>
                      </a:lnTo>
                      <a:lnTo>
                        <a:pt x="92" y="0"/>
                      </a:lnTo>
                      <a:lnTo>
                        <a:pt x="0" y="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4" name="Freeform 97"/>
                <p:cNvSpPr>
                  <a:spLocks noChangeAspect="1"/>
                </p:cNvSpPr>
                <p:nvPr/>
              </p:nvSpPr>
              <p:spPr bwMode="auto">
                <a:xfrm>
                  <a:off x="2052" y="4753"/>
                  <a:ext cx="45" cy="27"/>
                </a:xfrm>
                <a:custGeom>
                  <a:avLst/>
                  <a:gdLst>
                    <a:gd name="T0" fmla="*/ 24 w 45"/>
                    <a:gd name="T1" fmla="*/ 27 h 27"/>
                    <a:gd name="T2" fmla="*/ 39 w 45"/>
                    <a:gd name="T3" fmla="*/ 21 h 27"/>
                    <a:gd name="T4" fmla="*/ 45 w 45"/>
                    <a:gd name="T5" fmla="*/ 21 h 27"/>
                    <a:gd name="T6" fmla="*/ 45 w 45"/>
                    <a:gd name="T7" fmla="*/ 15 h 27"/>
                    <a:gd name="T8" fmla="*/ 45 w 45"/>
                    <a:gd name="T9" fmla="*/ 0 h 27"/>
                    <a:gd name="T10" fmla="*/ 24 w 45"/>
                    <a:gd name="T11" fmla="*/ 0 h 27"/>
                    <a:gd name="T12" fmla="*/ 15 w 45"/>
                    <a:gd name="T13" fmla="*/ 6 h 27"/>
                    <a:gd name="T14" fmla="*/ 3 w 45"/>
                    <a:gd name="T15" fmla="*/ 15 h 27"/>
                    <a:gd name="T16" fmla="*/ 3 w 45"/>
                    <a:gd name="T17" fmla="*/ 15 h 27"/>
                    <a:gd name="T18" fmla="*/ 6 w 45"/>
                    <a:gd name="T19" fmla="*/ 15 h 27"/>
                    <a:gd name="T20" fmla="*/ 0 w 45"/>
                    <a:gd name="T21" fmla="*/ 27 h 27"/>
                    <a:gd name="T22" fmla="*/ 24 w 45"/>
                    <a:gd name="T23" fmla="*/ 27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"/>
                    <a:gd name="T37" fmla="*/ 0 h 27"/>
                    <a:gd name="T38" fmla="*/ 45 w 45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" h="27">
                      <a:moveTo>
                        <a:pt x="24" y="27"/>
                      </a:moveTo>
                      <a:lnTo>
                        <a:pt x="39" y="21"/>
                      </a:lnTo>
                      <a:lnTo>
                        <a:pt x="45" y="21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24" y="0"/>
                      </a:lnTo>
                      <a:lnTo>
                        <a:pt x="15" y="6"/>
                      </a:lnTo>
                      <a:lnTo>
                        <a:pt x="3" y="15"/>
                      </a:lnTo>
                      <a:lnTo>
                        <a:pt x="6" y="15"/>
                      </a:lnTo>
                      <a:lnTo>
                        <a:pt x="0" y="27"/>
                      </a:lnTo>
                      <a:lnTo>
                        <a:pt x="24" y="27"/>
                      </a:lnTo>
                      <a:close/>
                    </a:path>
                  </a:pathLst>
                </a:custGeom>
                <a:solidFill>
                  <a:srgbClr val="2D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5" name="Freeform 96"/>
                <p:cNvSpPr>
                  <a:spLocks noChangeAspect="1"/>
                </p:cNvSpPr>
                <p:nvPr/>
              </p:nvSpPr>
              <p:spPr bwMode="auto">
                <a:xfrm>
                  <a:off x="2258" y="4753"/>
                  <a:ext cx="21" cy="27"/>
                </a:xfrm>
                <a:custGeom>
                  <a:avLst/>
                  <a:gdLst>
                    <a:gd name="T0" fmla="*/ 0 w 21"/>
                    <a:gd name="T1" fmla="*/ 27 h 27"/>
                    <a:gd name="T2" fmla="*/ 6 w 21"/>
                    <a:gd name="T3" fmla="*/ 27 h 27"/>
                    <a:gd name="T4" fmla="*/ 15 w 21"/>
                    <a:gd name="T5" fmla="*/ 24 h 27"/>
                    <a:gd name="T6" fmla="*/ 18 w 21"/>
                    <a:gd name="T7" fmla="*/ 21 h 27"/>
                    <a:gd name="T8" fmla="*/ 21 w 21"/>
                    <a:gd name="T9" fmla="*/ 15 h 27"/>
                    <a:gd name="T10" fmla="*/ 18 w 21"/>
                    <a:gd name="T11" fmla="*/ 6 h 27"/>
                    <a:gd name="T12" fmla="*/ 15 w 21"/>
                    <a:gd name="T13" fmla="*/ 3 h 27"/>
                    <a:gd name="T14" fmla="*/ 6 w 21"/>
                    <a:gd name="T15" fmla="*/ 0 h 27"/>
                    <a:gd name="T16" fmla="*/ 0 w 21"/>
                    <a:gd name="T17" fmla="*/ 0 h 27"/>
                    <a:gd name="T18" fmla="*/ 0 w 21"/>
                    <a:gd name="T19" fmla="*/ 27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27"/>
                    <a:gd name="T32" fmla="*/ 21 w 21"/>
                    <a:gd name="T33" fmla="*/ 27 h 2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27">
                      <a:moveTo>
                        <a:pt x="0" y="27"/>
                      </a:moveTo>
                      <a:lnTo>
                        <a:pt x="6" y="27"/>
                      </a:lnTo>
                      <a:lnTo>
                        <a:pt x="15" y="24"/>
                      </a:lnTo>
                      <a:lnTo>
                        <a:pt x="18" y="21"/>
                      </a:lnTo>
                      <a:lnTo>
                        <a:pt x="21" y="15"/>
                      </a:lnTo>
                      <a:lnTo>
                        <a:pt x="18" y="6"/>
                      </a:lnTo>
                      <a:lnTo>
                        <a:pt x="15" y="3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D3A5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6" name="Freeform 95"/>
                <p:cNvSpPr>
                  <a:spLocks noChangeAspect="1" noEditPoints="1"/>
                </p:cNvSpPr>
                <p:nvPr/>
              </p:nvSpPr>
              <p:spPr bwMode="auto">
                <a:xfrm>
                  <a:off x="2264" y="4688"/>
                  <a:ext cx="95" cy="122"/>
                </a:xfrm>
                <a:custGeom>
                  <a:avLst/>
                  <a:gdLst>
                    <a:gd name="T0" fmla="*/ 50 w 95"/>
                    <a:gd name="T1" fmla="*/ 80 h 122"/>
                    <a:gd name="T2" fmla="*/ 65 w 95"/>
                    <a:gd name="T3" fmla="*/ 80 h 122"/>
                    <a:gd name="T4" fmla="*/ 65 w 95"/>
                    <a:gd name="T5" fmla="*/ 107 h 122"/>
                    <a:gd name="T6" fmla="*/ 50 w 95"/>
                    <a:gd name="T7" fmla="*/ 107 h 122"/>
                    <a:gd name="T8" fmla="*/ 50 w 95"/>
                    <a:gd name="T9" fmla="*/ 80 h 122"/>
                    <a:gd name="T10" fmla="*/ 0 w 95"/>
                    <a:gd name="T11" fmla="*/ 21 h 122"/>
                    <a:gd name="T12" fmla="*/ 35 w 95"/>
                    <a:gd name="T13" fmla="*/ 56 h 122"/>
                    <a:gd name="T14" fmla="*/ 35 w 95"/>
                    <a:gd name="T15" fmla="*/ 101 h 122"/>
                    <a:gd name="T16" fmla="*/ 38 w 95"/>
                    <a:gd name="T17" fmla="*/ 107 h 122"/>
                    <a:gd name="T18" fmla="*/ 44 w 95"/>
                    <a:gd name="T19" fmla="*/ 113 h 122"/>
                    <a:gd name="T20" fmla="*/ 50 w 95"/>
                    <a:gd name="T21" fmla="*/ 119 h 122"/>
                    <a:gd name="T22" fmla="*/ 56 w 95"/>
                    <a:gd name="T23" fmla="*/ 122 h 122"/>
                    <a:gd name="T24" fmla="*/ 62 w 95"/>
                    <a:gd name="T25" fmla="*/ 122 h 122"/>
                    <a:gd name="T26" fmla="*/ 68 w 95"/>
                    <a:gd name="T27" fmla="*/ 119 h 122"/>
                    <a:gd name="T28" fmla="*/ 68 w 95"/>
                    <a:gd name="T29" fmla="*/ 116 h 122"/>
                    <a:gd name="T30" fmla="*/ 71 w 95"/>
                    <a:gd name="T31" fmla="*/ 110 h 122"/>
                    <a:gd name="T32" fmla="*/ 71 w 95"/>
                    <a:gd name="T33" fmla="*/ 98 h 122"/>
                    <a:gd name="T34" fmla="*/ 71 w 95"/>
                    <a:gd name="T35" fmla="*/ 86 h 122"/>
                    <a:gd name="T36" fmla="*/ 95 w 95"/>
                    <a:gd name="T37" fmla="*/ 92 h 122"/>
                    <a:gd name="T38" fmla="*/ 95 w 95"/>
                    <a:gd name="T39" fmla="*/ 86 h 122"/>
                    <a:gd name="T40" fmla="*/ 80 w 95"/>
                    <a:gd name="T41" fmla="*/ 50 h 122"/>
                    <a:gd name="T42" fmla="*/ 65 w 95"/>
                    <a:gd name="T43" fmla="*/ 50 h 122"/>
                    <a:gd name="T44" fmla="*/ 65 w 95"/>
                    <a:gd name="T45" fmla="*/ 36 h 122"/>
                    <a:gd name="T46" fmla="*/ 50 w 95"/>
                    <a:gd name="T47" fmla="*/ 36 h 122"/>
                    <a:gd name="T48" fmla="*/ 50 w 95"/>
                    <a:gd name="T49" fmla="*/ 0 h 122"/>
                    <a:gd name="T50" fmla="*/ 0 w 95"/>
                    <a:gd name="T51" fmla="*/ 21 h 1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5"/>
                    <a:gd name="T79" fmla="*/ 0 h 122"/>
                    <a:gd name="T80" fmla="*/ 95 w 95"/>
                    <a:gd name="T81" fmla="*/ 122 h 1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5" h="122">
                      <a:moveTo>
                        <a:pt x="50" y="80"/>
                      </a:moveTo>
                      <a:lnTo>
                        <a:pt x="65" y="80"/>
                      </a:lnTo>
                      <a:lnTo>
                        <a:pt x="65" y="107"/>
                      </a:lnTo>
                      <a:lnTo>
                        <a:pt x="50" y="107"/>
                      </a:lnTo>
                      <a:lnTo>
                        <a:pt x="50" y="80"/>
                      </a:lnTo>
                      <a:close/>
                      <a:moveTo>
                        <a:pt x="0" y="21"/>
                      </a:moveTo>
                      <a:lnTo>
                        <a:pt x="35" y="56"/>
                      </a:lnTo>
                      <a:lnTo>
                        <a:pt x="35" y="101"/>
                      </a:lnTo>
                      <a:lnTo>
                        <a:pt x="38" y="107"/>
                      </a:lnTo>
                      <a:lnTo>
                        <a:pt x="44" y="113"/>
                      </a:lnTo>
                      <a:lnTo>
                        <a:pt x="50" y="119"/>
                      </a:lnTo>
                      <a:lnTo>
                        <a:pt x="56" y="122"/>
                      </a:lnTo>
                      <a:lnTo>
                        <a:pt x="62" y="122"/>
                      </a:lnTo>
                      <a:lnTo>
                        <a:pt x="68" y="119"/>
                      </a:lnTo>
                      <a:lnTo>
                        <a:pt x="68" y="116"/>
                      </a:lnTo>
                      <a:lnTo>
                        <a:pt x="71" y="110"/>
                      </a:lnTo>
                      <a:lnTo>
                        <a:pt x="71" y="98"/>
                      </a:lnTo>
                      <a:lnTo>
                        <a:pt x="71" y="86"/>
                      </a:lnTo>
                      <a:lnTo>
                        <a:pt x="95" y="92"/>
                      </a:lnTo>
                      <a:lnTo>
                        <a:pt x="95" y="86"/>
                      </a:lnTo>
                      <a:lnTo>
                        <a:pt x="80" y="50"/>
                      </a:lnTo>
                      <a:lnTo>
                        <a:pt x="65" y="50"/>
                      </a:lnTo>
                      <a:lnTo>
                        <a:pt x="65" y="36"/>
                      </a:lnTo>
                      <a:lnTo>
                        <a:pt x="50" y="36"/>
                      </a:lnTo>
                      <a:lnTo>
                        <a:pt x="5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7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2314" y="4768"/>
                  <a:ext cx="15" cy="27"/>
                </a:xfrm>
                <a:prstGeom prst="rect">
                  <a:avLst/>
                </a:prstGeom>
                <a:solidFill>
                  <a:srgbClr val="8F4D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88" name="Freeform 93"/>
                <p:cNvSpPr>
                  <a:spLocks noChangeAspect="1" noEditPoints="1"/>
                </p:cNvSpPr>
                <p:nvPr/>
              </p:nvSpPr>
              <p:spPr bwMode="auto">
                <a:xfrm>
                  <a:off x="2192" y="4709"/>
                  <a:ext cx="167" cy="151"/>
                </a:xfrm>
                <a:custGeom>
                  <a:avLst/>
                  <a:gdLst>
                    <a:gd name="T0" fmla="*/ 66 w 167"/>
                    <a:gd name="T1" fmla="*/ 44 h 151"/>
                    <a:gd name="T2" fmla="*/ 72 w 167"/>
                    <a:gd name="T3" fmla="*/ 44 h 151"/>
                    <a:gd name="T4" fmla="*/ 81 w 167"/>
                    <a:gd name="T5" fmla="*/ 47 h 151"/>
                    <a:gd name="T6" fmla="*/ 84 w 167"/>
                    <a:gd name="T7" fmla="*/ 50 h 151"/>
                    <a:gd name="T8" fmla="*/ 87 w 167"/>
                    <a:gd name="T9" fmla="*/ 59 h 151"/>
                    <a:gd name="T10" fmla="*/ 84 w 167"/>
                    <a:gd name="T11" fmla="*/ 65 h 151"/>
                    <a:gd name="T12" fmla="*/ 81 w 167"/>
                    <a:gd name="T13" fmla="*/ 68 h 151"/>
                    <a:gd name="T14" fmla="*/ 72 w 167"/>
                    <a:gd name="T15" fmla="*/ 71 h 151"/>
                    <a:gd name="T16" fmla="*/ 66 w 167"/>
                    <a:gd name="T17" fmla="*/ 71 h 151"/>
                    <a:gd name="T18" fmla="*/ 66 w 167"/>
                    <a:gd name="T19" fmla="*/ 44 h 151"/>
                    <a:gd name="T20" fmla="*/ 6 w 167"/>
                    <a:gd name="T21" fmla="*/ 44 h 151"/>
                    <a:gd name="T22" fmla="*/ 6 w 167"/>
                    <a:gd name="T23" fmla="*/ 71 h 151"/>
                    <a:gd name="T24" fmla="*/ 21 w 167"/>
                    <a:gd name="T25" fmla="*/ 71 h 151"/>
                    <a:gd name="T26" fmla="*/ 21 w 167"/>
                    <a:gd name="T27" fmla="*/ 86 h 151"/>
                    <a:gd name="T28" fmla="*/ 33 w 167"/>
                    <a:gd name="T29" fmla="*/ 89 h 151"/>
                    <a:gd name="T30" fmla="*/ 51 w 167"/>
                    <a:gd name="T31" fmla="*/ 101 h 151"/>
                    <a:gd name="T32" fmla="*/ 51 w 167"/>
                    <a:gd name="T33" fmla="*/ 116 h 151"/>
                    <a:gd name="T34" fmla="*/ 51 w 167"/>
                    <a:gd name="T35" fmla="*/ 130 h 151"/>
                    <a:gd name="T36" fmla="*/ 66 w 167"/>
                    <a:gd name="T37" fmla="*/ 130 h 151"/>
                    <a:gd name="T38" fmla="*/ 87 w 167"/>
                    <a:gd name="T39" fmla="*/ 130 h 151"/>
                    <a:gd name="T40" fmla="*/ 87 w 167"/>
                    <a:gd name="T41" fmla="*/ 145 h 151"/>
                    <a:gd name="T42" fmla="*/ 92 w 167"/>
                    <a:gd name="T43" fmla="*/ 145 h 151"/>
                    <a:gd name="T44" fmla="*/ 143 w 167"/>
                    <a:gd name="T45" fmla="*/ 151 h 151"/>
                    <a:gd name="T46" fmla="*/ 143 w 167"/>
                    <a:gd name="T47" fmla="*/ 136 h 151"/>
                    <a:gd name="T48" fmla="*/ 167 w 167"/>
                    <a:gd name="T49" fmla="*/ 136 h 151"/>
                    <a:gd name="T50" fmla="*/ 167 w 167"/>
                    <a:gd name="T51" fmla="*/ 80 h 151"/>
                    <a:gd name="T52" fmla="*/ 167 w 167"/>
                    <a:gd name="T53" fmla="*/ 71 h 151"/>
                    <a:gd name="T54" fmla="*/ 143 w 167"/>
                    <a:gd name="T55" fmla="*/ 65 h 151"/>
                    <a:gd name="T56" fmla="*/ 143 w 167"/>
                    <a:gd name="T57" fmla="*/ 77 h 151"/>
                    <a:gd name="T58" fmla="*/ 143 w 167"/>
                    <a:gd name="T59" fmla="*/ 89 h 151"/>
                    <a:gd name="T60" fmla="*/ 140 w 167"/>
                    <a:gd name="T61" fmla="*/ 95 h 151"/>
                    <a:gd name="T62" fmla="*/ 140 w 167"/>
                    <a:gd name="T63" fmla="*/ 98 h 151"/>
                    <a:gd name="T64" fmla="*/ 134 w 167"/>
                    <a:gd name="T65" fmla="*/ 101 h 151"/>
                    <a:gd name="T66" fmla="*/ 128 w 167"/>
                    <a:gd name="T67" fmla="*/ 101 h 151"/>
                    <a:gd name="T68" fmla="*/ 122 w 167"/>
                    <a:gd name="T69" fmla="*/ 98 h 151"/>
                    <a:gd name="T70" fmla="*/ 116 w 167"/>
                    <a:gd name="T71" fmla="*/ 92 h 151"/>
                    <a:gd name="T72" fmla="*/ 110 w 167"/>
                    <a:gd name="T73" fmla="*/ 86 h 151"/>
                    <a:gd name="T74" fmla="*/ 107 w 167"/>
                    <a:gd name="T75" fmla="*/ 80 h 151"/>
                    <a:gd name="T76" fmla="*/ 107 w 167"/>
                    <a:gd name="T77" fmla="*/ 35 h 151"/>
                    <a:gd name="T78" fmla="*/ 72 w 167"/>
                    <a:gd name="T79" fmla="*/ 0 h 151"/>
                    <a:gd name="T80" fmla="*/ 36 w 167"/>
                    <a:gd name="T81" fmla="*/ 0 h 151"/>
                    <a:gd name="T82" fmla="*/ 0 w 167"/>
                    <a:gd name="T83" fmla="*/ 24 h 151"/>
                    <a:gd name="T84" fmla="*/ 6 w 167"/>
                    <a:gd name="T85" fmla="*/ 44 h 1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7"/>
                    <a:gd name="T130" fmla="*/ 0 h 151"/>
                    <a:gd name="T131" fmla="*/ 167 w 167"/>
                    <a:gd name="T132" fmla="*/ 151 h 1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7" h="151">
                      <a:moveTo>
                        <a:pt x="66" y="44"/>
                      </a:moveTo>
                      <a:lnTo>
                        <a:pt x="72" y="44"/>
                      </a:lnTo>
                      <a:lnTo>
                        <a:pt x="81" y="47"/>
                      </a:lnTo>
                      <a:lnTo>
                        <a:pt x="84" y="50"/>
                      </a:lnTo>
                      <a:lnTo>
                        <a:pt x="87" y="59"/>
                      </a:lnTo>
                      <a:lnTo>
                        <a:pt x="84" y="65"/>
                      </a:lnTo>
                      <a:lnTo>
                        <a:pt x="81" y="68"/>
                      </a:lnTo>
                      <a:lnTo>
                        <a:pt x="72" y="71"/>
                      </a:lnTo>
                      <a:lnTo>
                        <a:pt x="66" y="71"/>
                      </a:lnTo>
                      <a:lnTo>
                        <a:pt x="66" y="44"/>
                      </a:lnTo>
                      <a:close/>
                      <a:moveTo>
                        <a:pt x="6" y="44"/>
                      </a:moveTo>
                      <a:lnTo>
                        <a:pt x="6" y="71"/>
                      </a:lnTo>
                      <a:lnTo>
                        <a:pt x="21" y="71"/>
                      </a:lnTo>
                      <a:lnTo>
                        <a:pt x="21" y="86"/>
                      </a:lnTo>
                      <a:lnTo>
                        <a:pt x="33" y="89"/>
                      </a:lnTo>
                      <a:lnTo>
                        <a:pt x="51" y="101"/>
                      </a:lnTo>
                      <a:lnTo>
                        <a:pt x="51" y="116"/>
                      </a:lnTo>
                      <a:lnTo>
                        <a:pt x="51" y="130"/>
                      </a:lnTo>
                      <a:lnTo>
                        <a:pt x="66" y="130"/>
                      </a:lnTo>
                      <a:lnTo>
                        <a:pt x="87" y="130"/>
                      </a:lnTo>
                      <a:lnTo>
                        <a:pt x="87" y="145"/>
                      </a:lnTo>
                      <a:lnTo>
                        <a:pt x="92" y="145"/>
                      </a:lnTo>
                      <a:lnTo>
                        <a:pt x="143" y="151"/>
                      </a:lnTo>
                      <a:lnTo>
                        <a:pt x="143" y="136"/>
                      </a:lnTo>
                      <a:lnTo>
                        <a:pt x="167" y="136"/>
                      </a:lnTo>
                      <a:lnTo>
                        <a:pt x="167" y="80"/>
                      </a:lnTo>
                      <a:lnTo>
                        <a:pt x="167" y="71"/>
                      </a:lnTo>
                      <a:lnTo>
                        <a:pt x="143" y="65"/>
                      </a:lnTo>
                      <a:lnTo>
                        <a:pt x="143" y="77"/>
                      </a:lnTo>
                      <a:lnTo>
                        <a:pt x="143" y="89"/>
                      </a:lnTo>
                      <a:lnTo>
                        <a:pt x="140" y="95"/>
                      </a:lnTo>
                      <a:lnTo>
                        <a:pt x="140" y="98"/>
                      </a:lnTo>
                      <a:lnTo>
                        <a:pt x="134" y="101"/>
                      </a:lnTo>
                      <a:lnTo>
                        <a:pt x="128" y="101"/>
                      </a:lnTo>
                      <a:lnTo>
                        <a:pt x="122" y="98"/>
                      </a:lnTo>
                      <a:lnTo>
                        <a:pt x="116" y="92"/>
                      </a:lnTo>
                      <a:lnTo>
                        <a:pt x="110" y="86"/>
                      </a:lnTo>
                      <a:lnTo>
                        <a:pt x="107" y="80"/>
                      </a:lnTo>
                      <a:lnTo>
                        <a:pt x="107" y="35"/>
                      </a:ln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24"/>
                      </a:lnTo>
                      <a:lnTo>
                        <a:pt x="6" y="44"/>
                      </a:lnTo>
                      <a:close/>
                    </a:path>
                  </a:pathLst>
                </a:custGeom>
                <a:solidFill>
                  <a:srgbClr val="C88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89" name="Freeform 92"/>
                <p:cNvSpPr>
                  <a:spLocks noChangeAspect="1"/>
                </p:cNvSpPr>
                <p:nvPr/>
              </p:nvSpPr>
              <p:spPr bwMode="auto">
                <a:xfrm>
                  <a:off x="1668" y="4730"/>
                  <a:ext cx="116" cy="86"/>
                </a:xfrm>
                <a:custGeom>
                  <a:avLst/>
                  <a:gdLst>
                    <a:gd name="T0" fmla="*/ 0 w 116"/>
                    <a:gd name="T1" fmla="*/ 14 h 86"/>
                    <a:gd name="T2" fmla="*/ 0 w 116"/>
                    <a:gd name="T3" fmla="*/ 29 h 86"/>
                    <a:gd name="T4" fmla="*/ 33 w 116"/>
                    <a:gd name="T5" fmla="*/ 86 h 86"/>
                    <a:gd name="T6" fmla="*/ 72 w 116"/>
                    <a:gd name="T7" fmla="*/ 77 h 86"/>
                    <a:gd name="T8" fmla="*/ 96 w 116"/>
                    <a:gd name="T9" fmla="*/ 65 h 86"/>
                    <a:gd name="T10" fmla="*/ 105 w 116"/>
                    <a:gd name="T11" fmla="*/ 68 h 86"/>
                    <a:gd name="T12" fmla="*/ 113 w 116"/>
                    <a:gd name="T13" fmla="*/ 68 h 86"/>
                    <a:gd name="T14" fmla="*/ 116 w 116"/>
                    <a:gd name="T15" fmla="*/ 65 h 86"/>
                    <a:gd name="T16" fmla="*/ 116 w 116"/>
                    <a:gd name="T17" fmla="*/ 59 h 86"/>
                    <a:gd name="T18" fmla="*/ 102 w 116"/>
                    <a:gd name="T19" fmla="*/ 59 h 86"/>
                    <a:gd name="T20" fmla="*/ 81 w 116"/>
                    <a:gd name="T21" fmla="*/ 59 h 86"/>
                    <a:gd name="T22" fmla="*/ 69 w 116"/>
                    <a:gd name="T23" fmla="*/ 68 h 86"/>
                    <a:gd name="T24" fmla="*/ 60 w 116"/>
                    <a:gd name="T25" fmla="*/ 74 h 86"/>
                    <a:gd name="T26" fmla="*/ 45 w 116"/>
                    <a:gd name="T27" fmla="*/ 71 h 86"/>
                    <a:gd name="T28" fmla="*/ 30 w 116"/>
                    <a:gd name="T29" fmla="*/ 65 h 86"/>
                    <a:gd name="T30" fmla="*/ 27 w 116"/>
                    <a:gd name="T31" fmla="*/ 44 h 86"/>
                    <a:gd name="T32" fmla="*/ 21 w 116"/>
                    <a:gd name="T33" fmla="*/ 38 h 86"/>
                    <a:gd name="T34" fmla="*/ 18 w 116"/>
                    <a:gd name="T35" fmla="*/ 35 h 86"/>
                    <a:gd name="T36" fmla="*/ 15 w 116"/>
                    <a:gd name="T37" fmla="*/ 23 h 86"/>
                    <a:gd name="T38" fmla="*/ 15 w 116"/>
                    <a:gd name="T39" fmla="*/ 0 h 86"/>
                    <a:gd name="T40" fmla="*/ 0 w 116"/>
                    <a:gd name="T41" fmla="*/ 0 h 86"/>
                    <a:gd name="T42" fmla="*/ 0 w 116"/>
                    <a:gd name="T43" fmla="*/ 14 h 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6"/>
                    <a:gd name="T67" fmla="*/ 0 h 86"/>
                    <a:gd name="T68" fmla="*/ 116 w 116"/>
                    <a:gd name="T69" fmla="*/ 86 h 8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6" h="86">
                      <a:moveTo>
                        <a:pt x="0" y="14"/>
                      </a:moveTo>
                      <a:lnTo>
                        <a:pt x="0" y="29"/>
                      </a:lnTo>
                      <a:lnTo>
                        <a:pt x="33" y="86"/>
                      </a:lnTo>
                      <a:lnTo>
                        <a:pt x="72" y="77"/>
                      </a:lnTo>
                      <a:lnTo>
                        <a:pt x="96" y="65"/>
                      </a:lnTo>
                      <a:lnTo>
                        <a:pt x="105" y="68"/>
                      </a:lnTo>
                      <a:lnTo>
                        <a:pt x="113" y="68"/>
                      </a:lnTo>
                      <a:lnTo>
                        <a:pt x="116" y="65"/>
                      </a:lnTo>
                      <a:lnTo>
                        <a:pt x="116" y="59"/>
                      </a:lnTo>
                      <a:lnTo>
                        <a:pt x="102" y="59"/>
                      </a:lnTo>
                      <a:lnTo>
                        <a:pt x="81" y="59"/>
                      </a:lnTo>
                      <a:lnTo>
                        <a:pt x="69" y="68"/>
                      </a:lnTo>
                      <a:lnTo>
                        <a:pt x="60" y="74"/>
                      </a:lnTo>
                      <a:lnTo>
                        <a:pt x="45" y="71"/>
                      </a:lnTo>
                      <a:lnTo>
                        <a:pt x="30" y="65"/>
                      </a:lnTo>
                      <a:lnTo>
                        <a:pt x="27" y="44"/>
                      </a:lnTo>
                      <a:lnTo>
                        <a:pt x="21" y="38"/>
                      </a:lnTo>
                      <a:lnTo>
                        <a:pt x="18" y="35"/>
                      </a:lnTo>
                      <a:lnTo>
                        <a:pt x="15" y="2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732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0" name="Freeform 91"/>
                <p:cNvSpPr>
                  <a:spLocks noChangeAspect="1"/>
                </p:cNvSpPr>
                <p:nvPr/>
              </p:nvSpPr>
              <p:spPr bwMode="auto">
                <a:xfrm>
                  <a:off x="2052" y="4789"/>
                  <a:ext cx="45" cy="50"/>
                </a:xfrm>
                <a:custGeom>
                  <a:avLst/>
                  <a:gdLst>
                    <a:gd name="T0" fmla="*/ 45 w 45"/>
                    <a:gd name="T1" fmla="*/ 50 h 50"/>
                    <a:gd name="T2" fmla="*/ 45 w 45"/>
                    <a:gd name="T3" fmla="*/ 21 h 50"/>
                    <a:gd name="T4" fmla="*/ 24 w 45"/>
                    <a:gd name="T5" fmla="*/ 0 h 50"/>
                    <a:gd name="T6" fmla="*/ 0 w 45"/>
                    <a:gd name="T7" fmla="*/ 6 h 50"/>
                    <a:gd name="T8" fmla="*/ 15 w 45"/>
                    <a:gd name="T9" fmla="*/ 6 h 50"/>
                    <a:gd name="T10" fmla="*/ 15 w 45"/>
                    <a:gd name="T11" fmla="*/ 21 h 50"/>
                    <a:gd name="T12" fmla="*/ 30 w 45"/>
                    <a:gd name="T13" fmla="*/ 21 h 50"/>
                    <a:gd name="T14" fmla="*/ 30 w 45"/>
                    <a:gd name="T15" fmla="*/ 50 h 50"/>
                    <a:gd name="T16" fmla="*/ 45 w 45"/>
                    <a:gd name="T17" fmla="*/ 50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50"/>
                    <a:gd name="T29" fmla="*/ 45 w 45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50">
                      <a:moveTo>
                        <a:pt x="45" y="50"/>
                      </a:moveTo>
                      <a:lnTo>
                        <a:pt x="45" y="21"/>
                      </a:ln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15" y="21"/>
                      </a:lnTo>
                      <a:lnTo>
                        <a:pt x="30" y="21"/>
                      </a:lnTo>
                      <a:lnTo>
                        <a:pt x="30" y="50"/>
                      </a:lnTo>
                      <a:lnTo>
                        <a:pt x="45" y="50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1" name="Freeform 90"/>
                <p:cNvSpPr>
                  <a:spLocks noChangeAspect="1"/>
                </p:cNvSpPr>
                <p:nvPr/>
              </p:nvSpPr>
              <p:spPr bwMode="auto">
                <a:xfrm>
                  <a:off x="2213" y="4795"/>
                  <a:ext cx="30" cy="30"/>
                </a:xfrm>
                <a:custGeom>
                  <a:avLst/>
                  <a:gdLst>
                    <a:gd name="T0" fmla="*/ 30 w 30"/>
                    <a:gd name="T1" fmla="*/ 30 h 30"/>
                    <a:gd name="T2" fmla="*/ 30 w 30"/>
                    <a:gd name="T3" fmla="*/ 15 h 30"/>
                    <a:gd name="T4" fmla="*/ 12 w 30"/>
                    <a:gd name="T5" fmla="*/ 3 h 30"/>
                    <a:gd name="T6" fmla="*/ 0 w 30"/>
                    <a:gd name="T7" fmla="*/ 0 h 30"/>
                    <a:gd name="T8" fmla="*/ 15 w 30"/>
                    <a:gd name="T9" fmla="*/ 30 h 30"/>
                    <a:gd name="T10" fmla="*/ 30 w 30"/>
                    <a:gd name="T11" fmla="*/ 3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30"/>
                    <a:gd name="T20" fmla="*/ 30 w 30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30">
                      <a:moveTo>
                        <a:pt x="30" y="30"/>
                      </a:moveTo>
                      <a:lnTo>
                        <a:pt x="30" y="1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15" y="3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924E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2" name="Freeform 89"/>
                <p:cNvSpPr>
                  <a:spLocks noChangeAspect="1"/>
                </p:cNvSpPr>
                <p:nvPr/>
              </p:nvSpPr>
              <p:spPr bwMode="auto">
                <a:xfrm>
                  <a:off x="2097" y="4753"/>
                  <a:ext cx="167" cy="244"/>
                </a:xfrm>
                <a:custGeom>
                  <a:avLst/>
                  <a:gdLst>
                    <a:gd name="T0" fmla="*/ 0 w 167"/>
                    <a:gd name="T1" fmla="*/ 57 h 244"/>
                    <a:gd name="T2" fmla="*/ 0 w 167"/>
                    <a:gd name="T3" fmla="*/ 86 h 244"/>
                    <a:gd name="T4" fmla="*/ 6 w 167"/>
                    <a:gd name="T5" fmla="*/ 98 h 244"/>
                    <a:gd name="T6" fmla="*/ 12 w 167"/>
                    <a:gd name="T7" fmla="*/ 107 h 244"/>
                    <a:gd name="T8" fmla="*/ 15 w 167"/>
                    <a:gd name="T9" fmla="*/ 119 h 244"/>
                    <a:gd name="T10" fmla="*/ 15 w 167"/>
                    <a:gd name="T11" fmla="*/ 137 h 244"/>
                    <a:gd name="T12" fmla="*/ 15 w 167"/>
                    <a:gd name="T13" fmla="*/ 244 h 244"/>
                    <a:gd name="T14" fmla="*/ 30 w 167"/>
                    <a:gd name="T15" fmla="*/ 244 h 244"/>
                    <a:gd name="T16" fmla="*/ 30 w 167"/>
                    <a:gd name="T17" fmla="*/ 202 h 244"/>
                    <a:gd name="T18" fmla="*/ 57 w 167"/>
                    <a:gd name="T19" fmla="*/ 202 h 244"/>
                    <a:gd name="T20" fmla="*/ 57 w 167"/>
                    <a:gd name="T21" fmla="*/ 187 h 244"/>
                    <a:gd name="T22" fmla="*/ 86 w 167"/>
                    <a:gd name="T23" fmla="*/ 187 h 244"/>
                    <a:gd name="T24" fmla="*/ 86 w 167"/>
                    <a:gd name="T25" fmla="*/ 173 h 244"/>
                    <a:gd name="T26" fmla="*/ 110 w 167"/>
                    <a:gd name="T27" fmla="*/ 173 h 244"/>
                    <a:gd name="T28" fmla="*/ 161 w 167"/>
                    <a:gd name="T29" fmla="*/ 158 h 244"/>
                    <a:gd name="T30" fmla="*/ 131 w 167"/>
                    <a:gd name="T31" fmla="*/ 158 h 244"/>
                    <a:gd name="T32" fmla="*/ 131 w 167"/>
                    <a:gd name="T33" fmla="*/ 143 h 244"/>
                    <a:gd name="T34" fmla="*/ 167 w 167"/>
                    <a:gd name="T35" fmla="*/ 137 h 244"/>
                    <a:gd name="T36" fmla="*/ 143 w 167"/>
                    <a:gd name="T37" fmla="*/ 107 h 244"/>
                    <a:gd name="T38" fmla="*/ 116 w 167"/>
                    <a:gd name="T39" fmla="*/ 81 h 244"/>
                    <a:gd name="T40" fmla="*/ 89 w 167"/>
                    <a:gd name="T41" fmla="*/ 57 h 244"/>
                    <a:gd name="T42" fmla="*/ 62 w 167"/>
                    <a:gd name="T43" fmla="*/ 42 h 244"/>
                    <a:gd name="T44" fmla="*/ 65 w 167"/>
                    <a:gd name="T45" fmla="*/ 0 h 244"/>
                    <a:gd name="T46" fmla="*/ 6 w 167"/>
                    <a:gd name="T47" fmla="*/ 6 h 244"/>
                    <a:gd name="T48" fmla="*/ 15 w 167"/>
                    <a:gd name="T49" fmla="*/ 18 h 244"/>
                    <a:gd name="T50" fmla="*/ 21 w 167"/>
                    <a:gd name="T51" fmla="*/ 27 h 244"/>
                    <a:gd name="T52" fmla="*/ 21 w 167"/>
                    <a:gd name="T53" fmla="*/ 42 h 244"/>
                    <a:gd name="T54" fmla="*/ 15 w 167"/>
                    <a:gd name="T55" fmla="*/ 57 h 244"/>
                    <a:gd name="T56" fmla="*/ 0 w 167"/>
                    <a:gd name="T57" fmla="*/ 57 h 24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7"/>
                    <a:gd name="T88" fmla="*/ 0 h 244"/>
                    <a:gd name="T89" fmla="*/ 167 w 167"/>
                    <a:gd name="T90" fmla="*/ 244 h 24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7" h="244">
                      <a:moveTo>
                        <a:pt x="0" y="57"/>
                      </a:moveTo>
                      <a:lnTo>
                        <a:pt x="0" y="86"/>
                      </a:lnTo>
                      <a:lnTo>
                        <a:pt x="6" y="98"/>
                      </a:lnTo>
                      <a:lnTo>
                        <a:pt x="12" y="107"/>
                      </a:lnTo>
                      <a:lnTo>
                        <a:pt x="15" y="119"/>
                      </a:lnTo>
                      <a:lnTo>
                        <a:pt x="15" y="137"/>
                      </a:lnTo>
                      <a:lnTo>
                        <a:pt x="15" y="244"/>
                      </a:lnTo>
                      <a:lnTo>
                        <a:pt x="30" y="244"/>
                      </a:lnTo>
                      <a:lnTo>
                        <a:pt x="30" y="202"/>
                      </a:lnTo>
                      <a:lnTo>
                        <a:pt x="57" y="202"/>
                      </a:lnTo>
                      <a:lnTo>
                        <a:pt x="57" y="187"/>
                      </a:lnTo>
                      <a:lnTo>
                        <a:pt x="86" y="187"/>
                      </a:lnTo>
                      <a:lnTo>
                        <a:pt x="86" y="173"/>
                      </a:lnTo>
                      <a:lnTo>
                        <a:pt x="110" y="173"/>
                      </a:lnTo>
                      <a:lnTo>
                        <a:pt x="161" y="158"/>
                      </a:lnTo>
                      <a:lnTo>
                        <a:pt x="131" y="158"/>
                      </a:lnTo>
                      <a:lnTo>
                        <a:pt x="131" y="143"/>
                      </a:lnTo>
                      <a:lnTo>
                        <a:pt x="167" y="137"/>
                      </a:lnTo>
                      <a:lnTo>
                        <a:pt x="143" y="107"/>
                      </a:lnTo>
                      <a:lnTo>
                        <a:pt x="116" y="81"/>
                      </a:lnTo>
                      <a:lnTo>
                        <a:pt x="89" y="57"/>
                      </a:lnTo>
                      <a:lnTo>
                        <a:pt x="62" y="42"/>
                      </a:lnTo>
                      <a:lnTo>
                        <a:pt x="65" y="0"/>
                      </a:lnTo>
                      <a:lnTo>
                        <a:pt x="6" y="6"/>
                      </a:lnTo>
                      <a:lnTo>
                        <a:pt x="15" y="18"/>
                      </a:lnTo>
                      <a:lnTo>
                        <a:pt x="21" y="27"/>
                      </a:lnTo>
                      <a:lnTo>
                        <a:pt x="21" y="42"/>
                      </a:lnTo>
                      <a:lnTo>
                        <a:pt x="15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3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1" y="4825"/>
                  <a:ext cx="15" cy="14"/>
                </a:xfrm>
                <a:prstGeom prst="rect">
                  <a:avLst/>
                </a:prstGeom>
                <a:solidFill>
                  <a:srgbClr val="A853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9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258" y="4839"/>
                  <a:ext cx="21" cy="15"/>
                </a:xfrm>
                <a:prstGeom prst="rect">
                  <a:avLst/>
                </a:prstGeom>
                <a:solidFill>
                  <a:srgbClr val="714B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95" name="Freeform 86"/>
                <p:cNvSpPr>
                  <a:spLocks noChangeAspect="1"/>
                </p:cNvSpPr>
                <p:nvPr/>
              </p:nvSpPr>
              <p:spPr bwMode="auto">
                <a:xfrm>
                  <a:off x="2284" y="4789"/>
                  <a:ext cx="81" cy="80"/>
                </a:xfrm>
                <a:custGeom>
                  <a:avLst/>
                  <a:gdLst>
                    <a:gd name="T0" fmla="*/ 0 w 81"/>
                    <a:gd name="T1" fmla="*/ 65 h 80"/>
                    <a:gd name="T2" fmla="*/ 9 w 81"/>
                    <a:gd name="T3" fmla="*/ 80 h 80"/>
                    <a:gd name="T4" fmla="*/ 24 w 81"/>
                    <a:gd name="T5" fmla="*/ 80 h 80"/>
                    <a:gd name="T6" fmla="*/ 60 w 81"/>
                    <a:gd name="T7" fmla="*/ 80 h 80"/>
                    <a:gd name="T8" fmla="*/ 60 w 81"/>
                    <a:gd name="T9" fmla="*/ 65 h 80"/>
                    <a:gd name="T10" fmla="*/ 81 w 81"/>
                    <a:gd name="T11" fmla="*/ 65 h 80"/>
                    <a:gd name="T12" fmla="*/ 75 w 81"/>
                    <a:gd name="T13" fmla="*/ 0 h 80"/>
                    <a:gd name="T14" fmla="*/ 75 w 81"/>
                    <a:gd name="T15" fmla="*/ 56 h 80"/>
                    <a:gd name="T16" fmla="*/ 51 w 81"/>
                    <a:gd name="T17" fmla="*/ 56 h 80"/>
                    <a:gd name="T18" fmla="*/ 51 w 81"/>
                    <a:gd name="T19" fmla="*/ 71 h 80"/>
                    <a:gd name="T20" fmla="*/ 0 w 81"/>
                    <a:gd name="T21" fmla="*/ 65 h 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80"/>
                    <a:gd name="T35" fmla="*/ 81 w 81"/>
                    <a:gd name="T36" fmla="*/ 80 h 8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80">
                      <a:moveTo>
                        <a:pt x="0" y="65"/>
                      </a:moveTo>
                      <a:lnTo>
                        <a:pt x="9" y="80"/>
                      </a:lnTo>
                      <a:lnTo>
                        <a:pt x="24" y="80"/>
                      </a:lnTo>
                      <a:lnTo>
                        <a:pt x="60" y="80"/>
                      </a:lnTo>
                      <a:lnTo>
                        <a:pt x="60" y="65"/>
                      </a:lnTo>
                      <a:lnTo>
                        <a:pt x="81" y="65"/>
                      </a:lnTo>
                      <a:lnTo>
                        <a:pt x="75" y="0"/>
                      </a:lnTo>
                      <a:lnTo>
                        <a:pt x="75" y="56"/>
                      </a:lnTo>
                      <a:lnTo>
                        <a:pt x="51" y="56"/>
                      </a:lnTo>
                      <a:lnTo>
                        <a:pt x="51" y="71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6" name="Freeform 85"/>
                <p:cNvSpPr>
                  <a:spLocks noChangeAspect="1"/>
                </p:cNvSpPr>
                <p:nvPr/>
              </p:nvSpPr>
              <p:spPr bwMode="auto">
                <a:xfrm>
                  <a:off x="2037" y="4709"/>
                  <a:ext cx="465" cy="240"/>
                </a:xfrm>
                <a:custGeom>
                  <a:avLst/>
                  <a:gdLst>
                    <a:gd name="T0" fmla="*/ 60 w 465"/>
                    <a:gd name="T1" fmla="*/ 44 h 240"/>
                    <a:gd name="T2" fmla="*/ 60 w 465"/>
                    <a:gd name="T3" fmla="*/ 65 h 240"/>
                    <a:gd name="T4" fmla="*/ 39 w 465"/>
                    <a:gd name="T5" fmla="*/ 71 h 240"/>
                    <a:gd name="T6" fmla="*/ 60 w 465"/>
                    <a:gd name="T7" fmla="*/ 101 h 240"/>
                    <a:gd name="T8" fmla="*/ 81 w 465"/>
                    <a:gd name="T9" fmla="*/ 86 h 240"/>
                    <a:gd name="T10" fmla="*/ 75 w 465"/>
                    <a:gd name="T11" fmla="*/ 62 h 240"/>
                    <a:gd name="T12" fmla="*/ 125 w 465"/>
                    <a:gd name="T13" fmla="*/ 44 h 240"/>
                    <a:gd name="T14" fmla="*/ 149 w 465"/>
                    <a:gd name="T15" fmla="*/ 101 h 240"/>
                    <a:gd name="T16" fmla="*/ 203 w 465"/>
                    <a:gd name="T17" fmla="*/ 151 h 240"/>
                    <a:gd name="T18" fmla="*/ 191 w 465"/>
                    <a:gd name="T19" fmla="*/ 187 h 240"/>
                    <a:gd name="T20" fmla="*/ 221 w 465"/>
                    <a:gd name="T21" fmla="*/ 202 h 240"/>
                    <a:gd name="T22" fmla="*/ 325 w 465"/>
                    <a:gd name="T23" fmla="*/ 196 h 240"/>
                    <a:gd name="T24" fmla="*/ 331 w 465"/>
                    <a:gd name="T25" fmla="*/ 190 h 240"/>
                    <a:gd name="T26" fmla="*/ 438 w 465"/>
                    <a:gd name="T27" fmla="*/ 187 h 240"/>
                    <a:gd name="T28" fmla="*/ 459 w 465"/>
                    <a:gd name="T29" fmla="*/ 231 h 240"/>
                    <a:gd name="T30" fmla="*/ 459 w 465"/>
                    <a:gd name="T31" fmla="*/ 110 h 240"/>
                    <a:gd name="T32" fmla="*/ 393 w 465"/>
                    <a:gd name="T33" fmla="*/ 0 h 240"/>
                    <a:gd name="T34" fmla="*/ 349 w 465"/>
                    <a:gd name="T35" fmla="*/ 9 h 240"/>
                    <a:gd name="T36" fmla="*/ 331 w 465"/>
                    <a:gd name="T37" fmla="*/ 38 h 240"/>
                    <a:gd name="T38" fmla="*/ 337 w 465"/>
                    <a:gd name="T39" fmla="*/ 56 h 240"/>
                    <a:gd name="T40" fmla="*/ 331 w 465"/>
                    <a:gd name="T41" fmla="*/ 62 h 240"/>
                    <a:gd name="T42" fmla="*/ 322 w 465"/>
                    <a:gd name="T43" fmla="*/ 71 h 240"/>
                    <a:gd name="T44" fmla="*/ 328 w 465"/>
                    <a:gd name="T45" fmla="*/ 145 h 240"/>
                    <a:gd name="T46" fmla="*/ 307 w 465"/>
                    <a:gd name="T47" fmla="*/ 160 h 240"/>
                    <a:gd name="T48" fmla="*/ 256 w 465"/>
                    <a:gd name="T49" fmla="*/ 160 h 240"/>
                    <a:gd name="T50" fmla="*/ 242 w 465"/>
                    <a:gd name="T51" fmla="*/ 145 h 240"/>
                    <a:gd name="T52" fmla="*/ 221 w 465"/>
                    <a:gd name="T53" fmla="*/ 130 h 240"/>
                    <a:gd name="T54" fmla="*/ 206 w 465"/>
                    <a:gd name="T55" fmla="*/ 116 h 240"/>
                    <a:gd name="T56" fmla="*/ 176 w 465"/>
                    <a:gd name="T57" fmla="*/ 86 h 240"/>
                    <a:gd name="T58" fmla="*/ 161 w 465"/>
                    <a:gd name="T59" fmla="*/ 71 h 240"/>
                    <a:gd name="T60" fmla="*/ 146 w 465"/>
                    <a:gd name="T61" fmla="*/ 44 h 240"/>
                    <a:gd name="T62" fmla="*/ 39 w 465"/>
                    <a:gd name="T63" fmla="*/ 0 h 240"/>
                    <a:gd name="T64" fmla="*/ 0 w 465"/>
                    <a:gd name="T65" fmla="*/ 15 h 240"/>
                    <a:gd name="T66" fmla="*/ 39 w 465"/>
                    <a:gd name="T67" fmla="*/ 44 h 2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5"/>
                    <a:gd name="T103" fmla="*/ 0 h 240"/>
                    <a:gd name="T104" fmla="*/ 465 w 465"/>
                    <a:gd name="T105" fmla="*/ 240 h 2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5" h="240">
                      <a:moveTo>
                        <a:pt x="39" y="44"/>
                      </a:moveTo>
                      <a:lnTo>
                        <a:pt x="60" y="44"/>
                      </a:lnTo>
                      <a:lnTo>
                        <a:pt x="60" y="59"/>
                      </a:lnTo>
                      <a:lnTo>
                        <a:pt x="60" y="65"/>
                      </a:lnTo>
                      <a:lnTo>
                        <a:pt x="54" y="65"/>
                      </a:lnTo>
                      <a:lnTo>
                        <a:pt x="39" y="71"/>
                      </a:lnTo>
                      <a:lnTo>
                        <a:pt x="39" y="80"/>
                      </a:lnTo>
                      <a:lnTo>
                        <a:pt x="60" y="101"/>
                      </a:lnTo>
                      <a:lnTo>
                        <a:pt x="75" y="101"/>
                      </a:lnTo>
                      <a:lnTo>
                        <a:pt x="81" y="86"/>
                      </a:lnTo>
                      <a:lnTo>
                        <a:pt x="81" y="71"/>
                      </a:lnTo>
                      <a:lnTo>
                        <a:pt x="75" y="62"/>
                      </a:lnTo>
                      <a:lnTo>
                        <a:pt x="66" y="50"/>
                      </a:lnTo>
                      <a:lnTo>
                        <a:pt x="125" y="44"/>
                      </a:lnTo>
                      <a:lnTo>
                        <a:pt x="122" y="86"/>
                      </a:lnTo>
                      <a:lnTo>
                        <a:pt x="149" y="101"/>
                      </a:lnTo>
                      <a:lnTo>
                        <a:pt x="176" y="125"/>
                      </a:lnTo>
                      <a:lnTo>
                        <a:pt x="203" y="151"/>
                      </a:lnTo>
                      <a:lnTo>
                        <a:pt x="227" y="181"/>
                      </a:lnTo>
                      <a:lnTo>
                        <a:pt x="191" y="187"/>
                      </a:lnTo>
                      <a:lnTo>
                        <a:pt x="191" y="202"/>
                      </a:lnTo>
                      <a:lnTo>
                        <a:pt x="221" y="202"/>
                      </a:lnTo>
                      <a:lnTo>
                        <a:pt x="322" y="202"/>
                      </a:lnTo>
                      <a:lnTo>
                        <a:pt x="325" y="196"/>
                      </a:lnTo>
                      <a:lnTo>
                        <a:pt x="328" y="190"/>
                      </a:lnTo>
                      <a:lnTo>
                        <a:pt x="331" y="190"/>
                      </a:lnTo>
                      <a:lnTo>
                        <a:pt x="343" y="187"/>
                      </a:lnTo>
                      <a:lnTo>
                        <a:pt x="438" y="187"/>
                      </a:lnTo>
                      <a:lnTo>
                        <a:pt x="444" y="240"/>
                      </a:lnTo>
                      <a:lnTo>
                        <a:pt x="459" y="231"/>
                      </a:lnTo>
                      <a:lnTo>
                        <a:pt x="465" y="202"/>
                      </a:lnTo>
                      <a:lnTo>
                        <a:pt x="459" y="110"/>
                      </a:lnTo>
                      <a:lnTo>
                        <a:pt x="423" y="29"/>
                      </a:lnTo>
                      <a:lnTo>
                        <a:pt x="393" y="0"/>
                      </a:lnTo>
                      <a:lnTo>
                        <a:pt x="402" y="29"/>
                      </a:lnTo>
                      <a:lnTo>
                        <a:pt x="349" y="9"/>
                      </a:lnTo>
                      <a:lnTo>
                        <a:pt x="328" y="15"/>
                      </a:lnTo>
                      <a:lnTo>
                        <a:pt x="331" y="38"/>
                      </a:lnTo>
                      <a:lnTo>
                        <a:pt x="337" y="53"/>
                      </a:lnTo>
                      <a:lnTo>
                        <a:pt x="337" y="56"/>
                      </a:lnTo>
                      <a:lnTo>
                        <a:pt x="334" y="59"/>
                      </a:lnTo>
                      <a:lnTo>
                        <a:pt x="331" y="62"/>
                      </a:lnTo>
                      <a:lnTo>
                        <a:pt x="322" y="65"/>
                      </a:lnTo>
                      <a:lnTo>
                        <a:pt x="322" y="71"/>
                      </a:lnTo>
                      <a:lnTo>
                        <a:pt x="322" y="80"/>
                      </a:lnTo>
                      <a:lnTo>
                        <a:pt x="328" y="145"/>
                      </a:lnTo>
                      <a:lnTo>
                        <a:pt x="307" y="145"/>
                      </a:lnTo>
                      <a:lnTo>
                        <a:pt x="307" y="160"/>
                      </a:lnTo>
                      <a:lnTo>
                        <a:pt x="271" y="160"/>
                      </a:lnTo>
                      <a:lnTo>
                        <a:pt x="256" y="160"/>
                      </a:lnTo>
                      <a:lnTo>
                        <a:pt x="247" y="145"/>
                      </a:lnTo>
                      <a:lnTo>
                        <a:pt x="242" y="145"/>
                      </a:lnTo>
                      <a:lnTo>
                        <a:pt x="221" y="145"/>
                      </a:lnTo>
                      <a:lnTo>
                        <a:pt x="221" y="130"/>
                      </a:lnTo>
                      <a:lnTo>
                        <a:pt x="206" y="130"/>
                      </a:lnTo>
                      <a:lnTo>
                        <a:pt x="206" y="116"/>
                      </a:lnTo>
                      <a:lnTo>
                        <a:pt x="191" y="116"/>
                      </a:lnTo>
                      <a:lnTo>
                        <a:pt x="176" y="86"/>
                      </a:lnTo>
                      <a:lnTo>
                        <a:pt x="176" y="71"/>
                      </a:lnTo>
                      <a:lnTo>
                        <a:pt x="161" y="71"/>
                      </a:lnTo>
                      <a:lnTo>
                        <a:pt x="161" y="44"/>
                      </a:lnTo>
                      <a:lnTo>
                        <a:pt x="146" y="44"/>
                      </a:lnTo>
                      <a:lnTo>
                        <a:pt x="146" y="0"/>
                      </a:lnTo>
                      <a:lnTo>
                        <a:pt x="3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6" y="15"/>
                      </a:lnTo>
                      <a:lnTo>
                        <a:pt x="39" y="44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7" name="Freeform 84"/>
                <p:cNvSpPr>
                  <a:spLocks noChangeAspect="1"/>
                </p:cNvSpPr>
                <p:nvPr/>
              </p:nvSpPr>
              <p:spPr bwMode="auto">
                <a:xfrm>
                  <a:off x="1996" y="4795"/>
                  <a:ext cx="110" cy="202"/>
                </a:xfrm>
                <a:custGeom>
                  <a:avLst/>
                  <a:gdLst>
                    <a:gd name="T0" fmla="*/ 30 w 110"/>
                    <a:gd name="T1" fmla="*/ 30 h 202"/>
                    <a:gd name="T2" fmla="*/ 30 w 110"/>
                    <a:gd name="T3" fmla="*/ 44 h 202"/>
                    <a:gd name="T4" fmla="*/ 15 w 110"/>
                    <a:gd name="T5" fmla="*/ 44 h 202"/>
                    <a:gd name="T6" fmla="*/ 0 w 110"/>
                    <a:gd name="T7" fmla="*/ 65 h 202"/>
                    <a:gd name="T8" fmla="*/ 35 w 110"/>
                    <a:gd name="T9" fmla="*/ 53 h 202"/>
                    <a:gd name="T10" fmla="*/ 21 w 110"/>
                    <a:gd name="T11" fmla="*/ 74 h 202"/>
                    <a:gd name="T12" fmla="*/ 44 w 110"/>
                    <a:gd name="T13" fmla="*/ 104 h 202"/>
                    <a:gd name="T14" fmla="*/ 53 w 110"/>
                    <a:gd name="T15" fmla="*/ 125 h 202"/>
                    <a:gd name="T16" fmla="*/ 56 w 110"/>
                    <a:gd name="T17" fmla="*/ 151 h 202"/>
                    <a:gd name="T18" fmla="*/ 56 w 110"/>
                    <a:gd name="T19" fmla="*/ 202 h 202"/>
                    <a:gd name="T20" fmla="*/ 65 w 110"/>
                    <a:gd name="T21" fmla="*/ 184 h 202"/>
                    <a:gd name="T22" fmla="*/ 110 w 110"/>
                    <a:gd name="T23" fmla="*/ 202 h 202"/>
                    <a:gd name="T24" fmla="*/ 101 w 110"/>
                    <a:gd name="T25" fmla="*/ 44 h 202"/>
                    <a:gd name="T26" fmla="*/ 86 w 110"/>
                    <a:gd name="T27" fmla="*/ 44 h 202"/>
                    <a:gd name="T28" fmla="*/ 86 w 110"/>
                    <a:gd name="T29" fmla="*/ 15 h 202"/>
                    <a:gd name="T30" fmla="*/ 71 w 110"/>
                    <a:gd name="T31" fmla="*/ 15 h 202"/>
                    <a:gd name="T32" fmla="*/ 71 w 110"/>
                    <a:gd name="T33" fmla="*/ 0 h 202"/>
                    <a:gd name="T34" fmla="*/ 56 w 110"/>
                    <a:gd name="T35" fmla="*/ 0 h 202"/>
                    <a:gd name="T36" fmla="*/ 30 w 110"/>
                    <a:gd name="T37" fmla="*/ 30 h 2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0"/>
                    <a:gd name="T58" fmla="*/ 0 h 202"/>
                    <a:gd name="T59" fmla="*/ 110 w 110"/>
                    <a:gd name="T60" fmla="*/ 202 h 2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0" h="202">
                      <a:moveTo>
                        <a:pt x="30" y="30"/>
                      </a:moveTo>
                      <a:lnTo>
                        <a:pt x="30" y="44"/>
                      </a:lnTo>
                      <a:lnTo>
                        <a:pt x="15" y="44"/>
                      </a:lnTo>
                      <a:lnTo>
                        <a:pt x="0" y="65"/>
                      </a:lnTo>
                      <a:lnTo>
                        <a:pt x="35" y="53"/>
                      </a:lnTo>
                      <a:lnTo>
                        <a:pt x="21" y="74"/>
                      </a:lnTo>
                      <a:lnTo>
                        <a:pt x="44" y="104"/>
                      </a:lnTo>
                      <a:lnTo>
                        <a:pt x="53" y="125"/>
                      </a:lnTo>
                      <a:lnTo>
                        <a:pt x="56" y="151"/>
                      </a:lnTo>
                      <a:lnTo>
                        <a:pt x="56" y="202"/>
                      </a:lnTo>
                      <a:lnTo>
                        <a:pt x="65" y="184"/>
                      </a:lnTo>
                      <a:lnTo>
                        <a:pt x="110" y="202"/>
                      </a:lnTo>
                      <a:lnTo>
                        <a:pt x="101" y="44"/>
                      </a:lnTo>
                      <a:lnTo>
                        <a:pt x="86" y="44"/>
                      </a:lnTo>
                      <a:lnTo>
                        <a:pt x="86" y="15"/>
                      </a:lnTo>
                      <a:lnTo>
                        <a:pt x="71" y="15"/>
                      </a:lnTo>
                      <a:lnTo>
                        <a:pt x="71" y="0"/>
                      </a:lnTo>
                      <a:lnTo>
                        <a:pt x="56" y="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C88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98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51" y="4905"/>
                  <a:ext cx="15" cy="15"/>
                </a:xfrm>
                <a:prstGeom prst="rect">
                  <a:avLst/>
                </a:prstGeom>
                <a:solidFill>
                  <a:srgbClr val="B36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99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6" y="4926"/>
                  <a:ext cx="15" cy="14"/>
                </a:xfrm>
                <a:prstGeom prst="rect">
                  <a:avLst/>
                </a:prstGeom>
                <a:solidFill>
                  <a:srgbClr val="B36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000" name="Freeform 81"/>
                <p:cNvSpPr>
                  <a:spLocks noChangeAspect="1"/>
                </p:cNvSpPr>
                <p:nvPr/>
              </p:nvSpPr>
              <p:spPr bwMode="auto">
                <a:xfrm>
                  <a:off x="2183" y="4926"/>
                  <a:ext cx="24" cy="14"/>
                </a:xfrm>
                <a:custGeom>
                  <a:avLst/>
                  <a:gdLst>
                    <a:gd name="T0" fmla="*/ 0 w 24"/>
                    <a:gd name="T1" fmla="*/ 14 h 14"/>
                    <a:gd name="T2" fmla="*/ 15 w 24"/>
                    <a:gd name="T3" fmla="*/ 14 h 14"/>
                    <a:gd name="T4" fmla="*/ 24 w 24"/>
                    <a:gd name="T5" fmla="*/ 0 h 14"/>
                    <a:gd name="T6" fmla="*/ 0 w 24"/>
                    <a:gd name="T7" fmla="*/ 0 h 14"/>
                    <a:gd name="T8" fmla="*/ 0 w 2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4"/>
                    <a:gd name="T17" fmla="*/ 24 w 2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4">
                      <a:moveTo>
                        <a:pt x="0" y="14"/>
                      </a:moveTo>
                      <a:lnTo>
                        <a:pt x="15" y="14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24E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1" name="Freeform 80"/>
                <p:cNvSpPr>
                  <a:spLocks noChangeAspect="1"/>
                </p:cNvSpPr>
                <p:nvPr/>
              </p:nvSpPr>
              <p:spPr bwMode="auto">
                <a:xfrm>
                  <a:off x="2133" y="4911"/>
                  <a:ext cx="357" cy="119"/>
                </a:xfrm>
                <a:custGeom>
                  <a:avLst/>
                  <a:gdLst>
                    <a:gd name="T0" fmla="*/ 74 w 357"/>
                    <a:gd name="T1" fmla="*/ 15 h 119"/>
                    <a:gd name="T2" fmla="*/ 65 w 357"/>
                    <a:gd name="T3" fmla="*/ 29 h 119"/>
                    <a:gd name="T4" fmla="*/ 50 w 357"/>
                    <a:gd name="T5" fmla="*/ 29 h 119"/>
                    <a:gd name="T6" fmla="*/ 35 w 357"/>
                    <a:gd name="T7" fmla="*/ 50 h 119"/>
                    <a:gd name="T8" fmla="*/ 15 w 357"/>
                    <a:gd name="T9" fmla="*/ 53 h 119"/>
                    <a:gd name="T10" fmla="*/ 6 w 357"/>
                    <a:gd name="T11" fmla="*/ 56 h 119"/>
                    <a:gd name="T12" fmla="*/ 0 w 357"/>
                    <a:gd name="T13" fmla="*/ 68 h 119"/>
                    <a:gd name="T14" fmla="*/ 0 w 357"/>
                    <a:gd name="T15" fmla="*/ 86 h 119"/>
                    <a:gd name="T16" fmla="*/ 23 w 357"/>
                    <a:gd name="T17" fmla="*/ 62 h 119"/>
                    <a:gd name="T18" fmla="*/ 140 w 357"/>
                    <a:gd name="T19" fmla="*/ 35 h 119"/>
                    <a:gd name="T20" fmla="*/ 146 w 357"/>
                    <a:gd name="T21" fmla="*/ 59 h 119"/>
                    <a:gd name="T22" fmla="*/ 160 w 357"/>
                    <a:gd name="T23" fmla="*/ 59 h 119"/>
                    <a:gd name="T24" fmla="*/ 160 w 357"/>
                    <a:gd name="T25" fmla="*/ 47 h 119"/>
                    <a:gd name="T26" fmla="*/ 166 w 357"/>
                    <a:gd name="T27" fmla="*/ 41 h 119"/>
                    <a:gd name="T28" fmla="*/ 169 w 357"/>
                    <a:gd name="T29" fmla="*/ 38 h 119"/>
                    <a:gd name="T30" fmla="*/ 175 w 357"/>
                    <a:gd name="T31" fmla="*/ 38 h 119"/>
                    <a:gd name="T32" fmla="*/ 193 w 357"/>
                    <a:gd name="T33" fmla="*/ 47 h 119"/>
                    <a:gd name="T34" fmla="*/ 214 w 357"/>
                    <a:gd name="T35" fmla="*/ 59 h 119"/>
                    <a:gd name="T36" fmla="*/ 196 w 357"/>
                    <a:gd name="T37" fmla="*/ 116 h 119"/>
                    <a:gd name="T38" fmla="*/ 276 w 357"/>
                    <a:gd name="T39" fmla="*/ 119 h 119"/>
                    <a:gd name="T40" fmla="*/ 297 w 357"/>
                    <a:gd name="T41" fmla="*/ 104 h 119"/>
                    <a:gd name="T42" fmla="*/ 357 w 357"/>
                    <a:gd name="T43" fmla="*/ 95 h 119"/>
                    <a:gd name="T44" fmla="*/ 351 w 357"/>
                    <a:gd name="T45" fmla="*/ 86 h 119"/>
                    <a:gd name="T46" fmla="*/ 345 w 357"/>
                    <a:gd name="T47" fmla="*/ 80 h 119"/>
                    <a:gd name="T48" fmla="*/ 342 w 357"/>
                    <a:gd name="T49" fmla="*/ 74 h 119"/>
                    <a:gd name="T50" fmla="*/ 342 w 357"/>
                    <a:gd name="T51" fmla="*/ 65 h 119"/>
                    <a:gd name="T52" fmla="*/ 339 w 357"/>
                    <a:gd name="T53" fmla="*/ 18 h 119"/>
                    <a:gd name="T54" fmla="*/ 312 w 357"/>
                    <a:gd name="T55" fmla="*/ 0 h 119"/>
                    <a:gd name="T56" fmla="*/ 226 w 357"/>
                    <a:gd name="T57" fmla="*/ 0 h 119"/>
                    <a:gd name="T58" fmla="*/ 125 w 357"/>
                    <a:gd name="T59" fmla="*/ 0 h 119"/>
                    <a:gd name="T60" fmla="*/ 74 w 357"/>
                    <a:gd name="T61" fmla="*/ 15 h 1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57"/>
                    <a:gd name="T94" fmla="*/ 0 h 119"/>
                    <a:gd name="T95" fmla="*/ 357 w 357"/>
                    <a:gd name="T96" fmla="*/ 119 h 1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57" h="119">
                      <a:moveTo>
                        <a:pt x="74" y="15"/>
                      </a:moveTo>
                      <a:lnTo>
                        <a:pt x="65" y="29"/>
                      </a:lnTo>
                      <a:lnTo>
                        <a:pt x="50" y="29"/>
                      </a:lnTo>
                      <a:lnTo>
                        <a:pt x="35" y="50"/>
                      </a:lnTo>
                      <a:lnTo>
                        <a:pt x="15" y="53"/>
                      </a:lnTo>
                      <a:lnTo>
                        <a:pt x="6" y="56"/>
                      </a:lnTo>
                      <a:lnTo>
                        <a:pt x="0" y="68"/>
                      </a:lnTo>
                      <a:lnTo>
                        <a:pt x="0" y="86"/>
                      </a:lnTo>
                      <a:lnTo>
                        <a:pt x="23" y="62"/>
                      </a:lnTo>
                      <a:lnTo>
                        <a:pt x="140" y="35"/>
                      </a:lnTo>
                      <a:lnTo>
                        <a:pt x="146" y="59"/>
                      </a:lnTo>
                      <a:lnTo>
                        <a:pt x="160" y="59"/>
                      </a:lnTo>
                      <a:lnTo>
                        <a:pt x="160" y="47"/>
                      </a:lnTo>
                      <a:lnTo>
                        <a:pt x="166" y="41"/>
                      </a:lnTo>
                      <a:lnTo>
                        <a:pt x="169" y="38"/>
                      </a:lnTo>
                      <a:lnTo>
                        <a:pt x="175" y="38"/>
                      </a:lnTo>
                      <a:lnTo>
                        <a:pt x="193" y="47"/>
                      </a:lnTo>
                      <a:lnTo>
                        <a:pt x="214" y="59"/>
                      </a:lnTo>
                      <a:lnTo>
                        <a:pt x="196" y="116"/>
                      </a:lnTo>
                      <a:lnTo>
                        <a:pt x="276" y="119"/>
                      </a:lnTo>
                      <a:lnTo>
                        <a:pt x="297" y="104"/>
                      </a:lnTo>
                      <a:lnTo>
                        <a:pt x="357" y="95"/>
                      </a:lnTo>
                      <a:lnTo>
                        <a:pt x="351" y="86"/>
                      </a:lnTo>
                      <a:lnTo>
                        <a:pt x="345" y="80"/>
                      </a:lnTo>
                      <a:lnTo>
                        <a:pt x="342" y="74"/>
                      </a:lnTo>
                      <a:lnTo>
                        <a:pt x="342" y="65"/>
                      </a:lnTo>
                      <a:lnTo>
                        <a:pt x="339" y="18"/>
                      </a:lnTo>
                      <a:lnTo>
                        <a:pt x="312" y="0"/>
                      </a:lnTo>
                      <a:lnTo>
                        <a:pt x="226" y="0"/>
                      </a:lnTo>
                      <a:lnTo>
                        <a:pt x="125" y="0"/>
                      </a:lnTo>
                      <a:lnTo>
                        <a:pt x="74" y="15"/>
                      </a:lnTo>
                      <a:close/>
                    </a:path>
                  </a:pathLst>
                </a:custGeom>
                <a:solidFill>
                  <a:srgbClr val="C997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2" name="Freeform 79"/>
                <p:cNvSpPr>
                  <a:spLocks noChangeAspect="1"/>
                </p:cNvSpPr>
                <p:nvPr/>
              </p:nvSpPr>
              <p:spPr bwMode="auto">
                <a:xfrm>
                  <a:off x="2784" y="4946"/>
                  <a:ext cx="60" cy="30"/>
                </a:xfrm>
                <a:custGeom>
                  <a:avLst/>
                  <a:gdLst>
                    <a:gd name="T0" fmla="*/ 0 w 60"/>
                    <a:gd name="T1" fmla="*/ 24 h 30"/>
                    <a:gd name="T2" fmla="*/ 24 w 60"/>
                    <a:gd name="T3" fmla="*/ 30 h 30"/>
                    <a:gd name="T4" fmla="*/ 45 w 60"/>
                    <a:gd name="T5" fmla="*/ 27 h 30"/>
                    <a:gd name="T6" fmla="*/ 60 w 60"/>
                    <a:gd name="T7" fmla="*/ 30 h 30"/>
                    <a:gd name="T8" fmla="*/ 60 w 60"/>
                    <a:gd name="T9" fmla="*/ 15 h 30"/>
                    <a:gd name="T10" fmla="*/ 30 w 60"/>
                    <a:gd name="T11" fmla="*/ 15 h 30"/>
                    <a:gd name="T12" fmla="*/ 45 w 60"/>
                    <a:gd name="T13" fmla="*/ 0 h 30"/>
                    <a:gd name="T14" fmla="*/ 15 w 60"/>
                    <a:gd name="T15" fmla="*/ 0 h 30"/>
                    <a:gd name="T16" fmla="*/ 12 w 60"/>
                    <a:gd name="T17" fmla="*/ 15 h 30"/>
                    <a:gd name="T18" fmla="*/ 15 w 60"/>
                    <a:gd name="T19" fmla="*/ 15 h 30"/>
                    <a:gd name="T20" fmla="*/ 15 w 60"/>
                    <a:gd name="T21" fmla="*/ 12 h 30"/>
                    <a:gd name="T22" fmla="*/ 0 w 60"/>
                    <a:gd name="T23" fmla="*/ 24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30"/>
                    <a:gd name="T38" fmla="*/ 60 w 60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30">
                      <a:moveTo>
                        <a:pt x="0" y="24"/>
                      </a:moveTo>
                      <a:lnTo>
                        <a:pt x="24" y="30"/>
                      </a:lnTo>
                      <a:lnTo>
                        <a:pt x="45" y="27"/>
                      </a:lnTo>
                      <a:lnTo>
                        <a:pt x="60" y="30"/>
                      </a:lnTo>
                      <a:lnTo>
                        <a:pt x="60" y="15"/>
                      </a:lnTo>
                      <a:lnTo>
                        <a:pt x="30" y="15"/>
                      </a:lnTo>
                      <a:lnTo>
                        <a:pt x="45" y="0"/>
                      </a:lnTo>
                      <a:lnTo>
                        <a:pt x="15" y="0"/>
                      </a:lnTo>
                      <a:lnTo>
                        <a:pt x="12" y="15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3" name="Freeform 78"/>
                <p:cNvSpPr>
                  <a:spLocks noChangeAspect="1"/>
                </p:cNvSpPr>
                <p:nvPr/>
              </p:nvSpPr>
              <p:spPr bwMode="auto">
                <a:xfrm>
                  <a:off x="2814" y="4946"/>
                  <a:ext cx="87" cy="30"/>
                </a:xfrm>
                <a:custGeom>
                  <a:avLst/>
                  <a:gdLst>
                    <a:gd name="T0" fmla="*/ 30 w 87"/>
                    <a:gd name="T1" fmla="*/ 30 h 30"/>
                    <a:gd name="T2" fmla="*/ 87 w 87"/>
                    <a:gd name="T3" fmla="*/ 30 h 30"/>
                    <a:gd name="T4" fmla="*/ 87 w 87"/>
                    <a:gd name="T5" fmla="*/ 0 h 30"/>
                    <a:gd name="T6" fmla="*/ 15 w 87"/>
                    <a:gd name="T7" fmla="*/ 0 h 30"/>
                    <a:gd name="T8" fmla="*/ 0 w 87"/>
                    <a:gd name="T9" fmla="*/ 15 h 30"/>
                    <a:gd name="T10" fmla="*/ 30 w 87"/>
                    <a:gd name="T11" fmla="*/ 15 h 30"/>
                    <a:gd name="T12" fmla="*/ 30 w 8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30"/>
                    <a:gd name="T23" fmla="*/ 87 w 8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30">
                      <a:moveTo>
                        <a:pt x="30" y="30"/>
                      </a:moveTo>
                      <a:lnTo>
                        <a:pt x="87" y="30"/>
                      </a:lnTo>
                      <a:lnTo>
                        <a:pt x="87" y="0"/>
                      </a:lnTo>
                      <a:lnTo>
                        <a:pt x="15" y="0"/>
                      </a:lnTo>
                      <a:lnTo>
                        <a:pt x="0" y="15"/>
                      </a:lnTo>
                      <a:lnTo>
                        <a:pt x="30" y="15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C77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4" name="Freeform 77"/>
                <p:cNvSpPr>
                  <a:spLocks noChangeAspect="1"/>
                </p:cNvSpPr>
                <p:nvPr/>
              </p:nvSpPr>
              <p:spPr bwMode="auto">
                <a:xfrm>
                  <a:off x="1779" y="4759"/>
                  <a:ext cx="297" cy="348"/>
                </a:xfrm>
                <a:custGeom>
                  <a:avLst/>
                  <a:gdLst>
                    <a:gd name="T0" fmla="*/ 71 w 297"/>
                    <a:gd name="T1" fmla="*/ 253 h 348"/>
                    <a:gd name="T2" fmla="*/ 74 w 297"/>
                    <a:gd name="T3" fmla="*/ 265 h 348"/>
                    <a:gd name="T4" fmla="*/ 56 w 297"/>
                    <a:gd name="T5" fmla="*/ 303 h 348"/>
                    <a:gd name="T6" fmla="*/ 26 w 297"/>
                    <a:gd name="T7" fmla="*/ 303 h 348"/>
                    <a:gd name="T8" fmla="*/ 2 w 297"/>
                    <a:gd name="T9" fmla="*/ 330 h 348"/>
                    <a:gd name="T10" fmla="*/ 0 w 297"/>
                    <a:gd name="T11" fmla="*/ 348 h 348"/>
                    <a:gd name="T12" fmla="*/ 26 w 297"/>
                    <a:gd name="T13" fmla="*/ 348 h 348"/>
                    <a:gd name="T14" fmla="*/ 26 w 297"/>
                    <a:gd name="T15" fmla="*/ 333 h 348"/>
                    <a:gd name="T16" fmla="*/ 50 w 297"/>
                    <a:gd name="T17" fmla="*/ 333 h 348"/>
                    <a:gd name="T18" fmla="*/ 53 w 297"/>
                    <a:gd name="T19" fmla="*/ 324 h 348"/>
                    <a:gd name="T20" fmla="*/ 56 w 297"/>
                    <a:gd name="T21" fmla="*/ 318 h 348"/>
                    <a:gd name="T22" fmla="*/ 62 w 297"/>
                    <a:gd name="T23" fmla="*/ 312 h 348"/>
                    <a:gd name="T24" fmla="*/ 71 w 297"/>
                    <a:gd name="T25" fmla="*/ 303 h 348"/>
                    <a:gd name="T26" fmla="*/ 157 w 297"/>
                    <a:gd name="T27" fmla="*/ 181 h 348"/>
                    <a:gd name="T28" fmla="*/ 157 w 297"/>
                    <a:gd name="T29" fmla="*/ 167 h 348"/>
                    <a:gd name="T30" fmla="*/ 172 w 297"/>
                    <a:gd name="T31" fmla="*/ 167 h 348"/>
                    <a:gd name="T32" fmla="*/ 172 w 297"/>
                    <a:gd name="T33" fmla="*/ 161 h 348"/>
                    <a:gd name="T34" fmla="*/ 172 w 297"/>
                    <a:gd name="T35" fmla="*/ 146 h 348"/>
                    <a:gd name="T36" fmla="*/ 187 w 297"/>
                    <a:gd name="T37" fmla="*/ 146 h 348"/>
                    <a:gd name="T38" fmla="*/ 217 w 297"/>
                    <a:gd name="T39" fmla="*/ 101 h 348"/>
                    <a:gd name="T40" fmla="*/ 232 w 297"/>
                    <a:gd name="T41" fmla="*/ 80 h 348"/>
                    <a:gd name="T42" fmla="*/ 232 w 297"/>
                    <a:gd name="T43" fmla="*/ 66 h 348"/>
                    <a:gd name="T44" fmla="*/ 247 w 297"/>
                    <a:gd name="T45" fmla="*/ 66 h 348"/>
                    <a:gd name="T46" fmla="*/ 273 w 297"/>
                    <a:gd name="T47" fmla="*/ 36 h 348"/>
                    <a:gd name="T48" fmla="*/ 297 w 297"/>
                    <a:gd name="T49" fmla="*/ 30 h 348"/>
                    <a:gd name="T50" fmla="*/ 297 w 297"/>
                    <a:gd name="T51" fmla="*/ 21 h 348"/>
                    <a:gd name="T52" fmla="*/ 273 w 297"/>
                    <a:gd name="T53" fmla="*/ 21 h 348"/>
                    <a:gd name="T54" fmla="*/ 279 w 297"/>
                    <a:gd name="T55" fmla="*/ 9 h 348"/>
                    <a:gd name="T56" fmla="*/ 276 w 297"/>
                    <a:gd name="T57" fmla="*/ 9 h 348"/>
                    <a:gd name="T58" fmla="*/ 276 w 297"/>
                    <a:gd name="T59" fmla="*/ 9 h 348"/>
                    <a:gd name="T60" fmla="*/ 288 w 297"/>
                    <a:gd name="T61" fmla="*/ 0 h 348"/>
                    <a:gd name="T62" fmla="*/ 267 w 297"/>
                    <a:gd name="T63" fmla="*/ 0 h 348"/>
                    <a:gd name="T64" fmla="*/ 264 w 297"/>
                    <a:gd name="T65" fmla="*/ 12 h 348"/>
                    <a:gd name="T66" fmla="*/ 258 w 297"/>
                    <a:gd name="T67" fmla="*/ 24 h 348"/>
                    <a:gd name="T68" fmla="*/ 252 w 297"/>
                    <a:gd name="T69" fmla="*/ 33 h 348"/>
                    <a:gd name="T70" fmla="*/ 241 w 297"/>
                    <a:gd name="T71" fmla="*/ 39 h 348"/>
                    <a:gd name="T72" fmla="*/ 220 w 297"/>
                    <a:gd name="T73" fmla="*/ 57 h 348"/>
                    <a:gd name="T74" fmla="*/ 199 w 297"/>
                    <a:gd name="T75" fmla="*/ 78 h 348"/>
                    <a:gd name="T76" fmla="*/ 184 w 297"/>
                    <a:gd name="T77" fmla="*/ 101 h 348"/>
                    <a:gd name="T78" fmla="*/ 175 w 297"/>
                    <a:gd name="T79" fmla="*/ 125 h 348"/>
                    <a:gd name="T80" fmla="*/ 169 w 297"/>
                    <a:gd name="T81" fmla="*/ 134 h 348"/>
                    <a:gd name="T82" fmla="*/ 160 w 297"/>
                    <a:gd name="T83" fmla="*/ 143 h 348"/>
                    <a:gd name="T84" fmla="*/ 148 w 297"/>
                    <a:gd name="T85" fmla="*/ 149 h 348"/>
                    <a:gd name="T86" fmla="*/ 130 w 297"/>
                    <a:gd name="T87" fmla="*/ 152 h 348"/>
                    <a:gd name="T88" fmla="*/ 127 w 297"/>
                    <a:gd name="T89" fmla="*/ 176 h 348"/>
                    <a:gd name="T90" fmla="*/ 125 w 297"/>
                    <a:gd name="T91" fmla="*/ 190 h 348"/>
                    <a:gd name="T92" fmla="*/ 119 w 297"/>
                    <a:gd name="T93" fmla="*/ 205 h 348"/>
                    <a:gd name="T94" fmla="*/ 113 w 297"/>
                    <a:gd name="T95" fmla="*/ 217 h 348"/>
                    <a:gd name="T96" fmla="*/ 95 w 297"/>
                    <a:gd name="T97" fmla="*/ 235 h 348"/>
                    <a:gd name="T98" fmla="*/ 71 w 297"/>
                    <a:gd name="T99" fmla="*/ 253 h 3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7"/>
                    <a:gd name="T151" fmla="*/ 0 h 348"/>
                    <a:gd name="T152" fmla="*/ 297 w 297"/>
                    <a:gd name="T153" fmla="*/ 348 h 34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7" h="348">
                      <a:moveTo>
                        <a:pt x="71" y="253"/>
                      </a:moveTo>
                      <a:lnTo>
                        <a:pt x="74" y="265"/>
                      </a:lnTo>
                      <a:lnTo>
                        <a:pt x="56" y="303"/>
                      </a:lnTo>
                      <a:lnTo>
                        <a:pt x="26" y="303"/>
                      </a:lnTo>
                      <a:lnTo>
                        <a:pt x="2" y="330"/>
                      </a:lnTo>
                      <a:lnTo>
                        <a:pt x="0" y="348"/>
                      </a:lnTo>
                      <a:lnTo>
                        <a:pt x="26" y="348"/>
                      </a:lnTo>
                      <a:lnTo>
                        <a:pt x="26" y="333"/>
                      </a:lnTo>
                      <a:lnTo>
                        <a:pt x="50" y="333"/>
                      </a:lnTo>
                      <a:lnTo>
                        <a:pt x="53" y="324"/>
                      </a:lnTo>
                      <a:lnTo>
                        <a:pt x="56" y="318"/>
                      </a:lnTo>
                      <a:lnTo>
                        <a:pt x="62" y="312"/>
                      </a:lnTo>
                      <a:lnTo>
                        <a:pt x="71" y="303"/>
                      </a:lnTo>
                      <a:lnTo>
                        <a:pt x="157" y="181"/>
                      </a:lnTo>
                      <a:lnTo>
                        <a:pt x="157" y="167"/>
                      </a:lnTo>
                      <a:lnTo>
                        <a:pt x="172" y="167"/>
                      </a:lnTo>
                      <a:lnTo>
                        <a:pt x="172" y="161"/>
                      </a:lnTo>
                      <a:lnTo>
                        <a:pt x="172" y="146"/>
                      </a:lnTo>
                      <a:lnTo>
                        <a:pt x="187" y="146"/>
                      </a:lnTo>
                      <a:lnTo>
                        <a:pt x="217" y="101"/>
                      </a:lnTo>
                      <a:lnTo>
                        <a:pt x="232" y="80"/>
                      </a:lnTo>
                      <a:lnTo>
                        <a:pt x="232" y="66"/>
                      </a:lnTo>
                      <a:lnTo>
                        <a:pt x="247" y="66"/>
                      </a:lnTo>
                      <a:lnTo>
                        <a:pt x="273" y="36"/>
                      </a:lnTo>
                      <a:lnTo>
                        <a:pt x="297" y="30"/>
                      </a:lnTo>
                      <a:lnTo>
                        <a:pt x="297" y="21"/>
                      </a:lnTo>
                      <a:lnTo>
                        <a:pt x="273" y="21"/>
                      </a:lnTo>
                      <a:lnTo>
                        <a:pt x="279" y="9"/>
                      </a:lnTo>
                      <a:lnTo>
                        <a:pt x="276" y="9"/>
                      </a:lnTo>
                      <a:lnTo>
                        <a:pt x="288" y="0"/>
                      </a:lnTo>
                      <a:lnTo>
                        <a:pt x="267" y="0"/>
                      </a:lnTo>
                      <a:lnTo>
                        <a:pt x="264" y="12"/>
                      </a:lnTo>
                      <a:lnTo>
                        <a:pt x="258" y="24"/>
                      </a:lnTo>
                      <a:lnTo>
                        <a:pt x="252" y="33"/>
                      </a:lnTo>
                      <a:lnTo>
                        <a:pt x="241" y="39"/>
                      </a:lnTo>
                      <a:lnTo>
                        <a:pt x="220" y="57"/>
                      </a:lnTo>
                      <a:lnTo>
                        <a:pt x="199" y="78"/>
                      </a:lnTo>
                      <a:lnTo>
                        <a:pt x="184" y="101"/>
                      </a:lnTo>
                      <a:lnTo>
                        <a:pt x="175" y="125"/>
                      </a:lnTo>
                      <a:lnTo>
                        <a:pt x="169" y="134"/>
                      </a:lnTo>
                      <a:lnTo>
                        <a:pt x="160" y="143"/>
                      </a:lnTo>
                      <a:lnTo>
                        <a:pt x="148" y="149"/>
                      </a:lnTo>
                      <a:lnTo>
                        <a:pt x="130" y="152"/>
                      </a:lnTo>
                      <a:lnTo>
                        <a:pt x="127" y="176"/>
                      </a:lnTo>
                      <a:lnTo>
                        <a:pt x="125" y="190"/>
                      </a:lnTo>
                      <a:lnTo>
                        <a:pt x="119" y="205"/>
                      </a:lnTo>
                      <a:lnTo>
                        <a:pt x="113" y="217"/>
                      </a:lnTo>
                      <a:lnTo>
                        <a:pt x="95" y="235"/>
                      </a:lnTo>
                      <a:lnTo>
                        <a:pt x="71" y="253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5" name="Freeform 76"/>
                <p:cNvSpPr>
                  <a:spLocks noChangeAspect="1"/>
                </p:cNvSpPr>
                <p:nvPr/>
              </p:nvSpPr>
              <p:spPr bwMode="auto">
                <a:xfrm>
                  <a:off x="2359" y="4896"/>
                  <a:ext cx="167" cy="116"/>
                </a:xfrm>
                <a:custGeom>
                  <a:avLst/>
                  <a:gdLst>
                    <a:gd name="T0" fmla="*/ 0 w 167"/>
                    <a:gd name="T1" fmla="*/ 15 h 116"/>
                    <a:gd name="T2" fmla="*/ 86 w 167"/>
                    <a:gd name="T3" fmla="*/ 15 h 116"/>
                    <a:gd name="T4" fmla="*/ 113 w 167"/>
                    <a:gd name="T5" fmla="*/ 33 h 116"/>
                    <a:gd name="T6" fmla="*/ 116 w 167"/>
                    <a:gd name="T7" fmla="*/ 80 h 116"/>
                    <a:gd name="T8" fmla="*/ 116 w 167"/>
                    <a:gd name="T9" fmla="*/ 89 h 116"/>
                    <a:gd name="T10" fmla="*/ 119 w 167"/>
                    <a:gd name="T11" fmla="*/ 95 h 116"/>
                    <a:gd name="T12" fmla="*/ 125 w 167"/>
                    <a:gd name="T13" fmla="*/ 101 h 116"/>
                    <a:gd name="T14" fmla="*/ 131 w 167"/>
                    <a:gd name="T15" fmla="*/ 110 h 116"/>
                    <a:gd name="T16" fmla="*/ 143 w 167"/>
                    <a:gd name="T17" fmla="*/ 104 h 116"/>
                    <a:gd name="T18" fmla="*/ 152 w 167"/>
                    <a:gd name="T19" fmla="*/ 116 h 116"/>
                    <a:gd name="T20" fmla="*/ 155 w 167"/>
                    <a:gd name="T21" fmla="*/ 86 h 116"/>
                    <a:gd name="T22" fmla="*/ 167 w 167"/>
                    <a:gd name="T23" fmla="*/ 101 h 116"/>
                    <a:gd name="T24" fmla="*/ 167 w 167"/>
                    <a:gd name="T25" fmla="*/ 80 h 116"/>
                    <a:gd name="T26" fmla="*/ 137 w 167"/>
                    <a:gd name="T27" fmla="*/ 44 h 116"/>
                    <a:gd name="T28" fmla="*/ 122 w 167"/>
                    <a:gd name="T29" fmla="*/ 53 h 116"/>
                    <a:gd name="T30" fmla="*/ 116 w 167"/>
                    <a:gd name="T31" fmla="*/ 0 h 116"/>
                    <a:gd name="T32" fmla="*/ 21 w 167"/>
                    <a:gd name="T33" fmla="*/ 0 h 116"/>
                    <a:gd name="T34" fmla="*/ 9 w 167"/>
                    <a:gd name="T35" fmla="*/ 3 h 116"/>
                    <a:gd name="T36" fmla="*/ 6 w 167"/>
                    <a:gd name="T37" fmla="*/ 3 h 116"/>
                    <a:gd name="T38" fmla="*/ 3 w 167"/>
                    <a:gd name="T39" fmla="*/ 9 h 116"/>
                    <a:gd name="T40" fmla="*/ 0 w 167"/>
                    <a:gd name="T41" fmla="*/ 15 h 1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7"/>
                    <a:gd name="T64" fmla="*/ 0 h 116"/>
                    <a:gd name="T65" fmla="*/ 167 w 167"/>
                    <a:gd name="T66" fmla="*/ 116 h 1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7" h="116">
                      <a:moveTo>
                        <a:pt x="0" y="15"/>
                      </a:moveTo>
                      <a:lnTo>
                        <a:pt x="86" y="15"/>
                      </a:lnTo>
                      <a:lnTo>
                        <a:pt x="113" y="33"/>
                      </a:lnTo>
                      <a:lnTo>
                        <a:pt x="116" y="80"/>
                      </a:lnTo>
                      <a:lnTo>
                        <a:pt x="116" y="89"/>
                      </a:lnTo>
                      <a:lnTo>
                        <a:pt x="119" y="95"/>
                      </a:lnTo>
                      <a:lnTo>
                        <a:pt x="125" y="101"/>
                      </a:lnTo>
                      <a:lnTo>
                        <a:pt x="131" y="110"/>
                      </a:lnTo>
                      <a:lnTo>
                        <a:pt x="143" y="104"/>
                      </a:lnTo>
                      <a:lnTo>
                        <a:pt x="152" y="116"/>
                      </a:lnTo>
                      <a:lnTo>
                        <a:pt x="155" y="86"/>
                      </a:lnTo>
                      <a:lnTo>
                        <a:pt x="167" y="101"/>
                      </a:lnTo>
                      <a:lnTo>
                        <a:pt x="167" y="80"/>
                      </a:lnTo>
                      <a:lnTo>
                        <a:pt x="137" y="44"/>
                      </a:lnTo>
                      <a:lnTo>
                        <a:pt x="122" y="53"/>
                      </a:lnTo>
                      <a:lnTo>
                        <a:pt x="116" y="0"/>
                      </a:lnTo>
                      <a:lnTo>
                        <a:pt x="21" y="0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3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6" name="Freeform 75"/>
                <p:cNvSpPr>
                  <a:spLocks noChangeAspect="1"/>
                </p:cNvSpPr>
                <p:nvPr/>
              </p:nvSpPr>
              <p:spPr bwMode="auto">
                <a:xfrm>
                  <a:off x="2909" y="4961"/>
                  <a:ext cx="21" cy="30"/>
                </a:xfrm>
                <a:custGeom>
                  <a:avLst/>
                  <a:gdLst>
                    <a:gd name="T0" fmla="*/ 0 w 21"/>
                    <a:gd name="T1" fmla="*/ 15 h 30"/>
                    <a:gd name="T2" fmla="*/ 6 w 21"/>
                    <a:gd name="T3" fmla="*/ 30 h 30"/>
                    <a:gd name="T4" fmla="*/ 21 w 21"/>
                    <a:gd name="T5" fmla="*/ 30 h 30"/>
                    <a:gd name="T6" fmla="*/ 21 w 21"/>
                    <a:gd name="T7" fmla="*/ 15 h 30"/>
                    <a:gd name="T8" fmla="*/ 21 w 21"/>
                    <a:gd name="T9" fmla="*/ 0 h 30"/>
                    <a:gd name="T10" fmla="*/ 0 w 21"/>
                    <a:gd name="T11" fmla="*/ 0 h 30"/>
                    <a:gd name="T12" fmla="*/ 0 w 21"/>
                    <a:gd name="T13" fmla="*/ 15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30"/>
                    <a:gd name="T23" fmla="*/ 21 w 21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30">
                      <a:moveTo>
                        <a:pt x="0" y="15"/>
                      </a:moveTo>
                      <a:lnTo>
                        <a:pt x="6" y="30"/>
                      </a:lnTo>
                      <a:lnTo>
                        <a:pt x="21" y="30"/>
                      </a:lnTo>
                      <a:lnTo>
                        <a:pt x="21" y="15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4D30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7" name="Freeform 74"/>
                <p:cNvSpPr>
                  <a:spLocks noChangeAspect="1" noEditPoints="1"/>
                </p:cNvSpPr>
                <p:nvPr/>
              </p:nvSpPr>
              <p:spPr bwMode="auto">
                <a:xfrm>
                  <a:off x="2046" y="4839"/>
                  <a:ext cx="137" cy="202"/>
                </a:xfrm>
                <a:custGeom>
                  <a:avLst/>
                  <a:gdLst>
                    <a:gd name="T0" fmla="*/ 21 w 137"/>
                    <a:gd name="T1" fmla="*/ 173 h 202"/>
                    <a:gd name="T2" fmla="*/ 21 w 137"/>
                    <a:gd name="T3" fmla="*/ 152 h 202"/>
                    <a:gd name="T4" fmla="*/ 36 w 137"/>
                    <a:gd name="T5" fmla="*/ 152 h 202"/>
                    <a:gd name="T6" fmla="*/ 36 w 137"/>
                    <a:gd name="T7" fmla="*/ 173 h 202"/>
                    <a:gd name="T8" fmla="*/ 21 w 137"/>
                    <a:gd name="T9" fmla="*/ 173 h 202"/>
                    <a:gd name="T10" fmla="*/ 6 w 137"/>
                    <a:gd name="T11" fmla="*/ 158 h 202"/>
                    <a:gd name="T12" fmla="*/ 0 w 137"/>
                    <a:gd name="T13" fmla="*/ 188 h 202"/>
                    <a:gd name="T14" fmla="*/ 21 w 137"/>
                    <a:gd name="T15" fmla="*/ 173 h 202"/>
                    <a:gd name="T16" fmla="*/ 21 w 137"/>
                    <a:gd name="T17" fmla="*/ 202 h 202"/>
                    <a:gd name="T18" fmla="*/ 36 w 137"/>
                    <a:gd name="T19" fmla="*/ 202 h 202"/>
                    <a:gd name="T20" fmla="*/ 51 w 137"/>
                    <a:gd name="T21" fmla="*/ 164 h 202"/>
                    <a:gd name="T22" fmla="*/ 66 w 137"/>
                    <a:gd name="T23" fmla="*/ 173 h 202"/>
                    <a:gd name="T24" fmla="*/ 81 w 137"/>
                    <a:gd name="T25" fmla="*/ 173 h 202"/>
                    <a:gd name="T26" fmla="*/ 87 w 137"/>
                    <a:gd name="T27" fmla="*/ 158 h 202"/>
                    <a:gd name="T28" fmla="*/ 87 w 137"/>
                    <a:gd name="T29" fmla="*/ 140 h 202"/>
                    <a:gd name="T30" fmla="*/ 93 w 137"/>
                    <a:gd name="T31" fmla="*/ 128 h 202"/>
                    <a:gd name="T32" fmla="*/ 102 w 137"/>
                    <a:gd name="T33" fmla="*/ 125 h 202"/>
                    <a:gd name="T34" fmla="*/ 122 w 137"/>
                    <a:gd name="T35" fmla="*/ 122 h 202"/>
                    <a:gd name="T36" fmla="*/ 137 w 137"/>
                    <a:gd name="T37" fmla="*/ 101 h 202"/>
                    <a:gd name="T38" fmla="*/ 108 w 137"/>
                    <a:gd name="T39" fmla="*/ 101 h 202"/>
                    <a:gd name="T40" fmla="*/ 108 w 137"/>
                    <a:gd name="T41" fmla="*/ 116 h 202"/>
                    <a:gd name="T42" fmla="*/ 81 w 137"/>
                    <a:gd name="T43" fmla="*/ 116 h 202"/>
                    <a:gd name="T44" fmla="*/ 81 w 137"/>
                    <a:gd name="T45" fmla="*/ 158 h 202"/>
                    <a:gd name="T46" fmla="*/ 66 w 137"/>
                    <a:gd name="T47" fmla="*/ 158 h 202"/>
                    <a:gd name="T48" fmla="*/ 66 w 137"/>
                    <a:gd name="T49" fmla="*/ 51 h 202"/>
                    <a:gd name="T50" fmla="*/ 66 w 137"/>
                    <a:gd name="T51" fmla="*/ 33 h 202"/>
                    <a:gd name="T52" fmla="*/ 63 w 137"/>
                    <a:gd name="T53" fmla="*/ 21 h 202"/>
                    <a:gd name="T54" fmla="*/ 57 w 137"/>
                    <a:gd name="T55" fmla="*/ 12 h 202"/>
                    <a:gd name="T56" fmla="*/ 51 w 137"/>
                    <a:gd name="T57" fmla="*/ 0 h 202"/>
                    <a:gd name="T58" fmla="*/ 60 w 137"/>
                    <a:gd name="T59" fmla="*/ 158 h 202"/>
                    <a:gd name="T60" fmla="*/ 15 w 137"/>
                    <a:gd name="T61" fmla="*/ 140 h 202"/>
                    <a:gd name="T62" fmla="*/ 6 w 137"/>
                    <a:gd name="T63" fmla="*/ 158 h 2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202"/>
                    <a:gd name="T98" fmla="*/ 137 w 137"/>
                    <a:gd name="T99" fmla="*/ 202 h 2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202">
                      <a:moveTo>
                        <a:pt x="21" y="173"/>
                      </a:moveTo>
                      <a:lnTo>
                        <a:pt x="21" y="152"/>
                      </a:lnTo>
                      <a:lnTo>
                        <a:pt x="36" y="152"/>
                      </a:lnTo>
                      <a:lnTo>
                        <a:pt x="36" y="173"/>
                      </a:lnTo>
                      <a:lnTo>
                        <a:pt x="21" y="173"/>
                      </a:lnTo>
                      <a:close/>
                      <a:moveTo>
                        <a:pt x="6" y="158"/>
                      </a:moveTo>
                      <a:lnTo>
                        <a:pt x="0" y="188"/>
                      </a:lnTo>
                      <a:lnTo>
                        <a:pt x="21" y="173"/>
                      </a:lnTo>
                      <a:lnTo>
                        <a:pt x="21" y="202"/>
                      </a:lnTo>
                      <a:lnTo>
                        <a:pt x="36" y="202"/>
                      </a:lnTo>
                      <a:lnTo>
                        <a:pt x="51" y="164"/>
                      </a:lnTo>
                      <a:lnTo>
                        <a:pt x="66" y="173"/>
                      </a:lnTo>
                      <a:lnTo>
                        <a:pt x="81" y="173"/>
                      </a:lnTo>
                      <a:lnTo>
                        <a:pt x="87" y="158"/>
                      </a:lnTo>
                      <a:lnTo>
                        <a:pt x="87" y="140"/>
                      </a:lnTo>
                      <a:lnTo>
                        <a:pt x="93" y="128"/>
                      </a:lnTo>
                      <a:lnTo>
                        <a:pt x="102" y="125"/>
                      </a:lnTo>
                      <a:lnTo>
                        <a:pt x="122" y="122"/>
                      </a:lnTo>
                      <a:lnTo>
                        <a:pt x="137" y="101"/>
                      </a:lnTo>
                      <a:lnTo>
                        <a:pt x="108" y="101"/>
                      </a:lnTo>
                      <a:lnTo>
                        <a:pt x="108" y="116"/>
                      </a:lnTo>
                      <a:lnTo>
                        <a:pt x="81" y="116"/>
                      </a:lnTo>
                      <a:lnTo>
                        <a:pt x="81" y="158"/>
                      </a:lnTo>
                      <a:lnTo>
                        <a:pt x="66" y="158"/>
                      </a:lnTo>
                      <a:lnTo>
                        <a:pt x="66" y="51"/>
                      </a:lnTo>
                      <a:lnTo>
                        <a:pt x="66" y="33"/>
                      </a:lnTo>
                      <a:lnTo>
                        <a:pt x="63" y="21"/>
                      </a:lnTo>
                      <a:lnTo>
                        <a:pt x="57" y="12"/>
                      </a:lnTo>
                      <a:lnTo>
                        <a:pt x="51" y="0"/>
                      </a:lnTo>
                      <a:lnTo>
                        <a:pt x="60" y="158"/>
                      </a:lnTo>
                      <a:lnTo>
                        <a:pt x="15" y="140"/>
                      </a:lnTo>
                      <a:lnTo>
                        <a:pt x="6" y="158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08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7" y="4991"/>
                  <a:ext cx="15" cy="21"/>
                </a:xfrm>
                <a:prstGeom prst="rect">
                  <a:avLst/>
                </a:prstGeom>
                <a:solidFill>
                  <a:srgbClr val="8F4D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009" name="Freeform 72"/>
                <p:cNvSpPr>
                  <a:spLocks noChangeAspect="1"/>
                </p:cNvSpPr>
                <p:nvPr/>
              </p:nvSpPr>
              <p:spPr bwMode="auto">
                <a:xfrm>
                  <a:off x="2112" y="4946"/>
                  <a:ext cx="235" cy="125"/>
                </a:xfrm>
                <a:custGeom>
                  <a:avLst/>
                  <a:gdLst>
                    <a:gd name="T0" fmla="*/ 21 w 235"/>
                    <a:gd name="T1" fmla="*/ 51 h 125"/>
                    <a:gd name="T2" fmla="*/ 15 w 235"/>
                    <a:gd name="T3" fmla="*/ 66 h 125"/>
                    <a:gd name="T4" fmla="*/ 21 w 235"/>
                    <a:gd name="T5" fmla="*/ 81 h 125"/>
                    <a:gd name="T6" fmla="*/ 9 w 235"/>
                    <a:gd name="T7" fmla="*/ 81 h 125"/>
                    <a:gd name="T8" fmla="*/ 0 w 235"/>
                    <a:gd name="T9" fmla="*/ 125 h 125"/>
                    <a:gd name="T10" fmla="*/ 42 w 235"/>
                    <a:gd name="T11" fmla="*/ 125 h 125"/>
                    <a:gd name="T12" fmla="*/ 80 w 235"/>
                    <a:gd name="T13" fmla="*/ 116 h 125"/>
                    <a:gd name="T14" fmla="*/ 107 w 235"/>
                    <a:gd name="T15" fmla="*/ 110 h 125"/>
                    <a:gd name="T16" fmla="*/ 116 w 235"/>
                    <a:gd name="T17" fmla="*/ 110 h 125"/>
                    <a:gd name="T18" fmla="*/ 125 w 235"/>
                    <a:gd name="T19" fmla="*/ 110 h 125"/>
                    <a:gd name="T20" fmla="*/ 131 w 235"/>
                    <a:gd name="T21" fmla="*/ 107 h 125"/>
                    <a:gd name="T22" fmla="*/ 137 w 235"/>
                    <a:gd name="T23" fmla="*/ 101 h 125"/>
                    <a:gd name="T24" fmla="*/ 146 w 235"/>
                    <a:gd name="T25" fmla="*/ 95 h 125"/>
                    <a:gd name="T26" fmla="*/ 172 w 235"/>
                    <a:gd name="T27" fmla="*/ 95 h 125"/>
                    <a:gd name="T28" fmla="*/ 217 w 235"/>
                    <a:gd name="T29" fmla="*/ 81 h 125"/>
                    <a:gd name="T30" fmla="*/ 235 w 235"/>
                    <a:gd name="T31" fmla="*/ 24 h 125"/>
                    <a:gd name="T32" fmla="*/ 214 w 235"/>
                    <a:gd name="T33" fmla="*/ 12 h 125"/>
                    <a:gd name="T34" fmla="*/ 196 w 235"/>
                    <a:gd name="T35" fmla="*/ 3 h 125"/>
                    <a:gd name="T36" fmla="*/ 190 w 235"/>
                    <a:gd name="T37" fmla="*/ 3 h 125"/>
                    <a:gd name="T38" fmla="*/ 187 w 235"/>
                    <a:gd name="T39" fmla="*/ 6 h 125"/>
                    <a:gd name="T40" fmla="*/ 181 w 235"/>
                    <a:gd name="T41" fmla="*/ 12 h 125"/>
                    <a:gd name="T42" fmla="*/ 181 w 235"/>
                    <a:gd name="T43" fmla="*/ 24 h 125"/>
                    <a:gd name="T44" fmla="*/ 167 w 235"/>
                    <a:gd name="T45" fmla="*/ 24 h 125"/>
                    <a:gd name="T46" fmla="*/ 161 w 235"/>
                    <a:gd name="T47" fmla="*/ 0 h 125"/>
                    <a:gd name="T48" fmla="*/ 44 w 235"/>
                    <a:gd name="T49" fmla="*/ 27 h 125"/>
                    <a:gd name="T50" fmla="*/ 21 w 235"/>
                    <a:gd name="T51" fmla="*/ 51 h 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5"/>
                    <a:gd name="T79" fmla="*/ 0 h 125"/>
                    <a:gd name="T80" fmla="*/ 235 w 235"/>
                    <a:gd name="T81" fmla="*/ 125 h 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5" h="125">
                      <a:moveTo>
                        <a:pt x="21" y="51"/>
                      </a:moveTo>
                      <a:lnTo>
                        <a:pt x="15" y="66"/>
                      </a:lnTo>
                      <a:lnTo>
                        <a:pt x="21" y="81"/>
                      </a:lnTo>
                      <a:lnTo>
                        <a:pt x="9" y="81"/>
                      </a:lnTo>
                      <a:lnTo>
                        <a:pt x="0" y="125"/>
                      </a:lnTo>
                      <a:lnTo>
                        <a:pt x="42" y="125"/>
                      </a:lnTo>
                      <a:lnTo>
                        <a:pt x="80" y="116"/>
                      </a:lnTo>
                      <a:lnTo>
                        <a:pt x="107" y="110"/>
                      </a:lnTo>
                      <a:lnTo>
                        <a:pt x="116" y="110"/>
                      </a:lnTo>
                      <a:lnTo>
                        <a:pt x="125" y="110"/>
                      </a:lnTo>
                      <a:lnTo>
                        <a:pt x="131" y="107"/>
                      </a:lnTo>
                      <a:lnTo>
                        <a:pt x="137" y="101"/>
                      </a:lnTo>
                      <a:lnTo>
                        <a:pt x="146" y="95"/>
                      </a:lnTo>
                      <a:lnTo>
                        <a:pt x="172" y="95"/>
                      </a:lnTo>
                      <a:lnTo>
                        <a:pt x="217" y="81"/>
                      </a:lnTo>
                      <a:lnTo>
                        <a:pt x="235" y="24"/>
                      </a:lnTo>
                      <a:lnTo>
                        <a:pt x="214" y="12"/>
                      </a:lnTo>
                      <a:lnTo>
                        <a:pt x="196" y="3"/>
                      </a:lnTo>
                      <a:lnTo>
                        <a:pt x="190" y="3"/>
                      </a:lnTo>
                      <a:lnTo>
                        <a:pt x="187" y="6"/>
                      </a:lnTo>
                      <a:lnTo>
                        <a:pt x="181" y="12"/>
                      </a:lnTo>
                      <a:lnTo>
                        <a:pt x="181" y="24"/>
                      </a:lnTo>
                      <a:lnTo>
                        <a:pt x="167" y="24"/>
                      </a:lnTo>
                      <a:lnTo>
                        <a:pt x="161" y="0"/>
                      </a:lnTo>
                      <a:lnTo>
                        <a:pt x="44" y="27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0" name="Freeform 71"/>
                <p:cNvSpPr>
                  <a:spLocks noChangeAspect="1"/>
                </p:cNvSpPr>
                <p:nvPr/>
              </p:nvSpPr>
              <p:spPr bwMode="auto">
                <a:xfrm>
                  <a:off x="1951" y="4914"/>
                  <a:ext cx="75" cy="101"/>
                </a:xfrm>
                <a:custGeom>
                  <a:avLst/>
                  <a:gdLst>
                    <a:gd name="T0" fmla="*/ 30 w 75"/>
                    <a:gd name="T1" fmla="*/ 6 h 101"/>
                    <a:gd name="T2" fmla="*/ 42 w 75"/>
                    <a:gd name="T3" fmla="*/ 12 h 101"/>
                    <a:gd name="T4" fmla="*/ 24 w 75"/>
                    <a:gd name="T5" fmla="*/ 71 h 101"/>
                    <a:gd name="T6" fmla="*/ 36 w 75"/>
                    <a:gd name="T7" fmla="*/ 71 h 101"/>
                    <a:gd name="T8" fmla="*/ 39 w 75"/>
                    <a:gd name="T9" fmla="*/ 83 h 101"/>
                    <a:gd name="T10" fmla="*/ 0 w 75"/>
                    <a:gd name="T11" fmla="*/ 77 h 101"/>
                    <a:gd name="T12" fmla="*/ 0 w 75"/>
                    <a:gd name="T13" fmla="*/ 101 h 101"/>
                    <a:gd name="T14" fmla="*/ 60 w 75"/>
                    <a:gd name="T15" fmla="*/ 92 h 101"/>
                    <a:gd name="T16" fmla="*/ 60 w 75"/>
                    <a:gd name="T17" fmla="*/ 26 h 101"/>
                    <a:gd name="T18" fmla="*/ 75 w 75"/>
                    <a:gd name="T19" fmla="*/ 21 h 101"/>
                    <a:gd name="T20" fmla="*/ 60 w 75"/>
                    <a:gd name="T21" fmla="*/ 21 h 101"/>
                    <a:gd name="T22" fmla="*/ 60 w 75"/>
                    <a:gd name="T23" fmla="*/ 0 h 101"/>
                    <a:gd name="T24" fmla="*/ 30 w 75"/>
                    <a:gd name="T25" fmla="*/ 6 h 10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101"/>
                    <a:gd name="T41" fmla="*/ 75 w 75"/>
                    <a:gd name="T42" fmla="*/ 101 h 10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101">
                      <a:moveTo>
                        <a:pt x="30" y="6"/>
                      </a:moveTo>
                      <a:lnTo>
                        <a:pt x="42" y="12"/>
                      </a:lnTo>
                      <a:lnTo>
                        <a:pt x="24" y="71"/>
                      </a:lnTo>
                      <a:lnTo>
                        <a:pt x="36" y="71"/>
                      </a:lnTo>
                      <a:lnTo>
                        <a:pt x="39" y="83"/>
                      </a:lnTo>
                      <a:lnTo>
                        <a:pt x="0" y="77"/>
                      </a:lnTo>
                      <a:lnTo>
                        <a:pt x="0" y="101"/>
                      </a:lnTo>
                      <a:lnTo>
                        <a:pt x="60" y="92"/>
                      </a:lnTo>
                      <a:lnTo>
                        <a:pt x="60" y="26"/>
                      </a:lnTo>
                      <a:lnTo>
                        <a:pt x="75" y="21"/>
                      </a:lnTo>
                      <a:lnTo>
                        <a:pt x="60" y="21"/>
                      </a:lnTo>
                      <a:lnTo>
                        <a:pt x="60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CEAE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1" name="Freeform 70"/>
                <p:cNvSpPr>
                  <a:spLocks noChangeAspect="1"/>
                </p:cNvSpPr>
                <p:nvPr/>
              </p:nvSpPr>
              <p:spPr bwMode="auto">
                <a:xfrm>
                  <a:off x="2799" y="4991"/>
                  <a:ext cx="30" cy="30"/>
                </a:xfrm>
                <a:custGeom>
                  <a:avLst/>
                  <a:gdLst>
                    <a:gd name="T0" fmla="*/ 0 w 30"/>
                    <a:gd name="T1" fmla="*/ 21 h 30"/>
                    <a:gd name="T2" fmla="*/ 15 w 30"/>
                    <a:gd name="T3" fmla="*/ 30 h 30"/>
                    <a:gd name="T4" fmla="*/ 30 w 30"/>
                    <a:gd name="T5" fmla="*/ 30 h 30"/>
                    <a:gd name="T6" fmla="*/ 30 w 30"/>
                    <a:gd name="T7" fmla="*/ 0 h 30"/>
                    <a:gd name="T8" fmla="*/ 21 w 30"/>
                    <a:gd name="T9" fmla="*/ 3 h 30"/>
                    <a:gd name="T10" fmla="*/ 15 w 30"/>
                    <a:gd name="T11" fmla="*/ 9 h 30"/>
                    <a:gd name="T12" fmla="*/ 9 w 30"/>
                    <a:gd name="T13" fmla="*/ 12 h 30"/>
                    <a:gd name="T14" fmla="*/ 0 w 30"/>
                    <a:gd name="T15" fmla="*/ 21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0"/>
                    <a:gd name="T26" fmla="*/ 30 w 3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0">
                      <a:moveTo>
                        <a:pt x="0" y="21"/>
                      </a:moveTo>
                      <a:lnTo>
                        <a:pt x="15" y="30"/>
                      </a:lnTo>
                      <a:lnTo>
                        <a:pt x="30" y="30"/>
                      </a:lnTo>
                      <a:lnTo>
                        <a:pt x="30" y="0"/>
                      </a:lnTo>
                      <a:lnTo>
                        <a:pt x="21" y="3"/>
                      </a:lnTo>
                      <a:lnTo>
                        <a:pt x="15" y="9"/>
                      </a:lnTo>
                      <a:lnTo>
                        <a:pt x="9" y="1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2" name="Freeform 69"/>
                <p:cNvSpPr>
                  <a:spLocks noChangeAspect="1"/>
                </p:cNvSpPr>
                <p:nvPr/>
              </p:nvSpPr>
              <p:spPr bwMode="auto">
                <a:xfrm>
                  <a:off x="2758" y="4973"/>
                  <a:ext cx="157" cy="62"/>
                </a:xfrm>
                <a:custGeom>
                  <a:avLst/>
                  <a:gdLst>
                    <a:gd name="T0" fmla="*/ 50 w 157"/>
                    <a:gd name="T1" fmla="*/ 3 h 62"/>
                    <a:gd name="T2" fmla="*/ 0 w 157"/>
                    <a:gd name="T3" fmla="*/ 62 h 62"/>
                    <a:gd name="T4" fmla="*/ 26 w 157"/>
                    <a:gd name="T5" fmla="*/ 62 h 62"/>
                    <a:gd name="T6" fmla="*/ 29 w 157"/>
                    <a:gd name="T7" fmla="*/ 48 h 62"/>
                    <a:gd name="T8" fmla="*/ 41 w 157"/>
                    <a:gd name="T9" fmla="*/ 39 h 62"/>
                    <a:gd name="T10" fmla="*/ 50 w 157"/>
                    <a:gd name="T11" fmla="*/ 30 h 62"/>
                    <a:gd name="T12" fmla="*/ 56 w 157"/>
                    <a:gd name="T13" fmla="*/ 27 h 62"/>
                    <a:gd name="T14" fmla="*/ 62 w 157"/>
                    <a:gd name="T15" fmla="*/ 21 h 62"/>
                    <a:gd name="T16" fmla="*/ 71 w 157"/>
                    <a:gd name="T17" fmla="*/ 18 h 62"/>
                    <a:gd name="T18" fmla="*/ 71 w 157"/>
                    <a:gd name="T19" fmla="*/ 48 h 62"/>
                    <a:gd name="T20" fmla="*/ 86 w 157"/>
                    <a:gd name="T21" fmla="*/ 48 h 62"/>
                    <a:gd name="T22" fmla="*/ 101 w 157"/>
                    <a:gd name="T23" fmla="*/ 18 h 62"/>
                    <a:gd name="T24" fmla="*/ 157 w 157"/>
                    <a:gd name="T25" fmla="*/ 18 h 62"/>
                    <a:gd name="T26" fmla="*/ 151 w 157"/>
                    <a:gd name="T27" fmla="*/ 3 h 62"/>
                    <a:gd name="T28" fmla="*/ 143 w 157"/>
                    <a:gd name="T29" fmla="*/ 3 h 62"/>
                    <a:gd name="T30" fmla="*/ 86 w 157"/>
                    <a:gd name="T31" fmla="*/ 3 h 62"/>
                    <a:gd name="T32" fmla="*/ 71 w 157"/>
                    <a:gd name="T33" fmla="*/ 0 h 62"/>
                    <a:gd name="T34" fmla="*/ 50 w 157"/>
                    <a:gd name="T35" fmla="*/ 3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7"/>
                    <a:gd name="T55" fmla="*/ 0 h 62"/>
                    <a:gd name="T56" fmla="*/ 157 w 157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7" h="62">
                      <a:moveTo>
                        <a:pt x="50" y="3"/>
                      </a:moveTo>
                      <a:lnTo>
                        <a:pt x="0" y="62"/>
                      </a:lnTo>
                      <a:lnTo>
                        <a:pt x="26" y="62"/>
                      </a:lnTo>
                      <a:lnTo>
                        <a:pt x="29" y="48"/>
                      </a:lnTo>
                      <a:lnTo>
                        <a:pt x="41" y="39"/>
                      </a:lnTo>
                      <a:lnTo>
                        <a:pt x="50" y="30"/>
                      </a:lnTo>
                      <a:lnTo>
                        <a:pt x="56" y="27"/>
                      </a:lnTo>
                      <a:lnTo>
                        <a:pt x="62" y="21"/>
                      </a:lnTo>
                      <a:lnTo>
                        <a:pt x="71" y="18"/>
                      </a:lnTo>
                      <a:lnTo>
                        <a:pt x="71" y="48"/>
                      </a:lnTo>
                      <a:lnTo>
                        <a:pt x="86" y="48"/>
                      </a:lnTo>
                      <a:lnTo>
                        <a:pt x="101" y="18"/>
                      </a:lnTo>
                      <a:lnTo>
                        <a:pt x="157" y="18"/>
                      </a:lnTo>
                      <a:lnTo>
                        <a:pt x="151" y="3"/>
                      </a:lnTo>
                      <a:lnTo>
                        <a:pt x="143" y="3"/>
                      </a:lnTo>
                      <a:lnTo>
                        <a:pt x="86" y="3"/>
                      </a:lnTo>
                      <a:lnTo>
                        <a:pt x="71" y="0"/>
                      </a:lnTo>
                      <a:lnTo>
                        <a:pt x="50" y="3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3" name="Freeform 68"/>
                <p:cNvSpPr>
                  <a:spLocks noChangeAspect="1"/>
                </p:cNvSpPr>
                <p:nvPr/>
              </p:nvSpPr>
              <p:spPr bwMode="auto">
                <a:xfrm>
                  <a:off x="2838" y="4991"/>
                  <a:ext cx="92" cy="44"/>
                </a:xfrm>
                <a:custGeom>
                  <a:avLst/>
                  <a:gdLst>
                    <a:gd name="T0" fmla="*/ 6 w 92"/>
                    <a:gd name="T1" fmla="*/ 30 h 44"/>
                    <a:gd name="T2" fmla="*/ 0 w 92"/>
                    <a:gd name="T3" fmla="*/ 44 h 44"/>
                    <a:gd name="T4" fmla="*/ 21 w 92"/>
                    <a:gd name="T5" fmla="*/ 44 h 44"/>
                    <a:gd name="T6" fmla="*/ 21 w 92"/>
                    <a:gd name="T7" fmla="*/ 30 h 44"/>
                    <a:gd name="T8" fmla="*/ 36 w 92"/>
                    <a:gd name="T9" fmla="*/ 30 h 44"/>
                    <a:gd name="T10" fmla="*/ 92 w 92"/>
                    <a:gd name="T11" fmla="*/ 30 h 44"/>
                    <a:gd name="T12" fmla="*/ 92 w 92"/>
                    <a:gd name="T13" fmla="*/ 0 h 44"/>
                    <a:gd name="T14" fmla="*/ 77 w 92"/>
                    <a:gd name="T15" fmla="*/ 0 h 44"/>
                    <a:gd name="T16" fmla="*/ 21 w 92"/>
                    <a:gd name="T17" fmla="*/ 0 h 44"/>
                    <a:gd name="T18" fmla="*/ 6 w 92"/>
                    <a:gd name="T19" fmla="*/ 30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2"/>
                    <a:gd name="T31" fmla="*/ 0 h 44"/>
                    <a:gd name="T32" fmla="*/ 92 w 92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2" h="44">
                      <a:moveTo>
                        <a:pt x="6" y="30"/>
                      </a:moveTo>
                      <a:lnTo>
                        <a:pt x="0" y="44"/>
                      </a:lnTo>
                      <a:lnTo>
                        <a:pt x="21" y="44"/>
                      </a:lnTo>
                      <a:lnTo>
                        <a:pt x="21" y="30"/>
                      </a:lnTo>
                      <a:lnTo>
                        <a:pt x="36" y="30"/>
                      </a:lnTo>
                      <a:lnTo>
                        <a:pt x="92" y="30"/>
                      </a:lnTo>
                      <a:lnTo>
                        <a:pt x="92" y="0"/>
                      </a:lnTo>
                      <a:lnTo>
                        <a:pt x="77" y="0"/>
                      </a:lnTo>
                      <a:lnTo>
                        <a:pt x="21" y="0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B4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4" y="5021"/>
                  <a:ext cx="15" cy="20"/>
                </a:xfrm>
                <a:prstGeom prst="rect">
                  <a:avLst/>
                </a:prstGeom>
                <a:solidFill>
                  <a:srgbClr val="4F2F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015" name="Freeform 66"/>
                <p:cNvSpPr>
                  <a:spLocks noChangeAspect="1"/>
                </p:cNvSpPr>
                <p:nvPr/>
              </p:nvSpPr>
              <p:spPr bwMode="auto">
                <a:xfrm>
                  <a:off x="2496" y="4911"/>
                  <a:ext cx="434" cy="145"/>
                </a:xfrm>
                <a:custGeom>
                  <a:avLst/>
                  <a:gdLst>
                    <a:gd name="T0" fmla="*/ 0 w 434"/>
                    <a:gd name="T1" fmla="*/ 29 h 145"/>
                    <a:gd name="T2" fmla="*/ 30 w 434"/>
                    <a:gd name="T3" fmla="*/ 65 h 145"/>
                    <a:gd name="T4" fmla="*/ 30 w 434"/>
                    <a:gd name="T5" fmla="*/ 86 h 145"/>
                    <a:gd name="T6" fmla="*/ 44 w 434"/>
                    <a:gd name="T7" fmla="*/ 86 h 145"/>
                    <a:gd name="T8" fmla="*/ 44 w 434"/>
                    <a:gd name="T9" fmla="*/ 113 h 145"/>
                    <a:gd name="T10" fmla="*/ 101 w 434"/>
                    <a:gd name="T11" fmla="*/ 145 h 145"/>
                    <a:gd name="T12" fmla="*/ 214 w 434"/>
                    <a:gd name="T13" fmla="*/ 139 h 145"/>
                    <a:gd name="T14" fmla="*/ 288 w 434"/>
                    <a:gd name="T15" fmla="*/ 59 h 145"/>
                    <a:gd name="T16" fmla="*/ 303 w 434"/>
                    <a:gd name="T17" fmla="*/ 47 h 145"/>
                    <a:gd name="T18" fmla="*/ 303 w 434"/>
                    <a:gd name="T19" fmla="*/ 50 h 145"/>
                    <a:gd name="T20" fmla="*/ 300 w 434"/>
                    <a:gd name="T21" fmla="*/ 50 h 145"/>
                    <a:gd name="T22" fmla="*/ 303 w 434"/>
                    <a:gd name="T23" fmla="*/ 35 h 145"/>
                    <a:gd name="T24" fmla="*/ 333 w 434"/>
                    <a:gd name="T25" fmla="*/ 35 h 145"/>
                    <a:gd name="T26" fmla="*/ 405 w 434"/>
                    <a:gd name="T27" fmla="*/ 35 h 145"/>
                    <a:gd name="T28" fmla="*/ 405 w 434"/>
                    <a:gd name="T29" fmla="*/ 65 h 145"/>
                    <a:gd name="T30" fmla="*/ 413 w 434"/>
                    <a:gd name="T31" fmla="*/ 65 h 145"/>
                    <a:gd name="T32" fmla="*/ 413 w 434"/>
                    <a:gd name="T33" fmla="*/ 50 h 145"/>
                    <a:gd name="T34" fmla="*/ 434 w 434"/>
                    <a:gd name="T35" fmla="*/ 50 h 145"/>
                    <a:gd name="T36" fmla="*/ 428 w 434"/>
                    <a:gd name="T37" fmla="*/ 32 h 145"/>
                    <a:gd name="T38" fmla="*/ 419 w 434"/>
                    <a:gd name="T39" fmla="*/ 18 h 145"/>
                    <a:gd name="T40" fmla="*/ 413 w 434"/>
                    <a:gd name="T41" fmla="*/ 15 h 145"/>
                    <a:gd name="T42" fmla="*/ 405 w 434"/>
                    <a:gd name="T43" fmla="*/ 12 h 145"/>
                    <a:gd name="T44" fmla="*/ 396 w 434"/>
                    <a:gd name="T45" fmla="*/ 9 h 145"/>
                    <a:gd name="T46" fmla="*/ 384 w 434"/>
                    <a:gd name="T47" fmla="*/ 9 h 145"/>
                    <a:gd name="T48" fmla="*/ 348 w 434"/>
                    <a:gd name="T49" fmla="*/ 9 h 145"/>
                    <a:gd name="T50" fmla="*/ 333 w 434"/>
                    <a:gd name="T51" fmla="*/ 9 h 145"/>
                    <a:gd name="T52" fmla="*/ 324 w 434"/>
                    <a:gd name="T53" fmla="*/ 12 h 145"/>
                    <a:gd name="T54" fmla="*/ 315 w 434"/>
                    <a:gd name="T55" fmla="*/ 18 h 145"/>
                    <a:gd name="T56" fmla="*/ 303 w 434"/>
                    <a:gd name="T57" fmla="*/ 24 h 145"/>
                    <a:gd name="T58" fmla="*/ 199 w 434"/>
                    <a:gd name="T59" fmla="*/ 119 h 145"/>
                    <a:gd name="T60" fmla="*/ 152 w 434"/>
                    <a:gd name="T61" fmla="*/ 127 h 145"/>
                    <a:gd name="T62" fmla="*/ 116 w 434"/>
                    <a:gd name="T63" fmla="*/ 110 h 145"/>
                    <a:gd name="T64" fmla="*/ 59 w 434"/>
                    <a:gd name="T65" fmla="*/ 95 h 145"/>
                    <a:gd name="T66" fmla="*/ 56 w 434"/>
                    <a:gd name="T67" fmla="*/ 80 h 145"/>
                    <a:gd name="T68" fmla="*/ 50 w 434"/>
                    <a:gd name="T69" fmla="*/ 65 h 145"/>
                    <a:gd name="T70" fmla="*/ 44 w 434"/>
                    <a:gd name="T71" fmla="*/ 53 h 145"/>
                    <a:gd name="T72" fmla="*/ 38 w 434"/>
                    <a:gd name="T73" fmla="*/ 41 h 145"/>
                    <a:gd name="T74" fmla="*/ 24 w 434"/>
                    <a:gd name="T75" fmla="*/ 21 h 145"/>
                    <a:gd name="T76" fmla="*/ 6 w 434"/>
                    <a:gd name="T77" fmla="*/ 0 h 145"/>
                    <a:gd name="T78" fmla="*/ 0 w 434"/>
                    <a:gd name="T79" fmla="*/ 29 h 14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34"/>
                    <a:gd name="T121" fmla="*/ 0 h 145"/>
                    <a:gd name="T122" fmla="*/ 434 w 434"/>
                    <a:gd name="T123" fmla="*/ 145 h 14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34" h="145">
                      <a:moveTo>
                        <a:pt x="0" y="29"/>
                      </a:moveTo>
                      <a:lnTo>
                        <a:pt x="30" y="65"/>
                      </a:lnTo>
                      <a:lnTo>
                        <a:pt x="30" y="86"/>
                      </a:lnTo>
                      <a:lnTo>
                        <a:pt x="44" y="86"/>
                      </a:lnTo>
                      <a:lnTo>
                        <a:pt x="44" y="113"/>
                      </a:lnTo>
                      <a:lnTo>
                        <a:pt x="101" y="145"/>
                      </a:lnTo>
                      <a:lnTo>
                        <a:pt x="214" y="139"/>
                      </a:lnTo>
                      <a:lnTo>
                        <a:pt x="288" y="59"/>
                      </a:lnTo>
                      <a:lnTo>
                        <a:pt x="303" y="47"/>
                      </a:lnTo>
                      <a:lnTo>
                        <a:pt x="303" y="50"/>
                      </a:lnTo>
                      <a:lnTo>
                        <a:pt x="300" y="50"/>
                      </a:lnTo>
                      <a:lnTo>
                        <a:pt x="303" y="35"/>
                      </a:lnTo>
                      <a:lnTo>
                        <a:pt x="333" y="35"/>
                      </a:lnTo>
                      <a:lnTo>
                        <a:pt x="405" y="35"/>
                      </a:lnTo>
                      <a:lnTo>
                        <a:pt x="405" y="65"/>
                      </a:lnTo>
                      <a:lnTo>
                        <a:pt x="413" y="65"/>
                      </a:lnTo>
                      <a:lnTo>
                        <a:pt x="413" y="50"/>
                      </a:lnTo>
                      <a:lnTo>
                        <a:pt x="434" y="50"/>
                      </a:lnTo>
                      <a:lnTo>
                        <a:pt x="428" y="32"/>
                      </a:lnTo>
                      <a:lnTo>
                        <a:pt x="419" y="18"/>
                      </a:lnTo>
                      <a:lnTo>
                        <a:pt x="413" y="15"/>
                      </a:lnTo>
                      <a:lnTo>
                        <a:pt x="405" y="12"/>
                      </a:lnTo>
                      <a:lnTo>
                        <a:pt x="396" y="9"/>
                      </a:lnTo>
                      <a:lnTo>
                        <a:pt x="384" y="9"/>
                      </a:lnTo>
                      <a:lnTo>
                        <a:pt x="348" y="9"/>
                      </a:lnTo>
                      <a:lnTo>
                        <a:pt x="333" y="9"/>
                      </a:lnTo>
                      <a:lnTo>
                        <a:pt x="324" y="12"/>
                      </a:lnTo>
                      <a:lnTo>
                        <a:pt x="315" y="18"/>
                      </a:lnTo>
                      <a:lnTo>
                        <a:pt x="303" y="24"/>
                      </a:lnTo>
                      <a:lnTo>
                        <a:pt x="199" y="119"/>
                      </a:lnTo>
                      <a:lnTo>
                        <a:pt x="152" y="127"/>
                      </a:lnTo>
                      <a:lnTo>
                        <a:pt x="116" y="110"/>
                      </a:lnTo>
                      <a:lnTo>
                        <a:pt x="59" y="95"/>
                      </a:lnTo>
                      <a:lnTo>
                        <a:pt x="56" y="80"/>
                      </a:lnTo>
                      <a:lnTo>
                        <a:pt x="50" y="65"/>
                      </a:lnTo>
                      <a:lnTo>
                        <a:pt x="44" y="53"/>
                      </a:lnTo>
                      <a:lnTo>
                        <a:pt x="38" y="41"/>
                      </a:lnTo>
                      <a:lnTo>
                        <a:pt x="24" y="21"/>
                      </a:lnTo>
                      <a:lnTo>
                        <a:pt x="6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6" name="Freeform 65"/>
                <p:cNvSpPr>
                  <a:spLocks noChangeAspect="1"/>
                </p:cNvSpPr>
                <p:nvPr/>
              </p:nvSpPr>
              <p:spPr bwMode="auto">
                <a:xfrm>
                  <a:off x="2874" y="4991"/>
                  <a:ext cx="77" cy="101"/>
                </a:xfrm>
                <a:custGeom>
                  <a:avLst/>
                  <a:gdLst>
                    <a:gd name="T0" fmla="*/ 0 w 77"/>
                    <a:gd name="T1" fmla="*/ 30 h 101"/>
                    <a:gd name="T2" fmla="*/ 0 w 77"/>
                    <a:gd name="T3" fmla="*/ 42 h 101"/>
                    <a:gd name="T4" fmla="*/ 41 w 77"/>
                    <a:gd name="T5" fmla="*/ 50 h 101"/>
                    <a:gd name="T6" fmla="*/ 41 w 77"/>
                    <a:gd name="T7" fmla="*/ 71 h 101"/>
                    <a:gd name="T8" fmla="*/ 15 w 77"/>
                    <a:gd name="T9" fmla="*/ 71 h 101"/>
                    <a:gd name="T10" fmla="*/ 15 w 77"/>
                    <a:gd name="T11" fmla="*/ 80 h 101"/>
                    <a:gd name="T12" fmla="*/ 35 w 77"/>
                    <a:gd name="T13" fmla="*/ 80 h 101"/>
                    <a:gd name="T14" fmla="*/ 27 w 77"/>
                    <a:gd name="T15" fmla="*/ 95 h 101"/>
                    <a:gd name="T16" fmla="*/ 35 w 77"/>
                    <a:gd name="T17" fmla="*/ 101 h 101"/>
                    <a:gd name="T18" fmla="*/ 41 w 77"/>
                    <a:gd name="T19" fmla="*/ 101 h 101"/>
                    <a:gd name="T20" fmla="*/ 77 w 77"/>
                    <a:gd name="T21" fmla="*/ 68 h 101"/>
                    <a:gd name="T22" fmla="*/ 77 w 77"/>
                    <a:gd name="T23" fmla="*/ 44 h 101"/>
                    <a:gd name="T24" fmla="*/ 77 w 77"/>
                    <a:gd name="T25" fmla="*/ 0 h 101"/>
                    <a:gd name="T26" fmla="*/ 56 w 77"/>
                    <a:gd name="T27" fmla="*/ 0 h 101"/>
                    <a:gd name="T28" fmla="*/ 56 w 77"/>
                    <a:gd name="T29" fmla="*/ 30 h 101"/>
                    <a:gd name="T30" fmla="*/ 0 w 77"/>
                    <a:gd name="T31" fmla="*/ 30 h 1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"/>
                    <a:gd name="T49" fmla="*/ 0 h 101"/>
                    <a:gd name="T50" fmla="*/ 77 w 77"/>
                    <a:gd name="T51" fmla="*/ 101 h 1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" h="101">
                      <a:moveTo>
                        <a:pt x="0" y="30"/>
                      </a:moveTo>
                      <a:lnTo>
                        <a:pt x="0" y="42"/>
                      </a:lnTo>
                      <a:lnTo>
                        <a:pt x="41" y="50"/>
                      </a:lnTo>
                      <a:lnTo>
                        <a:pt x="41" y="71"/>
                      </a:lnTo>
                      <a:lnTo>
                        <a:pt x="15" y="71"/>
                      </a:lnTo>
                      <a:lnTo>
                        <a:pt x="15" y="80"/>
                      </a:lnTo>
                      <a:lnTo>
                        <a:pt x="35" y="80"/>
                      </a:lnTo>
                      <a:lnTo>
                        <a:pt x="27" y="95"/>
                      </a:lnTo>
                      <a:lnTo>
                        <a:pt x="35" y="101"/>
                      </a:lnTo>
                      <a:lnTo>
                        <a:pt x="41" y="101"/>
                      </a:lnTo>
                      <a:lnTo>
                        <a:pt x="77" y="68"/>
                      </a:lnTo>
                      <a:lnTo>
                        <a:pt x="77" y="44"/>
                      </a:ln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56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7" name="Freeform 64"/>
                <p:cNvSpPr>
                  <a:spLocks noChangeAspect="1"/>
                </p:cNvSpPr>
                <p:nvPr/>
              </p:nvSpPr>
              <p:spPr bwMode="auto">
                <a:xfrm>
                  <a:off x="2052" y="5003"/>
                  <a:ext cx="60" cy="59"/>
                </a:xfrm>
                <a:custGeom>
                  <a:avLst/>
                  <a:gdLst>
                    <a:gd name="T0" fmla="*/ 15 w 60"/>
                    <a:gd name="T1" fmla="*/ 38 h 59"/>
                    <a:gd name="T2" fmla="*/ 0 w 60"/>
                    <a:gd name="T3" fmla="*/ 53 h 59"/>
                    <a:gd name="T4" fmla="*/ 18 w 60"/>
                    <a:gd name="T5" fmla="*/ 59 h 59"/>
                    <a:gd name="T6" fmla="*/ 30 w 60"/>
                    <a:gd name="T7" fmla="*/ 59 h 59"/>
                    <a:gd name="T8" fmla="*/ 42 w 60"/>
                    <a:gd name="T9" fmla="*/ 59 h 59"/>
                    <a:gd name="T10" fmla="*/ 48 w 60"/>
                    <a:gd name="T11" fmla="*/ 53 h 59"/>
                    <a:gd name="T12" fmla="*/ 54 w 60"/>
                    <a:gd name="T13" fmla="*/ 47 h 59"/>
                    <a:gd name="T14" fmla="*/ 60 w 60"/>
                    <a:gd name="T15" fmla="*/ 38 h 59"/>
                    <a:gd name="T16" fmla="*/ 60 w 60"/>
                    <a:gd name="T17" fmla="*/ 9 h 59"/>
                    <a:gd name="T18" fmla="*/ 45 w 60"/>
                    <a:gd name="T19" fmla="*/ 0 h 59"/>
                    <a:gd name="T20" fmla="*/ 30 w 60"/>
                    <a:gd name="T21" fmla="*/ 38 h 59"/>
                    <a:gd name="T22" fmla="*/ 15 w 60"/>
                    <a:gd name="T23" fmla="*/ 38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59"/>
                    <a:gd name="T38" fmla="*/ 60 w 60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59">
                      <a:moveTo>
                        <a:pt x="15" y="38"/>
                      </a:moveTo>
                      <a:lnTo>
                        <a:pt x="0" y="53"/>
                      </a:lnTo>
                      <a:lnTo>
                        <a:pt x="18" y="59"/>
                      </a:lnTo>
                      <a:lnTo>
                        <a:pt x="30" y="59"/>
                      </a:lnTo>
                      <a:lnTo>
                        <a:pt x="42" y="59"/>
                      </a:lnTo>
                      <a:lnTo>
                        <a:pt x="48" y="53"/>
                      </a:lnTo>
                      <a:lnTo>
                        <a:pt x="54" y="47"/>
                      </a:lnTo>
                      <a:lnTo>
                        <a:pt x="60" y="38"/>
                      </a:lnTo>
                      <a:lnTo>
                        <a:pt x="60" y="9"/>
                      </a:lnTo>
                      <a:lnTo>
                        <a:pt x="45" y="0"/>
                      </a:lnTo>
                      <a:lnTo>
                        <a:pt x="30" y="38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8" name="Freeform 63"/>
                <p:cNvSpPr>
                  <a:spLocks noChangeAspect="1"/>
                </p:cNvSpPr>
                <p:nvPr/>
              </p:nvSpPr>
              <p:spPr bwMode="auto">
                <a:xfrm>
                  <a:off x="2773" y="5012"/>
                  <a:ext cx="41" cy="44"/>
                </a:xfrm>
                <a:custGeom>
                  <a:avLst/>
                  <a:gdLst>
                    <a:gd name="T0" fmla="*/ 11 w 41"/>
                    <a:gd name="T1" fmla="*/ 23 h 44"/>
                    <a:gd name="T2" fmla="*/ 0 w 41"/>
                    <a:gd name="T3" fmla="*/ 35 h 44"/>
                    <a:gd name="T4" fmla="*/ 11 w 41"/>
                    <a:gd name="T5" fmla="*/ 44 h 44"/>
                    <a:gd name="T6" fmla="*/ 26 w 41"/>
                    <a:gd name="T7" fmla="*/ 35 h 44"/>
                    <a:gd name="T8" fmla="*/ 41 w 41"/>
                    <a:gd name="T9" fmla="*/ 9 h 44"/>
                    <a:gd name="T10" fmla="*/ 26 w 41"/>
                    <a:gd name="T11" fmla="*/ 0 h 44"/>
                    <a:gd name="T12" fmla="*/ 14 w 41"/>
                    <a:gd name="T13" fmla="*/ 9 h 44"/>
                    <a:gd name="T14" fmla="*/ 11 w 41"/>
                    <a:gd name="T15" fmla="*/ 23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"/>
                    <a:gd name="T25" fmla="*/ 0 h 44"/>
                    <a:gd name="T26" fmla="*/ 41 w 41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" h="44">
                      <a:moveTo>
                        <a:pt x="11" y="23"/>
                      </a:moveTo>
                      <a:lnTo>
                        <a:pt x="0" y="35"/>
                      </a:lnTo>
                      <a:lnTo>
                        <a:pt x="11" y="44"/>
                      </a:lnTo>
                      <a:lnTo>
                        <a:pt x="26" y="35"/>
                      </a:lnTo>
                      <a:lnTo>
                        <a:pt x="41" y="9"/>
                      </a:lnTo>
                      <a:lnTo>
                        <a:pt x="26" y="0"/>
                      </a:lnTo>
                      <a:lnTo>
                        <a:pt x="14" y="9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B4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19" name="Freeform 62"/>
                <p:cNvSpPr>
                  <a:spLocks noChangeAspect="1"/>
                </p:cNvSpPr>
                <p:nvPr/>
              </p:nvSpPr>
              <p:spPr bwMode="auto">
                <a:xfrm>
                  <a:off x="2799" y="5021"/>
                  <a:ext cx="116" cy="35"/>
                </a:xfrm>
                <a:custGeom>
                  <a:avLst/>
                  <a:gdLst>
                    <a:gd name="T0" fmla="*/ 0 w 116"/>
                    <a:gd name="T1" fmla="*/ 26 h 35"/>
                    <a:gd name="T2" fmla="*/ 15 w 116"/>
                    <a:gd name="T3" fmla="*/ 35 h 35"/>
                    <a:gd name="T4" fmla="*/ 69 w 116"/>
                    <a:gd name="T5" fmla="*/ 35 h 35"/>
                    <a:gd name="T6" fmla="*/ 90 w 116"/>
                    <a:gd name="T7" fmla="*/ 20 h 35"/>
                    <a:gd name="T8" fmla="*/ 116 w 116"/>
                    <a:gd name="T9" fmla="*/ 20 h 35"/>
                    <a:gd name="T10" fmla="*/ 75 w 116"/>
                    <a:gd name="T11" fmla="*/ 12 h 35"/>
                    <a:gd name="T12" fmla="*/ 75 w 116"/>
                    <a:gd name="T13" fmla="*/ 0 h 35"/>
                    <a:gd name="T14" fmla="*/ 60 w 116"/>
                    <a:gd name="T15" fmla="*/ 0 h 35"/>
                    <a:gd name="T16" fmla="*/ 60 w 116"/>
                    <a:gd name="T17" fmla="*/ 14 h 35"/>
                    <a:gd name="T18" fmla="*/ 39 w 116"/>
                    <a:gd name="T19" fmla="*/ 14 h 35"/>
                    <a:gd name="T20" fmla="*/ 45 w 116"/>
                    <a:gd name="T21" fmla="*/ 0 h 35"/>
                    <a:gd name="T22" fmla="*/ 30 w 116"/>
                    <a:gd name="T23" fmla="*/ 0 h 35"/>
                    <a:gd name="T24" fmla="*/ 30 w 116"/>
                    <a:gd name="T25" fmla="*/ 20 h 35"/>
                    <a:gd name="T26" fmla="*/ 15 w 116"/>
                    <a:gd name="T27" fmla="*/ 20 h 35"/>
                    <a:gd name="T28" fmla="*/ 15 w 116"/>
                    <a:gd name="T29" fmla="*/ 0 h 35"/>
                    <a:gd name="T30" fmla="*/ 0 w 116"/>
                    <a:gd name="T31" fmla="*/ 26 h 3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6"/>
                    <a:gd name="T49" fmla="*/ 0 h 35"/>
                    <a:gd name="T50" fmla="*/ 116 w 116"/>
                    <a:gd name="T51" fmla="*/ 35 h 3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6" h="35">
                      <a:moveTo>
                        <a:pt x="0" y="26"/>
                      </a:moveTo>
                      <a:lnTo>
                        <a:pt x="15" y="35"/>
                      </a:lnTo>
                      <a:lnTo>
                        <a:pt x="69" y="35"/>
                      </a:lnTo>
                      <a:lnTo>
                        <a:pt x="90" y="20"/>
                      </a:lnTo>
                      <a:lnTo>
                        <a:pt x="116" y="20"/>
                      </a:lnTo>
                      <a:lnTo>
                        <a:pt x="75" y="12"/>
                      </a:lnTo>
                      <a:lnTo>
                        <a:pt x="75" y="0"/>
                      </a:lnTo>
                      <a:lnTo>
                        <a:pt x="60" y="0"/>
                      </a:lnTo>
                      <a:lnTo>
                        <a:pt x="60" y="14"/>
                      </a:lnTo>
                      <a:lnTo>
                        <a:pt x="39" y="14"/>
                      </a:lnTo>
                      <a:lnTo>
                        <a:pt x="45" y="0"/>
                      </a:lnTo>
                      <a:lnTo>
                        <a:pt x="30" y="0"/>
                      </a:lnTo>
                      <a:lnTo>
                        <a:pt x="30" y="20"/>
                      </a:lnTo>
                      <a:lnTo>
                        <a:pt x="15" y="20"/>
                      </a:lnTo>
                      <a:lnTo>
                        <a:pt x="15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0" name="Freeform 61"/>
                <p:cNvSpPr>
                  <a:spLocks noChangeAspect="1"/>
                </p:cNvSpPr>
                <p:nvPr/>
              </p:nvSpPr>
              <p:spPr bwMode="auto">
                <a:xfrm>
                  <a:off x="2758" y="5035"/>
                  <a:ext cx="26" cy="21"/>
                </a:xfrm>
                <a:custGeom>
                  <a:avLst/>
                  <a:gdLst>
                    <a:gd name="T0" fmla="*/ 15 w 26"/>
                    <a:gd name="T1" fmla="*/ 21 h 21"/>
                    <a:gd name="T2" fmla="*/ 15 w 26"/>
                    <a:gd name="T3" fmla="*/ 12 h 21"/>
                    <a:gd name="T4" fmla="*/ 26 w 26"/>
                    <a:gd name="T5" fmla="*/ 0 h 21"/>
                    <a:gd name="T6" fmla="*/ 0 w 26"/>
                    <a:gd name="T7" fmla="*/ 0 h 21"/>
                    <a:gd name="T8" fmla="*/ 0 w 26"/>
                    <a:gd name="T9" fmla="*/ 21 h 21"/>
                    <a:gd name="T10" fmla="*/ 15 w 26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1"/>
                    <a:gd name="T20" fmla="*/ 26 w 26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1">
                      <a:moveTo>
                        <a:pt x="15" y="21"/>
                      </a:moveTo>
                      <a:lnTo>
                        <a:pt x="15" y="12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1" name="Freeform 60"/>
                <p:cNvSpPr>
                  <a:spLocks noChangeAspect="1"/>
                </p:cNvSpPr>
                <p:nvPr/>
              </p:nvSpPr>
              <p:spPr bwMode="auto">
                <a:xfrm>
                  <a:off x="2874" y="5062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15 w 15"/>
                    <a:gd name="T3" fmla="*/ 9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5"/>
                    <a:gd name="T17" fmla="*/ 15 w 1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5">
                      <a:moveTo>
                        <a:pt x="0" y="15"/>
                      </a:move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2" name="Freeform 59"/>
                <p:cNvSpPr>
                  <a:spLocks noChangeAspect="1"/>
                </p:cNvSpPr>
                <p:nvPr/>
              </p:nvSpPr>
              <p:spPr bwMode="auto">
                <a:xfrm>
                  <a:off x="2154" y="5041"/>
                  <a:ext cx="130" cy="51"/>
                </a:xfrm>
                <a:custGeom>
                  <a:avLst/>
                  <a:gdLst>
                    <a:gd name="T0" fmla="*/ 0 w 130"/>
                    <a:gd name="T1" fmla="*/ 30 h 51"/>
                    <a:gd name="T2" fmla="*/ 0 w 130"/>
                    <a:gd name="T3" fmla="*/ 36 h 51"/>
                    <a:gd name="T4" fmla="*/ 29 w 130"/>
                    <a:gd name="T5" fmla="*/ 36 h 51"/>
                    <a:gd name="T6" fmla="*/ 29 w 130"/>
                    <a:gd name="T7" fmla="*/ 51 h 51"/>
                    <a:gd name="T8" fmla="*/ 44 w 130"/>
                    <a:gd name="T9" fmla="*/ 48 h 51"/>
                    <a:gd name="T10" fmla="*/ 130 w 130"/>
                    <a:gd name="T11" fmla="*/ 15 h 51"/>
                    <a:gd name="T12" fmla="*/ 104 w 130"/>
                    <a:gd name="T13" fmla="*/ 15 h 51"/>
                    <a:gd name="T14" fmla="*/ 104 w 130"/>
                    <a:gd name="T15" fmla="*/ 9 h 51"/>
                    <a:gd name="T16" fmla="*/ 130 w 130"/>
                    <a:gd name="T17" fmla="*/ 0 h 51"/>
                    <a:gd name="T18" fmla="*/ 104 w 130"/>
                    <a:gd name="T19" fmla="*/ 0 h 51"/>
                    <a:gd name="T20" fmla="*/ 95 w 130"/>
                    <a:gd name="T21" fmla="*/ 6 h 51"/>
                    <a:gd name="T22" fmla="*/ 89 w 130"/>
                    <a:gd name="T23" fmla="*/ 12 h 51"/>
                    <a:gd name="T24" fmla="*/ 83 w 130"/>
                    <a:gd name="T25" fmla="*/ 15 h 51"/>
                    <a:gd name="T26" fmla="*/ 74 w 130"/>
                    <a:gd name="T27" fmla="*/ 15 h 51"/>
                    <a:gd name="T28" fmla="*/ 65 w 130"/>
                    <a:gd name="T29" fmla="*/ 15 h 51"/>
                    <a:gd name="T30" fmla="*/ 38 w 130"/>
                    <a:gd name="T31" fmla="*/ 21 h 51"/>
                    <a:gd name="T32" fmla="*/ 0 w 130"/>
                    <a:gd name="T33" fmla="*/ 30 h 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0"/>
                    <a:gd name="T52" fmla="*/ 0 h 51"/>
                    <a:gd name="T53" fmla="*/ 130 w 130"/>
                    <a:gd name="T54" fmla="*/ 51 h 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0" h="51">
                      <a:moveTo>
                        <a:pt x="0" y="30"/>
                      </a:moveTo>
                      <a:lnTo>
                        <a:pt x="0" y="36"/>
                      </a:lnTo>
                      <a:lnTo>
                        <a:pt x="29" y="36"/>
                      </a:lnTo>
                      <a:lnTo>
                        <a:pt x="29" y="51"/>
                      </a:lnTo>
                      <a:lnTo>
                        <a:pt x="44" y="48"/>
                      </a:lnTo>
                      <a:lnTo>
                        <a:pt x="130" y="15"/>
                      </a:lnTo>
                      <a:lnTo>
                        <a:pt x="104" y="15"/>
                      </a:lnTo>
                      <a:lnTo>
                        <a:pt x="104" y="9"/>
                      </a:lnTo>
                      <a:lnTo>
                        <a:pt x="130" y="0"/>
                      </a:lnTo>
                      <a:lnTo>
                        <a:pt x="104" y="0"/>
                      </a:lnTo>
                      <a:lnTo>
                        <a:pt x="95" y="6"/>
                      </a:lnTo>
                      <a:lnTo>
                        <a:pt x="89" y="12"/>
                      </a:lnTo>
                      <a:lnTo>
                        <a:pt x="83" y="15"/>
                      </a:lnTo>
                      <a:lnTo>
                        <a:pt x="74" y="15"/>
                      </a:lnTo>
                      <a:lnTo>
                        <a:pt x="65" y="15"/>
                      </a:lnTo>
                      <a:lnTo>
                        <a:pt x="38" y="2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24D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3" name="Freeform 58"/>
                <p:cNvSpPr>
                  <a:spLocks noChangeAspect="1"/>
                </p:cNvSpPr>
                <p:nvPr/>
              </p:nvSpPr>
              <p:spPr bwMode="auto">
                <a:xfrm>
                  <a:off x="2799" y="5047"/>
                  <a:ext cx="15" cy="39"/>
                </a:xfrm>
                <a:custGeom>
                  <a:avLst/>
                  <a:gdLst>
                    <a:gd name="T0" fmla="*/ 15 w 15"/>
                    <a:gd name="T1" fmla="*/ 39 h 39"/>
                    <a:gd name="T2" fmla="*/ 15 w 15"/>
                    <a:gd name="T3" fmla="*/ 9 h 39"/>
                    <a:gd name="T4" fmla="*/ 0 w 15"/>
                    <a:gd name="T5" fmla="*/ 0 h 39"/>
                    <a:gd name="T6" fmla="*/ 0 w 15"/>
                    <a:gd name="T7" fmla="*/ 39 h 39"/>
                    <a:gd name="T8" fmla="*/ 15 w 15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9"/>
                    <a:gd name="T17" fmla="*/ 15 w 15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9">
                      <a:moveTo>
                        <a:pt x="15" y="39"/>
                      </a:moveTo>
                      <a:lnTo>
                        <a:pt x="15" y="9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" y="39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4" name="Freeform 57"/>
                <p:cNvSpPr>
                  <a:spLocks noChangeAspect="1"/>
                </p:cNvSpPr>
                <p:nvPr/>
              </p:nvSpPr>
              <p:spPr bwMode="auto">
                <a:xfrm>
                  <a:off x="1805" y="5062"/>
                  <a:ext cx="45" cy="45"/>
                </a:xfrm>
                <a:custGeom>
                  <a:avLst/>
                  <a:gdLst>
                    <a:gd name="T0" fmla="*/ 0 w 45"/>
                    <a:gd name="T1" fmla="*/ 45 h 45"/>
                    <a:gd name="T2" fmla="*/ 18 w 45"/>
                    <a:gd name="T3" fmla="*/ 45 h 45"/>
                    <a:gd name="T4" fmla="*/ 45 w 45"/>
                    <a:gd name="T5" fmla="*/ 15 h 45"/>
                    <a:gd name="T6" fmla="*/ 45 w 45"/>
                    <a:gd name="T7" fmla="*/ 0 h 45"/>
                    <a:gd name="T8" fmla="*/ 36 w 45"/>
                    <a:gd name="T9" fmla="*/ 9 h 45"/>
                    <a:gd name="T10" fmla="*/ 30 w 45"/>
                    <a:gd name="T11" fmla="*/ 15 h 45"/>
                    <a:gd name="T12" fmla="*/ 27 w 45"/>
                    <a:gd name="T13" fmla="*/ 21 h 45"/>
                    <a:gd name="T14" fmla="*/ 24 w 45"/>
                    <a:gd name="T15" fmla="*/ 30 h 45"/>
                    <a:gd name="T16" fmla="*/ 0 w 45"/>
                    <a:gd name="T17" fmla="*/ 30 h 45"/>
                    <a:gd name="T18" fmla="*/ 0 w 45"/>
                    <a:gd name="T19" fmla="*/ 45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45"/>
                    <a:gd name="T32" fmla="*/ 45 w 45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45">
                      <a:moveTo>
                        <a:pt x="0" y="45"/>
                      </a:moveTo>
                      <a:lnTo>
                        <a:pt x="18" y="4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36" y="9"/>
                      </a:lnTo>
                      <a:lnTo>
                        <a:pt x="30" y="15"/>
                      </a:lnTo>
                      <a:lnTo>
                        <a:pt x="27" y="21"/>
                      </a:lnTo>
                      <a:lnTo>
                        <a:pt x="24" y="30"/>
                      </a:lnTo>
                      <a:lnTo>
                        <a:pt x="0" y="3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886" y="5077"/>
                  <a:ext cx="23" cy="15"/>
                </a:xfrm>
                <a:prstGeom prst="rect">
                  <a:avLst/>
                </a:prstGeom>
                <a:solidFill>
                  <a:srgbClr val="B36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026" name="Freeform 55"/>
                <p:cNvSpPr>
                  <a:spLocks noChangeAspect="1"/>
                </p:cNvSpPr>
                <p:nvPr/>
              </p:nvSpPr>
              <p:spPr bwMode="auto">
                <a:xfrm>
                  <a:off x="2046" y="5012"/>
                  <a:ext cx="108" cy="95"/>
                </a:xfrm>
                <a:custGeom>
                  <a:avLst/>
                  <a:gdLst>
                    <a:gd name="T0" fmla="*/ 6 w 108"/>
                    <a:gd name="T1" fmla="*/ 44 h 95"/>
                    <a:gd name="T2" fmla="*/ 6 w 108"/>
                    <a:gd name="T3" fmla="*/ 50 h 95"/>
                    <a:gd name="T4" fmla="*/ 0 w 108"/>
                    <a:gd name="T5" fmla="*/ 74 h 95"/>
                    <a:gd name="T6" fmla="*/ 6 w 108"/>
                    <a:gd name="T7" fmla="*/ 95 h 95"/>
                    <a:gd name="T8" fmla="*/ 21 w 108"/>
                    <a:gd name="T9" fmla="*/ 95 h 95"/>
                    <a:gd name="T10" fmla="*/ 108 w 108"/>
                    <a:gd name="T11" fmla="*/ 65 h 95"/>
                    <a:gd name="T12" fmla="*/ 108 w 108"/>
                    <a:gd name="T13" fmla="*/ 59 h 95"/>
                    <a:gd name="T14" fmla="*/ 66 w 108"/>
                    <a:gd name="T15" fmla="*/ 59 h 95"/>
                    <a:gd name="T16" fmla="*/ 75 w 108"/>
                    <a:gd name="T17" fmla="*/ 15 h 95"/>
                    <a:gd name="T18" fmla="*/ 87 w 108"/>
                    <a:gd name="T19" fmla="*/ 15 h 95"/>
                    <a:gd name="T20" fmla="*/ 81 w 108"/>
                    <a:gd name="T21" fmla="*/ 0 h 95"/>
                    <a:gd name="T22" fmla="*/ 66 w 108"/>
                    <a:gd name="T23" fmla="*/ 0 h 95"/>
                    <a:gd name="T24" fmla="*/ 66 w 108"/>
                    <a:gd name="T25" fmla="*/ 29 h 95"/>
                    <a:gd name="T26" fmla="*/ 60 w 108"/>
                    <a:gd name="T27" fmla="*/ 38 h 95"/>
                    <a:gd name="T28" fmla="*/ 54 w 108"/>
                    <a:gd name="T29" fmla="*/ 44 h 95"/>
                    <a:gd name="T30" fmla="*/ 48 w 108"/>
                    <a:gd name="T31" fmla="*/ 50 h 95"/>
                    <a:gd name="T32" fmla="*/ 36 w 108"/>
                    <a:gd name="T33" fmla="*/ 50 h 95"/>
                    <a:gd name="T34" fmla="*/ 24 w 108"/>
                    <a:gd name="T35" fmla="*/ 50 h 95"/>
                    <a:gd name="T36" fmla="*/ 6 w 108"/>
                    <a:gd name="T37" fmla="*/ 44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8"/>
                    <a:gd name="T58" fmla="*/ 0 h 95"/>
                    <a:gd name="T59" fmla="*/ 108 w 108"/>
                    <a:gd name="T60" fmla="*/ 95 h 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8" h="95">
                      <a:moveTo>
                        <a:pt x="6" y="44"/>
                      </a:moveTo>
                      <a:lnTo>
                        <a:pt x="6" y="50"/>
                      </a:lnTo>
                      <a:lnTo>
                        <a:pt x="0" y="74"/>
                      </a:lnTo>
                      <a:lnTo>
                        <a:pt x="6" y="95"/>
                      </a:lnTo>
                      <a:lnTo>
                        <a:pt x="21" y="95"/>
                      </a:lnTo>
                      <a:lnTo>
                        <a:pt x="108" y="65"/>
                      </a:lnTo>
                      <a:lnTo>
                        <a:pt x="108" y="59"/>
                      </a:lnTo>
                      <a:lnTo>
                        <a:pt x="66" y="59"/>
                      </a:lnTo>
                      <a:lnTo>
                        <a:pt x="75" y="15"/>
                      </a:lnTo>
                      <a:lnTo>
                        <a:pt x="87" y="15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66" y="29"/>
                      </a:lnTo>
                      <a:lnTo>
                        <a:pt x="60" y="38"/>
                      </a:lnTo>
                      <a:lnTo>
                        <a:pt x="54" y="44"/>
                      </a:lnTo>
                      <a:lnTo>
                        <a:pt x="48" y="50"/>
                      </a:lnTo>
                      <a:lnTo>
                        <a:pt x="36" y="50"/>
                      </a:lnTo>
                      <a:lnTo>
                        <a:pt x="24" y="50"/>
                      </a:lnTo>
                      <a:lnTo>
                        <a:pt x="6" y="44"/>
                      </a:lnTo>
                      <a:close/>
                    </a:path>
                  </a:pathLst>
                </a:custGeom>
                <a:solidFill>
                  <a:srgbClr val="B170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7" name="Freeform 54"/>
                <p:cNvSpPr>
                  <a:spLocks noChangeAspect="1"/>
                </p:cNvSpPr>
                <p:nvPr/>
              </p:nvSpPr>
              <p:spPr bwMode="auto">
                <a:xfrm>
                  <a:off x="2829" y="5077"/>
                  <a:ext cx="60" cy="21"/>
                </a:xfrm>
                <a:custGeom>
                  <a:avLst/>
                  <a:gdLst>
                    <a:gd name="T0" fmla="*/ 60 w 60"/>
                    <a:gd name="T1" fmla="*/ 21 h 21"/>
                    <a:gd name="T2" fmla="*/ 15 w 60"/>
                    <a:gd name="T3" fmla="*/ 15 h 21"/>
                    <a:gd name="T4" fmla="*/ 15 w 60"/>
                    <a:gd name="T5" fmla="*/ 9 h 21"/>
                    <a:gd name="T6" fmla="*/ 45 w 60"/>
                    <a:gd name="T7" fmla="*/ 0 h 21"/>
                    <a:gd name="T8" fmla="*/ 0 w 60"/>
                    <a:gd name="T9" fmla="*/ 0 h 21"/>
                    <a:gd name="T10" fmla="*/ 0 w 60"/>
                    <a:gd name="T11" fmla="*/ 21 h 21"/>
                    <a:gd name="T12" fmla="*/ 60 w 6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21"/>
                    <a:gd name="T23" fmla="*/ 60 w 6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21">
                      <a:moveTo>
                        <a:pt x="60" y="21"/>
                      </a:move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60" y="21"/>
                      </a:lnTo>
                      <a:close/>
                    </a:path>
                  </a:pathLst>
                </a:custGeom>
                <a:solidFill>
                  <a:srgbClr val="8F4D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8" name="Freeform 53"/>
                <p:cNvSpPr>
                  <a:spLocks noChangeAspect="1"/>
                </p:cNvSpPr>
                <p:nvPr/>
              </p:nvSpPr>
              <p:spPr bwMode="auto">
                <a:xfrm>
                  <a:off x="2606" y="5047"/>
                  <a:ext cx="187" cy="84"/>
                </a:xfrm>
                <a:custGeom>
                  <a:avLst/>
                  <a:gdLst>
                    <a:gd name="T0" fmla="*/ 167 w 187"/>
                    <a:gd name="T1" fmla="*/ 60 h 84"/>
                    <a:gd name="T2" fmla="*/ 178 w 187"/>
                    <a:gd name="T3" fmla="*/ 60 h 84"/>
                    <a:gd name="T4" fmla="*/ 187 w 187"/>
                    <a:gd name="T5" fmla="*/ 45 h 84"/>
                    <a:gd name="T6" fmla="*/ 178 w 187"/>
                    <a:gd name="T7" fmla="*/ 30 h 84"/>
                    <a:gd name="T8" fmla="*/ 178 w 187"/>
                    <a:gd name="T9" fmla="*/ 9 h 84"/>
                    <a:gd name="T10" fmla="*/ 167 w 187"/>
                    <a:gd name="T11" fmla="*/ 0 h 84"/>
                    <a:gd name="T12" fmla="*/ 167 w 187"/>
                    <a:gd name="T13" fmla="*/ 9 h 84"/>
                    <a:gd name="T14" fmla="*/ 119 w 187"/>
                    <a:gd name="T15" fmla="*/ 30 h 84"/>
                    <a:gd name="T16" fmla="*/ 113 w 187"/>
                    <a:gd name="T17" fmla="*/ 15 h 84"/>
                    <a:gd name="T18" fmla="*/ 42 w 187"/>
                    <a:gd name="T19" fmla="*/ 24 h 84"/>
                    <a:gd name="T20" fmla="*/ 0 w 187"/>
                    <a:gd name="T21" fmla="*/ 24 h 84"/>
                    <a:gd name="T22" fmla="*/ 0 w 187"/>
                    <a:gd name="T23" fmla="*/ 39 h 84"/>
                    <a:gd name="T24" fmla="*/ 18 w 187"/>
                    <a:gd name="T25" fmla="*/ 39 h 84"/>
                    <a:gd name="T26" fmla="*/ 30 w 187"/>
                    <a:gd name="T27" fmla="*/ 63 h 84"/>
                    <a:gd name="T28" fmla="*/ 113 w 187"/>
                    <a:gd name="T29" fmla="*/ 84 h 84"/>
                    <a:gd name="T30" fmla="*/ 113 w 187"/>
                    <a:gd name="T31" fmla="*/ 72 h 84"/>
                    <a:gd name="T32" fmla="*/ 167 w 187"/>
                    <a:gd name="T33" fmla="*/ 60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7"/>
                    <a:gd name="T52" fmla="*/ 0 h 84"/>
                    <a:gd name="T53" fmla="*/ 187 w 187"/>
                    <a:gd name="T54" fmla="*/ 84 h 8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7" h="84">
                      <a:moveTo>
                        <a:pt x="167" y="60"/>
                      </a:moveTo>
                      <a:lnTo>
                        <a:pt x="178" y="60"/>
                      </a:lnTo>
                      <a:lnTo>
                        <a:pt x="187" y="45"/>
                      </a:lnTo>
                      <a:lnTo>
                        <a:pt x="178" y="30"/>
                      </a:lnTo>
                      <a:lnTo>
                        <a:pt x="178" y="9"/>
                      </a:lnTo>
                      <a:lnTo>
                        <a:pt x="167" y="0"/>
                      </a:lnTo>
                      <a:lnTo>
                        <a:pt x="167" y="9"/>
                      </a:lnTo>
                      <a:lnTo>
                        <a:pt x="119" y="30"/>
                      </a:lnTo>
                      <a:lnTo>
                        <a:pt x="113" y="15"/>
                      </a:lnTo>
                      <a:lnTo>
                        <a:pt x="42" y="24"/>
                      </a:lnTo>
                      <a:lnTo>
                        <a:pt x="0" y="24"/>
                      </a:lnTo>
                      <a:lnTo>
                        <a:pt x="0" y="39"/>
                      </a:lnTo>
                      <a:lnTo>
                        <a:pt x="18" y="39"/>
                      </a:lnTo>
                      <a:lnTo>
                        <a:pt x="30" y="63"/>
                      </a:lnTo>
                      <a:lnTo>
                        <a:pt x="113" y="84"/>
                      </a:lnTo>
                      <a:lnTo>
                        <a:pt x="113" y="72"/>
                      </a:lnTo>
                      <a:lnTo>
                        <a:pt x="167" y="60"/>
                      </a:lnTo>
                      <a:close/>
                    </a:path>
                  </a:pathLst>
                </a:custGeom>
                <a:solidFill>
                  <a:srgbClr val="CB94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29" name="Freeform 52"/>
                <p:cNvSpPr>
                  <a:spLocks noChangeAspect="1"/>
                </p:cNvSpPr>
                <p:nvPr/>
              </p:nvSpPr>
              <p:spPr bwMode="auto">
                <a:xfrm>
                  <a:off x="2773" y="5047"/>
                  <a:ext cx="41" cy="75"/>
                </a:xfrm>
                <a:custGeom>
                  <a:avLst/>
                  <a:gdLst>
                    <a:gd name="T0" fmla="*/ 11 w 41"/>
                    <a:gd name="T1" fmla="*/ 9 h 75"/>
                    <a:gd name="T2" fmla="*/ 11 w 41"/>
                    <a:gd name="T3" fmla="*/ 30 h 75"/>
                    <a:gd name="T4" fmla="*/ 20 w 41"/>
                    <a:gd name="T5" fmla="*/ 45 h 75"/>
                    <a:gd name="T6" fmla="*/ 11 w 41"/>
                    <a:gd name="T7" fmla="*/ 60 h 75"/>
                    <a:gd name="T8" fmla="*/ 0 w 41"/>
                    <a:gd name="T9" fmla="*/ 60 h 75"/>
                    <a:gd name="T10" fmla="*/ 0 w 41"/>
                    <a:gd name="T11" fmla="*/ 66 h 75"/>
                    <a:gd name="T12" fmla="*/ 11 w 41"/>
                    <a:gd name="T13" fmla="*/ 75 h 75"/>
                    <a:gd name="T14" fmla="*/ 26 w 41"/>
                    <a:gd name="T15" fmla="*/ 72 h 75"/>
                    <a:gd name="T16" fmla="*/ 41 w 41"/>
                    <a:gd name="T17" fmla="*/ 51 h 75"/>
                    <a:gd name="T18" fmla="*/ 41 w 41"/>
                    <a:gd name="T19" fmla="*/ 39 h 75"/>
                    <a:gd name="T20" fmla="*/ 26 w 41"/>
                    <a:gd name="T21" fmla="*/ 39 h 75"/>
                    <a:gd name="T22" fmla="*/ 26 w 41"/>
                    <a:gd name="T23" fmla="*/ 0 h 75"/>
                    <a:gd name="T24" fmla="*/ 11 w 41"/>
                    <a:gd name="T25" fmla="*/ 9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75"/>
                    <a:gd name="T41" fmla="*/ 41 w 41"/>
                    <a:gd name="T42" fmla="*/ 75 h 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75">
                      <a:moveTo>
                        <a:pt x="11" y="9"/>
                      </a:moveTo>
                      <a:lnTo>
                        <a:pt x="11" y="30"/>
                      </a:lnTo>
                      <a:lnTo>
                        <a:pt x="20" y="45"/>
                      </a:lnTo>
                      <a:lnTo>
                        <a:pt x="11" y="60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11" y="75"/>
                      </a:lnTo>
                      <a:lnTo>
                        <a:pt x="26" y="72"/>
                      </a:lnTo>
                      <a:lnTo>
                        <a:pt x="41" y="51"/>
                      </a:lnTo>
                      <a:lnTo>
                        <a:pt x="41" y="39"/>
                      </a:lnTo>
                      <a:lnTo>
                        <a:pt x="26" y="39"/>
                      </a:lnTo>
                      <a:lnTo>
                        <a:pt x="26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916D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0" name="Freeform 51"/>
                <p:cNvSpPr>
                  <a:spLocks noChangeAspect="1"/>
                </p:cNvSpPr>
                <p:nvPr/>
              </p:nvSpPr>
              <p:spPr bwMode="auto">
                <a:xfrm>
                  <a:off x="2037" y="5062"/>
                  <a:ext cx="30" cy="54"/>
                </a:xfrm>
                <a:custGeom>
                  <a:avLst/>
                  <a:gdLst>
                    <a:gd name="T0" fmla="*/ 30 w 30"/>
                    <a:gd name="T1" fmla="*/ 45 h 54"/>
                    <a:gd name="T2" fmla="*/ 15 w 30"/>
                    <a:gd name="T3" fmla="*/ 45 h 54"/>
                    <a:gd name="T4" fmla="*/ 9 w 30"/>
                    <a:gd name="T5" fmla="*/ 24 h 54"/>
                    <a:gd name="T6" fmla="*/ 15 w 30"/>
                    <a:gd name="T7" fmla="*/ 0 h 54"/>
                    <a:gd name="T8" fmla="*/ 0 w 30"/>
                    <a:gd name="T9" fmla="*/ 0 h 54"/>
                    <a:gd name="T10" fmla="*/ 3 w 30"/>
                    <a:gd name="T11" fmla="*/ 54 h 54"/>
                    <a:gd name="T12" fmla="*/ 30 w 30"/>
                    <a:gd name="T13" fmla="*/ 45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54"/>
                    <a:gd name="T23" fmla="*/ 30 w 30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54">
                      <a:moveTo>
                        <a:pt x="30" y="45"/>
                      </a:moveTo>
                      <a:lnTo>
                        <a:pt x="15" y="45"/>
                      </a:lnTo>
                      <a:lnTo>
                        <a:pt x="9" y="24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3" y="54"/>
                      </a:lnTo>
                      <a:lnTo>
                        <a:pt x="30" y="45"/>
                      </a:lnTo>
                      <a:close/>
                    </a:path>
                  </a:pathLst>
                </a:custGeom>
                <a:solidFill>
                  <a:srgbClr val="924E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1" name="Freeform 50"/>
                <p:cNvSpPr>
                  <a:spLocks noChangeAspect="1"/>
                </p:cNvSpPr>
                <p:nvPr/>
              </p:nvSpPr>
              <p:spPr bwMode="auto">
                <a:xfrm>
                  <a:off x="2779" y="5041"/>
                  <a:ext cx="136" cy="107"/>
                </a:xfrm>
                <a:custGeom>
                  <a:avLst/>
                  <a:gdLst>
                    <a:gd name="T0" fmla="*/ 35 w 136"/>
                    <a:gd name="T1" fmla="*/ 15 h 107"/>
                    <a:gd name="T2" fmla="*/ 35 w 136"/>
                    <a:gd name="T3" fmla="*/ 45 h 107"/>
                    <a:gd name="T4" fmla="*/ 35 w 136"/>
                    <a:gd name="T5" fmla="*/ 57 h 107"/>
                    <a:gd name="T6" fmla="*/ 20 w 136"/>
                    <a:gd name="T7" fmla="*/ 78 h 107"/>
                    <a:gd name="T8" fmla="*/ 5 w 136"/>
                    <a:gd name="T9" fmla="*/ 81 h 107"/>
                    <a:gd name="T10" fmla="*/ 0 w 136"/>
                    <a:gd name="T11" fmla="*/ 101 h 107"/>
                    <a:gd name="T12" fmla="*/ 5 w 136"/>
                    <a:gd name="T13" fmla="*/ 107 h 107"/>
                    <a:gd name="T14" fmla="*/ 38 w 136"/>
                    <a:gd name="T15" fmla="*/ 84 h 107"/>
                    <a:gd name="T16" fmla="*/ 71 w 136"/>
                    <a:gd name="T17" fmla="*/ 66 h 107"/>
                    <a:gd name="T18" fmla="*/ 110 w 136"/>
                    <a:gd name="T19" fmla="*/ 66 h 107"/>
                    <a:gd name="T20" fmla="*/ 110 w 136"/>
                    <a:gd name="T21" fmla="*/ 57 h 107"/>
                    <a:gd name="T22" fmla="*/ 50 w 136"/>
                    <a:gd name="T23" fmla="*/ 57 h 107"/>
                    <a:gd name="T24" fmla="*/ 50 w 136"/>
                    <a:gd name="T25" fmla="*/ 36 h 107"/>
                    <a:gd name="T26" fmla="*/ 95 w 136"/>
                    <a:gd name="T27" fmla="*/ 36 h 107"/>
                    <a:gd name="T28" fmla="*/ 95 w 136"/>
                    <a:gd name="T29" fmla="*/ 21 h 107"/>
                    <a:gd name="T30" fmla="*/ 110 w 136"/>
                    <a:gd name="T31" fmla="*/ 21 h 107"/>
                    <a:gd name="T32" fmla="*/ 136 w 136"/>
                    <a:gd name="T33" fmla="*/ 21 h 107"/>
                    <a:gd name="T34" fmla="*/ 136 w 136"/>
                    <a:gd name="T35" fmla="*/ 0 h 107"/>
                    <a:gd name="T36" fmla="*/ 110 w 136"/>
                    <a:gd name="T37" fmla="*/ 0 h 107"/>
                    <a:gd name="T38" fmla="*/ 89 w 136"/>
                    <a:gd name="T39" fmla="*/ 15 h 107"/>
                    <a:gd name="T40" fmla="*/ 35 w 136"/>
                    <a:gd name="T41" fmla="*/ 15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6"/>
                    <a:gd name="T64" fmla="*/ 0 h 107"/>
                    <a:gd name="T65" fmla="*/ 136 w 136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6" h="107">
                      <a:moveTo>
                        <a:pt x="35" y="15"/>
                      </a:moveTo>
                      <a:lnTo>
                        <a:pt x="35" y="45"/>
                      </a:lnTo>
                      <a:lnTo>
                        <a:pt x="35" y="57"/>
                      </a:lnTo>
                      <a:lnTo>
                        <a:pt x="20" y="78"/>
                      </a:lnTo>
                      <a:lnTo>
                        <a:pt x="5" y="81"/>
                      </a:lnTo>
                      <a:lnTo>
                        <a:pt x="0" y="101"/>
                      </a:lnTo>
                      <a:lnTo>
                        <a:pt x="5" y="107"/>
                      </a:lnTo>
                      <a:lnTo>
                        <a:pt x="38" y="84"/>
                      </a:lnTo>
                      <a:lnTo>
                        <a:pt x="71" y="66"/>
                      </a:lnTo>
                      <a:lnTo>
                        <a:pt x="110" y="66"/>
                      </a:lnTo>
                      <a:lnTo>
                        <a:pt x="110" y="57"/>
                      </a:lnTo>
                      <a:lnTo>
                        <a:pt x="50" y="57"/>
                      </a:lnTo>
                      <a:lnTo>
                        <a:pt x="50" y="36"/>
                      </a:lnTo>
                      <a:lnTo>
                        <a:pt x="95" y="36"/>
                      </a:lnTo>
                      <a:lnTo>
                        <a:pt x="95" y="21"/>
                      </a:lnTo>
                      <a:lnTo>
                        <a:pt x="110" y="21"/>
                      </a:lnTo>
                      <a:lnTo>
                        <a:pt x="136" y="21"/>
                      </a:lnTo>
                      <a:lnTo>
                        <a:pt x="136" y="0"/>
                      </a:lnTo>
                      <a:lnTo>
                        <a:pt x="110" y="0"/>
                      </a:lnTo>
                      <a:lnTo>
                        <a:pt x="89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B4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2" name="Freeform 49"/>
                <p:cNvSpPr>
                  <a:spLocks noChangeAspect="1"/>
                </p:cNvSpPr>
                <p:nvPr/>
              </p:nvSpPr>
              <p:spPr bwMode="auto">
                <a:xfrm>
                  <a:off x="2844" y="5071"/>
                  <a:ext cx="65" cy="51"/>
                </a:xfrm>
                <a:custGeom>
                  <a:avLst/>
                  <a:gdLst>
                    <a:gd name="T0" fmla="*/ 30 w 65"/>
                    <a:gd name="T1" fmla="*/ 6 h 51"/>
                    <a:gd name="T2" fmla="*/ 0 w 65"/>
                    <a:gd name="T3" fmla="*/ 15 h 51"/>
                    <a:gd name="T4" fmla="*/ 0 w 65"/>
                    <a:gd name="T5" fmla="*/ 21 h 51"/>
                    <a:gd name="T6" fmla="*/ 45 w 65"/>
                    <a:gd name="T7" fmla="*/ 27 h 51"/>
                    <a:gd name="T8" fmla="*/ 45 w 65"/>
                    <a:gd name="T9" fmla="*/ 36 h 51"/>
                    <a:gd name="T10" fmla="*/ 15 w 65"/>
                    <a:gd name="T11" fmla="*/ 42 h 51"/>
                    <a:gd name="T12" fmla="*/ 15 w 65"/>
                    <a:gd name="T13" fmla="*/ 51 h 51"/>
                    <a:gd name="T14" fmla="*/ 51 w 65"/>
                    <a:gd name="T15" fmla="*/ 51 h 51"/>
                    <a:gd name="T16" fmla="*/ 57 w 65"/>
                    <a:gd name="T17" fmla="*/ 51 h 51"/>
                    <a:gd name="T18" fmla="*/ 65 w 65"/>
                    <a:gd name="T19" fmla="*/ 21 h 51"/>
                    <a:gd name="T20" fmla="*/ 57 w 65"/>
                    <a:gd name="T21" fmla="*/ 15 h 51"/>
                    <a:gd name="T22" fmla="*/ 65 w 65"/>
                    <a:gd name="T23" fmla="*/ 0 h 51"/>
                    <a:gd name="T24" fmla="*/ 45 w 65"/>
                    <a:gd name="T25" fmla="*/ 0 h 51"/>
                    <a:gd name="T26" fmla="*/ 30 w 65"/>
                    <a:gd name="T27" fmla="*/ 6 h 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5"/>
                    <a:gd name="T43" fmla="*/ 0 h 51"/>
                    <a:gd name="T44" fmla="*/ 65 w 65"/>
                    <a:gd name="T45" fmla="*/ 51 h 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5" h="51">
                      <a:moveTo>
                        <a:pt x="30" y="6"/>
                      </a:move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5" y="27"/>
                      </a:lnTo>
                      <a:lnTo>
                        <a:pt x="45" y="36"/>
                      </a:lnTo>
                      <a:lnTo>
                        <a:pt x="15" y="42"/>
                      </a:lnTo>
                      <a:lnTo>
                        <a:pt x="15" y="51"/>
                      </a:lnTo>
                      <a:lnTo>
                        <a:pt x="51" y="51"/>
                      </a:lnTo>
                      <a:lnTo>
                        <a:pt x="57" y="51"/>
                      </a:lnTo>
                      <a:lnTo>
                        <a:pt x="65" y="21"/>
                      </a:lnTo>
                      <a:lnTo>
                        <a:pt x="57" y="15"/>
                      </a:lnTo>
                      <a:lnTo>
                        <a:pt x="65" y="0"/>
                      </a:lnTo>
                      <a:lnTo>
                        <a:pt x="45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3" name="Freeform 48"/>
                <p:cNvSpPr>
                  <a:spLocks noChangeAspect="1"/>
                </p:cNvSpPr>
                <p:nvPr/>
              </p:nvSpPr>
              <p:spPr bwMode="auto">
                <a:xfrm>
                  <a:off x="1466" y="5113"/>
                  <a:ext cx="131" cy="89"/>
                </a:xfrm>
                <a:custGeom>
                  <a:avLst/>
                  <a:gdLst>
                    <a:gd name="T0" fmla="*/ 30 w 131"/>
                    <a:gd name="T1" fmla="*/ 15 h 89"/>
                    <a:gd name="T2" fmla="*/ 57 w 131"/>
                    <a:gd name="T3" fmla="*/ 35 h 89"/>
                    <a:gd name="T4" fmla="*/ 74 w 131"/>
                    <a:gd name="T5" fmla="*/ 38 h 89"/>
                    <a:gd name="T6" fmla="*/ 80 w 131"/>
                    <a:gd name="T7" fmla="*/ 41 h 89"/>
                    <a:gd name="T8" fmla="*/ 86 w 131"/>
                    <a:gd name="T9" fmla="*/ 50 h 89"/>
                    <a:gd name="T10" fmla="*/ 86 w 131"/>
                    <a:gd name="T11" fmla="*/ 65 h 89"/>
                    <a:gd name="T12" fmla="*/ 101 w 131"/>
                    <a:gd name="T13" fmla="*/ 65 h 89"/>
                    <a:gd name="T14" fmla="*/ 101 w 131"/>
                    <a:gd name="T15" fmla="*/ 89 h 89"/>
                    <a:gd name="T16" fmla="*/ 131 w 131"/>
                    <a:gd name="T17" fmla="*/ 89 h 89"/>
                    <a:gd name="T18" fmla="*/ 131 w 131"/>
                    <a:gd name="T19" fmla="*/ 74 h 89"/>
                    <a:gd name="T20" fmla="*/ 116 w 131"/>
                    <a:gd name="T21" fmla="*/ 65 h 89"/>
                    <a:gd name="T22" fmla="*/ 113 w 131"/>
                    <a:gd name="T23" fmla="*/ 32 h 89"/>
                    <a:gd name="T24" fmla="*/ 86 w 131"/>
                    <a:gd name="T25" fmla="*/ 9 h 89"/>
                    <a:gd name="T26" fmla="*/ 0 w 131"/>
                    <a:gd name="T27" fmla="*/ 0 h 89"/>
                    <a:gd name="T28" fmla="*/ 30 w 131"/>
                    <a:gd name="T29" fmla="*/ 15 h 8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1"/>
                    <a:gd name="T46" fmla="*/ 0 h 89"/>
                    <a:gd name="T47" fmla="*/ 131 w 131"/>
                    <a:gd name="T48" fmla="*/ 89 h 8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1" h="89">
                      <a:moveTo>
                        <a:pt x="30" y="15"/>
                      </a:moveTo>
                      <a:lnTo>
                        <a:pt x="57" y="35"/>
                      </a:lnTo>
                      <a:lnTo>
                        <a:pt x="74" y="38"/>
                      </a:lnTo>
                      <a:lnTo>
                        <a:pt x="80" y="41"/>
                      </a:lnTo>
                      <a:lnTo>
                        <a:pt x="86" y="50"/>
                      </a:lnTo>
                      <a:lnTo>
                        <a:pt x="86" y="65"/>
                      </a:lnTo>
                      <a:lnTo>
                        <a:pt x="101" y="65"/>
                      </a:lnTo>
                      <a:lnTo>
                        <a:pt x="101" y="89"/>
                      </a:lnTo>
                      <a:lnTo>
                        <a:pt x="131" y="89"/>
                      </a:lnTo>
                      <a:lnTo>
                        <a:pt x="131" y="74"/>
                      </a:lnTo>
                      <a:lnTo>
                        <a:pt x="116" y="65"/>
                      </a:lnTo>
                      <a:lnTo>
                        <a:pt x="113" y="32"/>
                      </a:lnTo>
                      <a:lnTo>
                        <a:pt x="86" y="9"/>
                      </a:lnTo>
                      <a:lnTo>
                        <a:pt x="0" y="0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C88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4" name="Freeform 47"/>
                <p:cNvSpPr>
                  <a:spLocks noChangeAspect="1"/>
                </p:cNvSpPr>
                <p:nvPr/>
              </p:nvSpPr>
              <p:spPr bwMode="auto">
                <a:xfrm>
                  <a:off x="2511" y="4970"/>
                  <a:ext cx="297" cy="202"/>
                </a:xfrm>
                <a:custGeom>
                  <a:avLst/>
                  <a:gdLst>
                    <a:gd name="T0" fmla="*/ 15 w 297"/>
                    <a:gd name="T1" fmla="*/ 27 h 202"/>
                    <a:gd name="T2" fmla="*/ 3 w 297"/>
                    <a:gd name="T3" fmla="*/ 12 h 202"/>
                    <a:gd name="T4" fmla="*/ 0 w 297"/>
                    <a:gd name="T5" fmla="*/ 42 h 202"/>
                    <a:gd name="T6" fmla="*/ 9 w 297"/>
                    <a:gd name="T7" fmla="*/ 60 h 202"/>
                    <a:gd name="T8" fmla="*/ 41 w 297"/>
                    <a:gd name="T9" fmla="*/ 143 h 202"/>
                    <a:gd name="T10" fmla="*/ 86 w 297"/>
                    <a:gd name="T11" fmla="*/ 143 h 202"/>
                    <a:gd name="T12" fmla="*/ 92 w 297"/>
                    <a:gd name="T13" fmla="*/ 155 h 202"/>
                    <a:gd name="T14" fmla="*/ 104 w 297"/>
                    <a:gd name="T15" fmla="*/ 164 h 202"/>
                    <a:gd name="T16" fmla="*/ 116 w 297"/>
                    <a:gd name="T17" fmla="*/ 169 h 202"/>
                    <a:gd name="T18" fmla="*/ 131 w 297"/>
                    <a:gd name="T19" fmla="*/ 172 h 202"/>
                    <a:gd name="T20" fmla="*/ 175 w 297"/>
                    <a:gd name="T21" fmla="*/ 175 h 202"/>
                    <a:gd name="T22" fmla="*/ 151 w 297"/>
                    <a:gd name="T23" fmla="*/ 202 h 202"/>
                    <a:gd name="T24" fmla="*/ 187 w 297"/>
                    <a:gd name="T25" fmla="*/ 202 h 202"/>
                    <a:gd name="T26" fmla="*/ 273 w 297"/>
                    <a:gd name="T27" fmla="*/ 187 h 202"/>
                    <a:gd name="T28" fmla="*/ 273 w 297"/>
                    <a:gd name="T29" fmla="*/ 178 h 202"/>
                    <a:gd name="T30" fmla="*/ 268 w 297"/>
                    <a:gd name="T31" fmla="*/ 172 h 202"/>
                    <a:gd name="T32" fmla="*/ 232 w 297"/>
                    <a:gd name="T33" fmla="*/ 172 h 202"/>
                    <a:gd name="T34" fmla="*/ 232 w 297"/>
                    <a:gd name="T35" fmla="*/ 158 h 202"/>
                    <a:gd name="T36" fmla="*/ 238 w 297"/>
                    <a:gd name="T37" fmla="*/ 149 h 202"/>
                    <a:gd name="T38" fmla="*/ 244 w 297"/>
                    <a:gd name="T39" fmla="*/ 146 h 202"/>
                    <a:gd name="T40" fmla="*/ 262 w 297"/>
                    <a:gd name="T41" fmla="*/ 143 h 202"/>
                    <a:gd name="T42" fmla="*/ 262 w 297"/>
                    <a:gd name="T43" fmla="*/ 137 h 202"/>
                    <a:gd name="T44" fmla="*/ 208 w 297"/>
                    <a:gd name="T45" fmla="*/ 149 h 202"/>
                    <a:gd name="T46" fmla="*/ 208 w 297"/>
                    <a:gd name="T47" fmla="*/ 161 h 202"/>
                    <a:gd name="T48" fmla="*/ 125 w 297"/>
                    <a:gd name="T49" fmla="*/ 140 h 202"/>
                    <a:gd name="T50" fmla="*/ 113 w 297"/>
                    <a:gd name="T51" fmla="*/ 116 h 202"/>
                    <a:gd name="T52" fmla="*/ 95 w 297"/>
                    <a:gd name="T53" fmla="*/ 116 h 202"/>
                    <a:gd name="T54" fmla="*/ 95 w 297"/>
                    <a:gd name="T55" fmla="*/ 101 h 202"/>
                    <a:gd name="T56" fmla="*/ 137 w 297"/>
                    <a:gd name="T57" fmla="*/ 101 h 202"/>
                    <a:gd name="T58" fmla="*/ 208 w 297"/>
                    <a:gd name="T59" fmla="*/ 92 h 202"/>
                    <a:gd name="T60" fmla="*/ 214 w 297"/>
                    <a:gd name="T61" fmla="*/ 107 h 202"/>
                    <a:gd name="T62" fmla="*/ 262 w 297"/>
                    <a:gd name="T63" fmla="*/ 86 h 202"/>
                    <a:gd name="T64" fmla="*/ 247 w 297"/>
                    <a:gd name="T65" fmla="*/ 86 h 202"/>
                    <a:gd name="T66" fmla="*/ 247 w 297"/>
                    <a:gd name="T67" fmla="*/ 65 h 202"/>
                    <a:gd name="T68" fmla="*/ 297 w 297"/>
                    <a:gd name="T69" fmla="*/ 6 h 202"/>
                    <a:gd name="T70" fmla="*/ 273 w 297"/>
                    <a:gd name="T71" fmla="*/ 0 h 202"/>
                    <a:gd name="T72" fmla="*/ 199 w 297"/>
                    <a:gd name="T73" fmla="*/ 80 h 202"/>
                    <a:gd name="T74" fmla="*/ 86 w 297"/>
                    <a:gd name="T75" fmla="*/ 86 h 202"/>
                    <a:gd name="T76" fmla="*/ 29 w 297"/>
                    <a:gd name="T77" fmla="*/ 54 h 202"/>
                    <a:gd name="T78" fmla="*/ 29 w 297"/>
                    <a:gd name="T79" fmla="*/ 27 h 202"/>
                    <a:gd name="T80" fmla="*/ 15 w 297"/>
                    <a:gd name="T81" fmla="*/ 27 h 2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97"/>
                    <a:gd name="T124" fmla="*/ 0 h 202"/>
                    <a:gd name="T125" fmla="*/ 297 w 297"/>
                    <a:gd name="T126" fmla="*/ 202 h 2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97" h="202">
                      <a:moveTo>
                        <a:pt x="15" y="27"/>
                      </a:moveTo>
                      <a:lnTo>
                        <a:pt x="3" y="12"/>
                      </a:lnTo>
                      <a:lnTo>
                        <a:pt x="0" y="42"/>
                      </a:lnTo>
                      <a:lnTo>
                        <a:pt x="9" y="60"/>
                      </a:lnTo>
                      <a:lnTo>
                        <a:pt x="41" y="143"/>
                      </a:lnTo>
                      <a:lnTo>
                        <a:pt x="86" y="143"/>
                      </a:lnTo>
                      <a:lnTo>
                        <a:pt x="92" y="155"/>
                      </a:lnTo>
                      <a:lnTo>
                        <a:pt x="104" y="164"/>
                      </a:lnTo>
                      <a:lnTo>
                        <a:pt x="116" y="169"/>
                      </a:lnTo>
                      <a:lnTo>
                        <a:pt x="131" y="172"/>
                      </a:lnTo>
                      <a:lnTo>
                        <a:pt x="175" y="175"/>
                      </a:lnTo>
                      <a:lnTo>
                        <a:pt x="151" y="202"/>
                      </a:lnTo>
                      <a:lnTo>
                        <a:pt x="187" y="202"/>
                      </a:lnTo>
                      <a:lnTo>
                        <a:pt x="273" y="187"/>
                      </a:lnTo>
                      <a:lnTo>
                        <a:pt x="273" y="178"/>
                      </a:lnTo>
                      <a:lnTo>
                        <a:pt x="268" y="172"/>
                      </a:lnTo>
                      <a:lnTo>
                        <a:pt x="232" y="172"/>
                      </a:lnTo>
                      <a:lnTo>
                        <a:pt x="232" y="158"/>
                      </a:lnTo>
                      <a:lnTo>
                        <a:pt x="238" y="149"/>
                      </a:lnTo>
                      <a:lnTo>
                        <a:pt x="244" y="146"/>
                      </a:lnTo>
                      <a:lnTo>
                        <a:pt x="262" y="143"/>
                      </a:lnTo>
                      <a:lnTo>
                        <a:pt x="262" y="137"/>
                      </a:lnTo>
                      <a:lnTo>
                        <a:pt x="208" y="149"/>
                      </a:lnTo>
                      <a:lnTo>
                        <a:pt x="208" y="161"/>
                      </a:lnTo>
                      <a:lnTo>
                        <a:pt x="125" y="140"/>
                      </a:lnTo>
                      <a:lnTo>
                        <a:pt x="113" y="116"/>
                      </a:lnTo>
                      <a:lnTo>
                        <a:pt x="95" y="116"/>
                      </a:lnTo>
                      <a:lnTo>
                        <a:pt x="95" y="101"/>
                      </a:lnTo>
                      <a:lnTo>
                        <a:pt x="137" y="101"/>
                      </a:lnTo>
                      <a:lnTo>
                        <a:pt x="208" y="92"/>
                      </a:lnTo>
                      <a:lnTo>
                        <a:pt x="214" y="107"/>
                      </a:lnTo>
                      <a:lnTo>
                        <a:pt x="262" y="86"/>
                      </a:lnTo>
                      <a:lnTo>
                        <a:pt x="247" y="86"/>
                      </a:lnTo>
                      <a:lnTo>
                        <a:pt x="247" y="65"/>
                      </a:lnTo>
                      <a:lnTo>
                        <a:pt x="297" y="6"/>
                      </a:lnTo>
                      <a:lnTo>
                        <a:pt x="273" y="0"/>
                      </a:lnTo>
                      <a:lnTo>
                        <a:pt x="199" y="80"/>
                      </a:lnTo>
                      <a:lnTo>
                        <a:pt x="86" y="86"/>
                      </a:lnTo>
                      <a:lnTo>
                        <a:pt x="29" y="54"/>
                      </a:lnTo>
                      <a:lnTo>
                        <a:pt x="29" y="27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C88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5" name="Freeform 46"/>
                <p:cNvSpPr>
                  <a:spLocks noChangeAspect="1" noEditPoints="1"/>
                </p:cNvSpPr>
                <p:nvPr/>
              </p:nvSpPr>
              <p:spPr bwMode="auto">
                <a:xfrm>
                  <a:off x="2112" y="5041"/>
                  <a:ext cx="428" cy="167"/>
                </a:xfrm>
                <a:custGeom>
                  <a:avLst/>
                  <a:gdLst>
                    <a:gd name="T0" fmla="*/ 146 w 428"/>
                    <a:gd name="T1" fmla="*/ 131 h 167"/>
                    <a:gd name="T2" fmla="*/ 107 w 428"/>
                    <a:gd name="T3" fmla="*/ 134 h 167"/>
                    <a:gd name="T4" fmla="*/ 77 w 428"/>
                    <a:gd name="T5" fmla="*/ 143 h 167"/>
                    <a:gd name="T6" fmla="*/ 65 w 428"/>
                    <a:gd name="T7" fmla="*/ 143 h 167"/>
                    <a:gd name="T8" fmla="*/ 56 w 428"/>
                    <a:gd name="T9" fmla="*/ 143 h 167"/>
                    <a:gd name="T10" fmla="*/ 47 w 428"/>
                    <a:gd name="T11" fmla="*/ 137 h 167"/>
                    <a:gd name="T12" fmla="*/ 42 w 428"/>
                    <a:gd name="T13" fmla="*/ 122 h 167"/>
                    <a:gd name="T14" fmla="*/ 59 w 428"/>
                    <a:gd name="T15" fmla="*/ 119 h 167"/>
                    <a:gd name="T16" fmla="*/ 80 w 428"/>
                    <a:gd name="T17" fmla="*/ 116 h 167"/>
                    <a:gd name="T18" fmla="*/ 86 w 428"/>
                    <a:gd name="T19" fmla="*/ 116 h 167"/>
                    <a:gd name="T20" fmla="*/ 98 w 428"/>
                    <a:gd name="T21" fmla="*/ 113 h 167"/>
                    <a:gd name="T22" fmla="*/ 104 w 428"/>
                    <a:gd name="T23" fmla="*/ 110 h 167"/>
                    <a:gd name="T24" fmla="*/ 110 w 428"/>
                    <a:gd name="T25" fmla="*/ 104 h 167"/>
                    <a:gd name="T26" fmla="*/ 131 w 428"/>
                    <a:gd name="T27" fmla="*/ 101 h 167"/>
                    <a:gd name="T28" fmla="*/ 131 w 428"/>
                    <a:gd name="T29" fmla="*/ 116 h 167"/>
                    <a:gd name="T30" fmla="*/ 146 w 428"/>
                    <a:gd name="T31" fmla="*/ 116 h 167"/>
                    <a:gd name="T32" fmla="*/ 146 w 428"/>
                    <a:gd name="T33" fmla="*/ 131 h 167"/>
                    <a:gd name="T34" fmla="*/ 172 w 428"/>
                    <a:gd name="T35" fmla="*/ 15 h 167"/>
                    <a:gd name="T36" fmla="*/ 86 w 428"/>
                    <a:gd name="T37" fmla="*/ 48 h 167"/>
                    <a:gd name="T38" fmla="*/ 71 w 428"/>
                    <a:gd name="T39" fmla="*/ 51 h 167"/>
                    <a:gd name="T40" fmla="*/ 15 w 428"/>
                    <a:gd name="T41" fmla="*/ 66 h 167"/>
                    <a:gd name="T42" fmla="*/ 15 w 428"/>
                    <a:gd name="T43" fmla="*/ 87 h 167"/>
                    <a:gd name="T44" fmla="*/ 0 w 428"/>
                    <a:gd name="T45" fmla="*/ 113 h 167"/>
                    <a:gd name="T46" fmla="*/ 21 w 428"/>
                    <a:gd name="T47" fmla="*/ 122 h 167"/>
                    <a:gd name="T48" fmla="*/ 15 w 428"/>
                    <a:gd name="T49" fmla="*/ 152 h 167"/>
                    <a:gd name="T50" fmla="*/ 86 w 428"/>
                    <a:gd name="T51" fmla="*/ 152 h 167"/>
                    <a:gd name="T52" fmla="*/ 86 w 428"/>
                    <a:gd name="T53" fmla="*/ 167 h 167"/>
                    <a:gd name="T54" fmla="*/ 232 w 428"/>
                    <a:gd name="T55" fmla="*/ 152 h 167"/>
                    <a:gd name="T56" fmla="*/ 428 w 428"/>
                    <a:gd name="T57" fmla="*/ 146 h 167"/>
                    <a:gd name="T58" fmla="*/ 428 w 428"/>
                    <a:gd name="T59" fmla="*/ 131 h 167"/>
                    <a:gd name="T60" fmla="*/ 217 w 428"/>
                    <a:gd name="T61" fmla="*/ 128 h 167"/>
                    <a:gd name="T62" fmla="*/ 196 w 428"/>
                    <a:gd name="T63" fmla="*/ 146 h 167"/>
                    <a:gd name="T64" fmla="*/ 128 w 428"/>
                    <a:gd name="T65" fmla="*/ 143 h 167"/>
                    <a:gd name="T66" fmla="*/ 146 w 428"/>
                    <a:gd name="T67" fmla="*/ 131 h 167"/>
                    <a:gd name="T68" fmla="*/ 369 w 428"/>
                    <a:gd name="T69" fmla="*/ 107 h 167"/>
                    <a:gd name="T70" fmla="*/ 363 w 428"/>
                    <a:gd name="T71" fmla="*/ 81 h 167"/>
                    <a:gd name="T72" fmla="*/ 360 w 428"/>
                    <a:gd name="T73" fmla="*/ 45 h 167"/>
                    <a:gd name="T74" fmla="*/ 357 w 428"/>
                    <a:gd name="T75" fmla="*/ 27 h 167"/>
                    <a:gd name="T76" fmla="*/ 348 w 428"/>
                    <a:gd name="T77" fmla="*/ 12 h 167"/>
                    <a:gd name="T78" fmla="*/ 342 w 428"/>
                    <a:gd name="T79" fmla="*/ 9 h 167"/>
                    <a:gd name="T80" fmla="*/ 336 w 428"/>
                    <a:gd name="T81" fmla="*/ 3 h 167"/>
                    <a:gd name="T82" fmla="*/ 327 w 428"/>
                    <a:gd name="T83" fmla="*/ 0 h 167"/>
                    <a:gd name="T84" fmla="*/ 318 w 428"/>
                    <a:gd name="T85" fmla="*/ 0 h 167"/>
                    <a:gd name="T86" fmla="*/ 289 w 428"/>
                    <a:gd name="T87" fmla="*/ 0 h 167"/>
                    <a:gd name="T88" fmla="*/ 172 w 428"/>
                    <a:gd name="T89" fmla="*/ 15 h 16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8"/>
                    <a:gd name="T136" fmla="*/ 0 h 167"/>
                    <a:gd name="T137" fmla="*/ 428 w 428"/>
                    <a:gd name="T138" fmla="*/ 167 h 16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8" h="167">
                      <a:moveTo>
                        <a:pt x="146" y="131"/>
                      </a:moveTo>
                      <a:lnTo>
                        <a:pt x="107" y="134"/>
                      </a:lnTo>
                      <a:lnTo>
                        <a:pt x="77" y="143"/>
                      </a:lnTo>
                      <a:lnTo>
                        <a:pt x="65" y="143"/>
                      </a:lnTo>
                      <a:lnTo>
                        <a:pt x="56" y="143"/>
                      </a:lnTo>
                      <a:lnTo>
                        <a:pt x="47" y="137"/>
                      </a:lnTo>
                      <a:lnTo>
                        <a:pt x="42" y="122"/>
                      </a:lnTo>
                      <a:lnTo>
                        <a:pt x="59" y="119"/>
                      </a:lnTo>
                      <a:lnTo>
                        <a:pt x="80" y="116"/>
                      </a:lnTo>
                      <a:lnTo>
                        <a:pt x="86" y="116"/>
                      </a:lnTo>
                      <a:lnTo>
                        <a:pt x="98" y="113"/>
                      </a:lnTo>
                      <a:lnTo>
                        <a:pt x="104" y="110"/>
                      </a:lnTo>
                      <a:lnTo>
                        <a:pt x="110" y="104"/>
                      </a:lnTo>
                      <a:lnTo>
                        <a:pt x="131" y="101"/>
                      </a:lnTo>
                      <a:lnTo>
                        <a:pt x="131" y="116"/>
                      </a:lnTo>
                      <a:lnTo>
                        <a:pt x="146" y="116"/>
                      </a:lnTo>
                      <a:lnTo>
                        <a:pt x="146" y="131"/>
                      </a:lnTo>
                      <a:close/>
                      <a:moveTo>
                        <a:pt x="172" y="15"/>
                      </a:moveTo>
                      <a:lnTo>
                        <a:pt x="86" y="48"/>
                      </a:lnTo>
                      <a:lnTo>
                        <a:pt x="71" y="51"/>
                      </a:lnTo>
                      <a:lnTo>
                        <a:pt x="15" y="66"/>
                      </a:lnTo>
                      <a:lnTo>
                        <a:pt x="15" y="87"/>
                      </a:lnTo>
                      <a:lnTo>
                        <a:pt x="0" y="113"/>
                      </a:lnTo>
                      <a:lnTo>
                        <a:pt x="21" y="122"/>
                      </a:lnTo>
                      <a:lnTo>
                        <a:pt x="15" y="152"/>
                      </a:lnTo>
                      <a:lnTo>
                        <a:pt x="86" y="152"/>
                      </a:lnTo>
                      <a:lnTo>
                        <a:pt x="86" y="167"/>
                      </a:lnTo>
                      <a:lnTo>
                        <a:pt x="232" y="152"/>
                      </a:lnTo>
                      <a:lnTo>
                        <a:pt x="428" y="146"/>
                      </a:lnTo>
                      <a:lnTo>
                        <a:pt x="428" y="131"/>
                      </a:lnTo>
                      <a:lnTo>
                        <a:pt x="217" y="128"/>
                      </a:lnTo>
                      <a:lnTo>
                        <a:pt x="196" y="146"/>
                      </a:lnTo>
                      <a:lnTo>
                        <a:pt x="128" y="143"/>
                      </a:lnTo>
                      <a:lnTo>
                        <a:pt x="146" y="131"/>
                      </a:lnTo>
                      <a:lnTo>
                        <a:pt x="369" y="107"/>
                      </a:lnTo>
                      <a:lnTo>
                        <a:pt x="363" y="81"/>
                      </a:lnTo>
                      <a:lnTo>
                        <a:pt x="360" y="45"/>
                      </a:lnTo>
                      <a:lnTo>
                        <a:pt x="357" y="27"/>
                      </a:lnTo>
                      <a:lnTo>
                        <a:pt x="348" y="12"/>
                      </a:lnTo>
                      <a:lnTo>
                        <a:pt x="342" y="9"/>
                      </a:lnTo>
                      <a:lnTo>
                        <a:pt x="336" y="3"/>
                      </a:lnTo>
                      <a:lnTo>
                        <a:pt x="327" y="0"/>
                      </a:lnTo>
                      <a:lnTo>
                        <a:pt x="318" y="0"/>
                      </a:lnTo>
                      <a:lnTo>
                        <a:pt x="289" y="0"/>
                      </a:lnTo>
                      <a:lnTo>
                        <a:pt x="172" y="15"/>
                      </a:lnTo>
                      <a:close/>
                    </a:path>
                  </a:pathLst>
                </a:custGeom>
                <a:solidFill>
                  <a:srgbClr val="8D3D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6" name="Freeform 45"/>
                <p:cNvSpPr>
                  <a:spLocks noChangeAspect="1"/>
                </p:cNvSpPr>
                <p:nvPr/>
              </p:nvSpPr>
              <p:spPr bwMode="auto">
                <a:xfrm>
                  <a:off x="2743" y="5113"/>
                  <a:ext cx="41" cy="29"/>
                </a:xfrm>
                <a:custGeom>
                  <a:avLst/>
                  <a:gdLst>
                    <a:gd name="T0" fmla="*/ 36 w 41"/>
                    <a:gd name="T1" fmla="*/ 29 h 29"/>
                    <a:gd name="T2" fmla="*/ 41 w 41"/>
                    <a:gd name="T3" fmla="*/ 9 h 29"/>
                    <a:gd name="T4" fmla="*/ 30 w 41"/>
                    <a:gd name="T5" fmla="*/ 0 h 29"/>
                    <a:gd name="T6" fmla="*/ 12 w 41"/>
                    <a:gd name="T7" fmla="*/ 3 h 29"/>
                    <a:gd name="T8" fmla="*/ 6 w 41"/>
                    <a:gd name="T9" fmla="*/ 6 h 29"/>
                    <a:gd name="T10" fmla="*/ 0 w 41"/>
                    <a:gd name="T11" fmla="*/ 15 h 29"/>
                    <a:gd name="T12" fmla="*/ 0 w 41"/>
                    <a:gd name="T13" fmla="*/ 29 h 29"/>
                    <a:gd name="T14" fmla="*/ 36 w 41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"/>
                    <a:gd name="T25" fmla="*/ 0 h 29"/>
                    <a:gd name="T26" fmla="*/ 41 w 41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" h="29">
                      <a:moveTo>
                        <a:pt x="36" y="29"/>
                      </a:moveTo>
                      <a:lnTo>
                        <a:pt x="41" y="9"/>
                      </a:lnTo>
                      <a:lnTo>
                        <a:pt x="30" y="0"/>
                      </a:lnTo>
                      <a:lnTo>
                        <a:pt x="12" y="3"/>
                      </a:lnTo>
                      <a:lnTo>
                        <a:pt x="6" y="6"/>
                      </a:lnTo>
                      <a:lnTo>
                        <a:pt x="0" y="15"/>
                      </a:lnTo>
                      <a:lnTo>
                        <a:pt x="0" y="29"/>
                      </a:lnTo>
                      <a:lnTo>
                        <a:pt x="36" y="29"/>
                      </a:lnTo>
                      <a:close/>
                    </a:path>
                  </a:pathLst>
                </a:custGeom>
                <a:solidFill>
                  <a:srgbClr val="B36C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7" name="Freeform 44"/>
                <p:cNvSpPr>
                  <a:spLocks noChangeAspect="1"/>
                </p:cNvSpPr>
                <p:nvPr/>
              </p:nvSpPr>
              <p:spPr bwMode="auto">
                <a:xfrm>
                  <a:off x="1421" y="5128"/>
                  <a:ext cx="116" cy="65"/>
                </a:xfrm>
                <a:custGeom>
                  <a:avLst/>
                  <a:gdLst>
                    <a:gd name="T0" fmla="*/ 60 w 116"/>
                    <a:gd name="T1" fmla="*/ 29 h 65"/>
                    <a:gd name="T2" fmla="*/ 72 w 116"/>
                    <a:gd name="T3" fmla="*/ 29 h 65"/>
                    <a:gd name="T4" fmla="*/ 90 w 116"/>
                    <a:gd name="T5" fmla="*/ 44 h 65"/>
                    <a:gd name="T6" fmla="*/ 102 w 116"/>
                    <a:gd name="T7" fmla="*/ 44 h 65"/>
                    <a:gd name="T8" fmla="*/ 99 w 116"/>
                    <a:gd name="T9" fmla="*/ 53 h 65"/>
                    <a:gd name="T10" fmla="*/ 96 w 116"/>
                    <a:gd name="T11" fmla="*/ 59 h 65"/>
                    <a:gd name="T12" fmla="*/ 102 w 116"/>
                    <a:gd name="T13" fmla="*/ 62 h 65"/>
                    <a:gd name="T14" fmla="*/ 116 w 116"/>
                    <a:gd name="T15" fmla="*/ 65 h 65"/>
                    <a:gd name="T16" fmla="*/ 116 w 116"/>
                    <a:gd name="T17" fmla="*/ 50 h 65"/>
                    <a:gd name="T18" fmla="*/ 116 w 116"/>
                    <a:gd name="T19" fmla="*/ 29 h 65"/>
                    <a:gd name="T20" fmla="*/ 102 w 116"/>
                    <a:gd name="T21" fmla="*/ 20 h 65"/>
                    <a:gd name="T22" fmla="*/ 75 w 116"/>
                    <a:gd name="T23" fmla="*/ 0 h 65"/>
                    <a:gd name="T24" fmla="*/ 39 w 116"/>
                    <a:gd name="T25" fmla="*/ 0 h 65"/>
                    <a:gd name="T26" fmla="*/ 0 w 116"/>
                    <a:gd name="T27" fmla="*/ 20 h 65"/>
                    <a:gd name="T28" fmla="*/ 60 w 116"/>
                    <a:gd name="T29" fmla="*/ 29 h 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6"/>
                    <a:gd name="T46" fmla="*/ 0 h 65"/>
                    <a:gd name="T47" fmla="*/ 116 w 116"/>
                    <a:gd name="T48" fmla="*/ 65 h 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6" h="65">
                      <a:moveTo>
                        <a:pt x="60" y="29"/>
                      </a:moveTo>
                      <a:lnTo>
                        <a:pt x="72" y="29"/>
                      </a:lnTo>
                      <a:lnTo>
                        <a:pt x="90" y="44"/>
                      </a:lnTo>
                      <a:lnTo>
                        <a:pt x="102" y="44"/>
                      </a:lnTo>
                      <a:lnTo>
                        <a:pt x="99" y="53"/>
                      </a:lnTo>
                      <a:lnTo>
                        <a:pt x="96" y="59"/>
                      </a:lnTo>
                      <a:lnTo>
                        <a:pt x="102" y="62"/>
                      </a:lnTo>
                      <a:lnTo>
                        <a:pt x="116" y="65"/>
                      </a:lnTo>
                      <a:lnTo>
                        <a:pt x="116" y="50"/>
                      </a:lnTo>
                      <a:lnTo>
                        <a:pt x="116" y="29"/>
                      </a:lnTo>
                      <a:lnTo>
                        <a:pt x="102" y="20"/>
                      </a:lnTo>
                      <a:lnTo>
                        <a:pt x="75" y="0"/>
                      </a:lnTo>
                      <a:lnTo>
                        <a:pt x="39" y="0"/>
                      </a:lnTo>
                      <a:lnTo>
                        <a:pt x="0" y="20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8" name="Freeform 43"/>
                <p:cNvSpPr>
                  <a:spLocks noChangeAspect="1"/>
                </p:cNvSpPr>
                <p:nvPr/>
              </p:nvSpPr>
              <p:spPr bwMode="auto">
                <a:xfrm>
                  <a:off x="2240" y="5000"/>
                  <a:ext cx="312" cy="187"/>
                </a:xfrm>
                <a:custGeom>
                  <a:avLst/>
                  <a:gdLst>
                    <a:gd name="T0" fmla="*/ 250 w 312"/>
                    <a:gd name="T1" fmla="*/ 6 h 187"/>
                    <a:gd name="T2" fmla="*/ 190 w 312"/>
                    <a:gd name="T3" fmla="*/ 15 h 187"/>
                    <a:gd name="T4" fmla="*/ 169 w 312"/>
                    <a:gd name="T5" fmla="*/ 30 h 187"/>
                    <a:gd name="T6" fmla="*/ 89 w 312"/>
                    <a:gd name="T7" fmla="*/ 27 h 187"/>
                    <a:gd name="T8" fmla="*/ 44 w 312"/>
                    <a:gd name="T9" fmla="*/ 41 h 187"/>
                    <a:gd name="T10" fmla="*/ 18 w 312"/>
                    <a:gd name="T11" fmla="*/ 50 h 187"/>
                    <a:gd name="T12" fmla="*/ 18 w 312"/>
                    <a:gd name="T13" fmla="*/ 56 h 187"/>
                    <a:gd name="T14" fmla="*/ 44 w 312"/>
                    <a:gd name="T15" fmla="*/ 56 h 187"/>
                    <a:gd name="T16" fmla="*/ 161 w 312"/>
                    <a:gd name="T17" fmla="*/ 41 h 187"/>
                    <a:gd name="T18" fmla="*/ 190 w 312"/>
                    <a:gd name="T19" fmla="*/ 41 h 187"/>
                    <a:gd name="T20" fmla="*/ 199 w 312"/>
                    <a:gd name="T21" fmla="*/ 41 h 187"/>
                    <a:gd name="T22" fmla="*/ 208 w 312"/>
                    <a:gd name="T23" fmla="*/ 44 h 187"/>
                    <a:gd name="T24" fmla="*/ 214 w 312"/>
                    <a:gd name="T25" fmla="*/ 50 h 187"/>
                    <a:gd name="T26" fmla="*/ 220 w 312"/>
                    <a:gd name="T27" fmla="*/ 53 h 187"/>
                    <a:gd name="T28" fmla="*/ 229 w 312"/>
                    <a:gd name="T29" fmla="*/ 68 h 187"/>
                    <a:gd name="T30" fmla="*/ 232 w 312"/>
                    <a:gd name="T31" fmla="*/ 86 h 187"/>
                    <a:gd name="T32" fmla="*/ 235 w 312"/>
                    <a:gd name="T33" fmla="*/ 122 h 187"/>
                    <a:gd name="T34" fmla="*/ 241 w 312"/>
                    <a:gd name="T35" fmla="*/ 148 h 187"/>
                    <a:gd name="T36" fmla="*/ 18 w 312"/>
                    <a:gd name="T37" fmla="*/ 172 h 187"/>
                    <a:gd name="T38" fmla="*/ 0 w 312"/>
                    <a:gd name="T39" fmla="*/ 184 h 187"/>
                    <a:gd name="T40" fmla="*/ 68 w 312"/>
                    <a:gd name="T41" fmla="*/ 187 h 187"/>
                    <a:gd name="T42" fmla="*/ 89 w 312"/>
                    <a:gd name="T43" fmla="*/ 169 h 187"/>
                    <a:gd name="T44" fmla="*/ 300 w 312"/>
                    <a:gd name="T45" fmla="*/ 172 h 187"/>
                    <a:gd name="T46" fmla="*/ 300 w 312"/>
                    <a:gd name="T47" fmla="*/ 157 h 187"/>
                    <a:gd name="T48" fmla="*/ 312 w 312"/>
                    <a:gd name="T49" fmla="*/ 157 h 187"/>
                    <a:gd name="T50" fmla="*/ 312 w 312"/>
                    <a:gd name="T51" fmla="*/ 113 h 187"/>
                    <a:gd name="T52" fmla="*/ 280 w 312"/>
                    <a:gd name="T53" fmla="*/ 30 h 187"/>
                    <a:gd name="T54" fmla="*/ 271 w 312"/>
                    <a:gd name="T55" fmla="*/ 12 h 187"/>
                    <a:gd name="T56" fmla="*/ 262 w 312"/>
                    <a:gd name="T57" fmla="*/ 0 h 187"/>
                    <a:gd name="T58" fmla="*/ 250 w 312"/>
                    <a:gd name="T59" fmla="*/ 6 h 18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2"/>
                    <a:gd name="T91" fmla="*/ 0 h 187"/>
                    <a:gd name="T92" fmla="*/ 312 w 312"/>
                    <a:gd name="T93" fmla="*/ 187 h 18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2" h="187">
                      <a:moveTo>
                        <a:pt x="250" y="6"/>
                      </a:moveTo>
                      <a:lnTo>
                        <a:pt x="190" y="15"/>
                      </a:lnTo>
                      <a:lnTo>
                        <a:pt x="169" y="30"/>
                      </a:lnTo>
                      <a:lnTo>
                        <a:pt x="89" y="27"/>
                      </a:lnTo>
                      <a:lnTo>
                        <a:pt x="44" y="41"/>
                      </a:lnTo>
                      <a:lnTo>
                        <a:pt x="18" y="50"/>
                      </a:lnTo>
                      <a:lnTo>
                        <a:pt x="18" y="56"/>
                      </a:lnTo>
                      <a:lnTo>
                        <a:pt x="44" y="56"/>
                      </a:lnTo>
                      <a:lnTo>
                        <a:pt x="161" y="41"/>
                      </a:lnTo>
                      <a:lnTo>
                        <a:pt x="190" y="41"/>
                      </a:lnTo>
                      <a:lnTo>
                        <a:pt x="199" y="41"/>
                      </a:lnTo>
                      <a:lnTo>
                        <a:pt x="208" y="44"/>
                      </a:lnTo>
                      <a:lnTo>
                        <a:pt x="214" y="50"/>
                      </a:lnTo>
                      <a:lnTo>
                        <a:pt x="220" y="53"/>
                      </a:lnTo>
                      <a:lnTo>
                        <a:pt x="229" y="68"/>
                      </a:lnTo>
                      <a:lnTo>
                        <a:pt x="232" y="86"/>
                      </a:lnTo>
                      <a:lnTo>
                        <a:pt x="235" y="122"/>
                      </a:lnTo>
                      <a:lnTo>
                        <a:pt x="241" y="148"/>
                      </a:lnTo>
                      <a:lnTo>
                        <a:pt x="18" y="172"/>
                      </a:lnTo>
                      <a:lnTo>
                        <a:pt x="0" y="184"/>
                      </a:lnTo>
                      <a:lnTo>
                        <a:pt x="68" y="187"/>
                      </a:lnTo>
                      <a:lnTo>
                        <a:pt x="89" y="169"/>
                      </a:lnTo>
                      <a:lnTo>
                        <a:pt x="300" y="172"/>
                      </a:lnTo>
                      <a:lnTo>
                        <a:pt x="300" y="157"/>
                      </a:lnTo>
                      <a:lnTo>
                        <a:pt x="312" y="157"/>
                      </a:lnTo>
                      <a:lnTo>
                        <a:pt x="312" y="113"/>
                      </a:lnTo>
                      <a:lnTo>
                        <a:pt x="280" y="30"/>
                      </a:lnTo>
                      <a:lnTo>
                        <a:pt x="271" y="12"/>
                      </a:lnTo>
                      <a:lnTo>
                        <a:pt x="262" y="0"/>
                      </a:lnTo>
                      <a:lnTo>
                        <a:pt x="250" y="6"/>
                      </a:lnTo>
                      <a:close/>
                    </a:path>
                  </a:pathLst>
                </a:custGeom>
                <a:solidFill>
                  <a:srgbClr val="6E3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39" name="Freeform 42"/>
                <p:cNvSpPr>
                  <a:spLocks noChangeAspect="1"/>
                </p:cNvSpPr>
                <p:nvPr/>
              </p:nvSpPr>
              <p:spPr bwMode="auto">
                <a:xfrm>
                  <a:off x="2552" y="5113"/>
                  <a:ext cx="146" cy="74"/>
                </a:xfrm>
                <a:custGeom>
                  <a:avLst/>
                  <a:gdLst>
                    <a:gd name="T0" fmla="*/ 0 w 146"/>
                    <a:gd name="T1" fmla="*/ 44 h 74"/>
                    <a:gd name="T2" fmla="*/ 0 w 146"/>
                    <a:gd name="T3" fmla="*/ 59 h 74"/>
                    <a:gd name="T4" fmla="*/ 45 w 146"/>
                    <a:gd name="T5" fmla="*/ 59 h 74"/>
                    <a:gd name="T6" fmla="*/ 45 w 146"/>
                    <a:gd name="T7" fmla="*/ 74 h 74"/>
                    <a:gd name="T8" fmla="*/ 131 w 146"/>
                    <a:gd name="T9" fmla="*/ 74 h 74"/>
                    <a:gd name="T10" fmla="*/ 146 w 146"/>
                    <a:gd name="T11" fmla="*/ 59 h 74"/>
                    <a:gd name="T12" fmla="*/ 110 w 146"/>
                    <a:gd name="T13" fmla="*/ 59 h 74"/>
                    <a:gd name="T14" fmla="*/ 134 w 146"/>
                    <a:gd name="T15" fmla="*/ 32 h 74"/>
                    <a:gd name="T16" fmla="*/ 90 w 146"/>
                    <a:gd name="T17" fmla="*/ 29 h 74"/>
                    <a:gd name="T18" fmla="*/ 75 w 146"/>
                    <a:gd name="T19" fmla="*/ 26 h 74"/>
                    <a:gd name="T20" fmla="*/ 63 w 146"/>
                    <a:gd name="T21" fmla="*/ 21 h 74"/>
                    <a:gd name="T22" fmla="*/ 51 w 146"/>
                    <a:gd name="T23" fmla="*/ 12 h 74"/>
                    <a:gd name="T24" fmla="*/ 45 w 146"/>
                    <a:gd name="T25" fmla="*/ 0 h 74"/>
                    <a:gd name="T26" fmla="*/ 0 w 146"/>
                    <a:gd name="T27" fmla="*/ 0 h 74"/>
                    <a:gd name="T28" fmla="*/ 0 w 146"/>
                    <a:gd name="T29" fmla="*/ 44 h 7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6"/>
                    <a:gd name="T46" fmla="*/ 0 h 74"/>
                    <a:gd name="T47" fmla="*/ 146 w 146"/>
                    <a:gd name="T48" fmla="*/ 74 h 7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6" h="74">
                      <a:moveTo>
                        <a:pt x="0" y="44"/>
                      </a:moveTo>
                      <a:lnTo>
                        <a:pt x="0" y="59"/>
                      </a:lnTo>
                      <a:lnTo>
                        <a:pt x="45" y="59"/>
                      </a:lnTo>
                      <a:lnTo>
                        <a:pt x="45" y="74"/>
                      </a:lnTo>
                      <a:lnTo>
                        <a:pt x="131" y="74"/>
                      </a:lnTo>
                      <a:lnTo>
                        <a:pt x="146" y="59"/>
                      </a:lnTo>
                      <a:lnTo>
                        <a:pt x="110" y="59"/>
                      </a:lnTo>
                      <a:lnTo>
                        <a:pt x="134" y="32"/>
                      </a:lnTo>
                      <a:lnTo>
                        <a:pt x="90" y="29"/>
                      </a:lnTo>
                      <a:lnTo>
                        <a:pt x="75" y="26"/>
                      </a:lnTo>
                      <a:lnTo>
                        <a:pt x="63" y="21"/>
                      </a:lnTo>
                      <a:lnTo>
                        <a:pt x="51" y="12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777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40" name="Freeform 41"/>
                <p:cNvSpPr>
                  <a:spLocks noChangeAspect="1"/>
                </p:cNvSpPr>
                <p:nvPr/>
              </p:nvSpPr>
              <p:spPr bwMode="auto">
                <a:xfrm>
                  <a:off x="1981" y="5122"/>
                  <a:ext cx="116" cy="101"/>
                </a:xfrm>
                <a:custGeom>
                  <a:avLst/>
                  <a:gdLst>
                    <a:gd name="T0" fmla="*/ 45 w 116"/>
                    <a:gd name="T1" fmla="*/ 41 h 101"/>
                    <a:gd name="T2" fmla="*/ 30 w 116"/>
                    <a:gd name="T3" fmla="*/ 41 h 101"/>
                    <a:gd name="T4" fmla="*/ 30 w 116"/>
                    <a:gd name="T5" fmla="*/ 56 h 101"/>
                    <a:gd name="T6" fmla="*/ 15 w 116"/>
                    <a:gd name="T7" fmla="*/ 59 h 101"/>
                    <a:gd name="T8" fmla="*/ 15 w 116"/>
                    <a:gd name="T9" fmla="*/ 59 h 101"/>
                    <a:gd name="T10" fmla="*/ 18 w 116"/>
                    <a:gd name="T11" fmla="*/ 59 h 101"/>
                    <a:gd name="T12" fmla="*/ 6 w 116"/>
                    <a:gd name="T13" fmla="*/ 71 h 101"/>
                    <a:gd name="T14" fmla="*/ 0 w 116"/>
                    <a:gd name="T15" fmla="*/ 86 h 101"/>
                    <a:gd name="T16" fmla="*/ 0 w 116"/>
                    <a:gd name="T17" fmla="*/ 92 h 101"/>
                    <a:gd name="T18" fmla="*/ 86 w 116"/>
                    <a:gd name="T19" fmla="*/ 101 h 101"/>
                    <a:gd name="T20" fmla="*/ 116 w 116"/>
                    <a:gd name="T21" fmla="*/ 92 h 101"/>
                    <a:gd name="T22" fmla="*/ 116 w 116"/>
                    <a:gd name="T23" fmla="*/ 89 h 101"/>
                    <a:gd name="T24" fmla="*/ 50 w 116"/>
                    <a:gd name="T25" fmla="*/ 71 h 101"/>
                    <a:gd name="T26" fmla="*/ 62 w 116"/>
                    <a:gd name="T27" fmla="*/ 65 h 101"/>
                    <a:gd name="T28" fmla="*/ 71 w 116"/>
                    <a:gd name="T29" fmla="*/ 62 h 101"/>
                    <a:gd name="T30" fmla="*/ 74 w 116"/>
                    <a:gd name="T31" fmla="*/ 59 h 101"/>
                    <a:gd name="T32" fmla="*/ 77 w 116"/>
                    <a:gd name="T33" fmla="*/ 56 h 101"/>
                    <a:gd name="T34" fmla="*/ 80 w 116"/>
                    <a:gd name="T35" fmla="*/ 50 h 101"/>
                    <a:gd name="T36" fmla="*/ 80 w 116"/>
                    <a:gd name="T37" fmla="*/ 41 h 101"/>
                    <a:gd name="T38" fmla="*/ 80 w 116"/>
                    <a:gd name="T39" fmla="*/ 9 h 101"/>
                    <a:gd name="T40" fmla="*/ 95 w 116"/>
                    <a:gd name="T41" fmla="*/ 0 h 101"/>
                    <a:gd name="T42" fmla="*/ 56 w 116"/>
                    <a:gd name="T43" fmla="*/ 0 h 101"/>
                    <a:gd name="T44" fmla="*/ 56 w 116"/>
                    <a:gd name="T45" fmla="*/ 41 h 101"/>
                    <a:gd name="T46" fmla="*/ 45 w 116"/>
                    <a:gd name="T47" fmla="*/ 41 h 10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101"/>
                    <a:gd name="T74" fmla="*/ 116 w 116"/>
                    <a:gd name="T75" fmla="*/ 101 h 10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101">
                      <a:moveTo>
                        <a:pt x="45" y="41"/>
                      </a:moveTo>
                      <a:lnTo>
                        <a:pt x="30" y="41"/>
                      </a:lnTo>
                      <a:lnTo>
                        <a:pt x="30" y="56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6" y="71"/>
                      </a:lnTo>
                      <a:lnTo>
                        <a:pt x="0" y="86"/>
                      </a:lnTo>
                      <a:lnTo>
                        <a:pt x="0" y="92"/>
                      </a:lnTo>
                      <a:lnTo>
                        <a:pt x="86" y="101"/>
                      </a:lnTo>
                      <a:lnTo>
                        <a:pt x="116" y="92"/>
                      </a:lnTo>
                      <a:lnTo>
                        <a:pt x="116" y="89"/>
                      </a:lnTo>
                      <a:lnTo>
                        <a:pt x="50" y="71"/>
                      </a:lnTo>
                      <a:lnTo>
                        <a:pt x="62" y="65"/>
                      </a:lnTo>
                      <a:lnTo>
                        <a:pt x="71" y="62"/>
                      </a:lnTo>
                      <a:lnTo>
                        <a:pt x="74" y="59"/>
                      </a:lnTo>
                      <a:lnTo>
                        <a:pt x="77" y="56"/>
                      </a:lnTo>
                      <a:lnTo>
                        <a:pt x="80" y="50"/>
                      </a:lnTo>
                      <a:lnTo>
                        <a:pt x="80" y="41"/>
                      </a:lnTo>
                      <a:lnTo>
                        <a:pt x="80" y="9"/>
                      </a:lnTo>
                      <a:lnTo>
                        <a:pt x="95" y="0"/>
                      </a:lnTo>
                      <a:lnTo>
                        <a:pt x="56" y="0"/>
                      </a:lnTo>
                      <a:lnTo>
                        <a:pt x="56" y="41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solidFill>
                  <a:srgbClr val="4F2F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41" name="Freeform 40"/>
                <p:cNvSpPr>
                  <a:spLocks noChangeAspect="1"/>
                </p:cNvSpPr>
                <p:nvPr/>
              </p:nvSpPr>
              <p:spPr bwMode="auto">
                <a:xfrm>
                  <a:off x="1359" y="5101"/>
                  <a:ext cx="137" cy="187"/>
                </a:xfrm>
                <a:custGeom>
                  <a:avLst/>
                  <a:gdLst>
                    <a:gd name="T0" fmla="*/ 36 w 137"/>
                    <a:gd name="T1" fmla="*/ 41 h 187"/>
                    <a:gd name="T2" fmla="*/ 36 w 137"/>
                    <a:gd name="T3" fmla="*/ 56 h 187"/>
                    <a:gd name="T4" fmla="*/ 21 w 137"/>
                    <a:gd name="T5" fmla="*/ 56 h 187"/>
                    <a:gd name="T6" fmla="*/ 21 w 137"/>
                    <a:gd name="T7" fmla="*/ 86 h 187"/>
                    <a:gd name="T8" fmla="*/ 6 w 137"/>
                    <a:gd name="T9" fmla="*/ 86 h 187"/>
                    <a:gd name="T10" fmla="*/ 6 w 137"/>
                    <a:gd name="T11" fmla="*/ 101 h 187"/>
                    <a:gd name="T12" fmla="*/ 0 w 137"/>
                    <a:gd name="T13" fmla="*/ 128 h 187"/>
                    <a:gd name="T14" fmla="*/ 21 w 137"/>
                    <a:gd name="T15" fmla="*/ 142 h 187"/>
                    <a:gd name="T16" fmla="*/ 21 w 137"/>
                    <a:gd name="T17" fmla="*/ 187 h 187"/>
                    <a:gd name="T18" fmla="*/ 36 w 137"/>
                    <a:gd name="T19" fmla="*/ 172 h 187"/>
                    <a:gd name="T20" fmla="*/ 36 w 137"/>
                    <a:gd name="T21" fmla="*/ 187 h 187"/>
                    <a:gd name="T22" fmla="*/ 47 w 137"/>
                    <a:gd name="T23" fmla="*/ 187 h 187"/>
                    <a:gd name="T24" fmla="*/ 62 w 137"/>
                    <a:gd name="T25" fmla="*/ 187 h 187"/>
                    <a:gd name="T26" fmla="*/ 62 w 137"/>
                    <a:gd name="T27" fmla="*/ 172 h 187"/>
                    <a:gd name="T28" fmla="*/ 47 w 137"/>
                    <a:gd name="T29" fmla="*/ 172 h 187"/>
                    <a:gd name="T30" fmla="*/ 47 w 137"/>
                    <a:gd name="T31" fmla="*/ 157 h 187"/>
                    <a:gd name="T32" fmla="*/ 36 w 137"/>
                    <a:gd name="T33" fmla="*/ 157 h 187"/>
                    <a:gd name="T34" fmla="*/ 36 w 137"/>
                    <a:gd name="T35" fmla="*/ 142 h 187"/>
                    <a:gd name="T36" fmla="*/ 47 w 137"/>
                    <a:gd name="T37" fmla="*/ 142 h 187"/>
                    <a:gd name="T38" fmla="*/ 36 w 137"/>
                    <a:gd name="T39" fmla="*/ 113 h 187"/>
                    <a:gd name="T40" fmla="*/ 36 w 137"/>
                    <a:gd name="T41" fmla="*/ 101 h 187"/>
                    <a:gd name="T42" fmla="*/ 36 w 137"/>
                    <a:gd name="T43" fmla="*/ 71 h 187"/>
                    <a:gd name="T44" fmla="*/ 62 w 137"/>
                    <a:gd name="T45" fmla="*/ 71 h 187"/>
                    <a:gd name="T46" fmla="*/ 62 w 137"/>
                    <a:gd name="T47" fmla="*/ 56 h 187"/>
                    <a:gd name="T48" fmla="*/ 122 w 137"/>
                    <a:gd name="T49" fmla="*/ 56 h 187"/>
                    <a:gd name="T50" fmla="*/ 62 w 137"/>
                    <a:gd name="T51" fmla="*/ 47 h 187"/>
                    <a:gd name="T52" fmla="*/ 101 w 137"/>
                    <a:gd name="T53" fmla="*/ 27 h 187"/>
                    <a:gd name="T54" fmla="*/ 137 w 137"/>
                    <a:gd name="T55" fmla="*/ 27 h 187"/>
                    <a:gd name="T56" fmla="*/ 107 w 137"/>
                    <a:gd name="T57" fmla="*/ 12 h 187"/>
                    <a:gd name="T58" fmla="*/ 122 w 137"/>
                    <a:gd name="T59" fmla="*/ 0 h 187"/>
                    <a:gd name="T60" fmla="*/ 77 w 137"/>
                    <a:gd name="T61" fmla="*/ 6 h 187"/>
                    <a:gd name="T62" fmla="*/ 77 w 137"/>
                    <a:gd name="T63" fmla="*/ 27 h 187"/>
                    <a:gd name="T64" fmla="*/ 50 w 137"/>
                    <a:gd name="T65" fmla="*/ 18 h 187"/>
                    <a:gd name="T66" fmla="*/ 59 w 137"/>
                    <a:gd name="T67" fmla="*/ 30 h 187"/>
                    <a:gd name="T68" fmla="*/ 62 w 137"/>
                    <a:gd name="T69" fmla="*/ 35 h 187"/>
                    <a:gd name="T70" fmla="*/ 53 w 137"/>
                    <a:gd name="T71" fmla="*/ 38 h 187"/>
                    <a:gd name="T72" fmla="*/ 36 w 137"/>
                    <a:gd name="T73" fmla="*/ 41 h 18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7"/>
                    <a:gd name="T112" fmla="*/ 0 h 187"/>
                    <a:gd name="T113" fmla="*/ 137 w 137"/>
                    <a:gd name="T114" fmla="*/ 187 h 18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7" h="187">
                      <a:moveTo>
                        <a:pt x="36" y="41"/>
                      </a:moveTo>
                      <a:lnTo>
                        <a:pt x="36" y="56"/>
                      </a:lnTo>
                      <a:lnTo>
                        <a:pt x="21" y="56"/>
                      </a:lnTo>
                      <a:lnTo>
                        <a:pt x="21" y="86"/>
                      </a:lnTo>
                      <a:lnTo>
                        <a:pt x="6" y="86"/>
                      </a:lnTo>
                      <a:lnTo>
                        <a:pt x="6" y="101"/>
                      </a:lnTo>
                      <a:lnTo>
                        <a:pt x="0" y="128"/>
                      </a:lnTo>
                      <a:lnTo>
                        <a:pt x="21" y="142"/>
                      </a:lnTo>
                      <a:lnTo>
                        <a:pt x="21" y="187"/>
                      </a:lnTo>
                      <a:lnTo>
                        <a:pt x="36" y="172"/>
                      </a:lnTo>
                      <a:lnTo>
                        <a:pt x="36" y="187"/>
                      </a:lnTo>
                      <a:lnTo>
                        <a:pt x="47" y="187"/>
                      </a:lnTo>
                      <a:lnTo>
                        <a:pt x="62" y="187"/>
                      </a:lnTo>
                      <a:lnTo>
                        <a:pt x="62" y="172"/>
                      </a:lnTo>
                      <a:lnTo>
                        <a:pt x="47" y="172"/>
                      </a:lnTo>
                      <a:lnTo>
                        <a:pt x="47" y="157"/>
                      </a:lnTo>
                      <a:lnTo>
                        <a:pt x="36" y="157"/>
                      </a:lnTo>
                      <a:lnTo>
                        <a:pt x="36" y="142"/>
                      </a:lnTo>
                      <a:lnTo>
                        <a:pt x="47" y="142"/>
                      </a:lnTo>
                      <a:lnTo>
                        <a:pt x="36" y="113"/>
                      </a:lnTo>
                      <a:lnTo>
                        <a:pt x="36" y="101"/>
                      </a:lnTo>
                      <a:lnTo>
                        <a:pt x="36" y="71"/>
                      </a:lnTo>
                      <a:lnTo>
                        <a:pt x="62" y="71"/>
                      </a:lnTo>
                      <a:lnTo>
                        <a:pt x="62" y="56"/>
                      </a:lnTo>
                      <a:lnTo>
                        <a:pt x="122" y="56"/>
                      </a:lnTo>
                      <a:lnTo>
                        <a:pt x="62" y="47"/>
                      </a:lnTo>
                      <a:lnTo>
                        <a:pt x="101" y="27"/>
                      </a:lnTo>
                      <a:lnTo>
                        <a:pt x="137" y="27"/>
                      </a:lnTo>
                      <a:lnTo>
                        <a:pt x="107" y="12"/>
                      </a:lnTo>
                      <a:lnTo>
                        <a:pt x="122" y="0"/>
                      </a:lnTo>
                      <a:lnTo>
                        <a:pt x="77" y="6"/>
                      </a:lnTo>
                      <a:lnTo>
                        <a:pt x="77" y="27"/>
                      </a:lnTo>
                      <a:lnTo>
                        <a:pt x="50" y="18"/>
                      </a:lnTo>
                      <a:lnTo>
                        <a:pt x="59" y="30"/>
                      </a:lnTo>
                      <a:lnTo>
                        <a:pt x="62" y="35"/>
                      </a:lnTo>
                      <a:lnTo>
                        <a:pt x="53" y="38"/>
                      </a:lnTo>
                      <a:lnTo>
                        <a:pt x="36" y="41"/>
                      </a:lnTo>
                      <a:close/>
                    </a:path>
                  </a:pathLst>
                </a:custGeom>
                <a:solidFill>
                  <a:srgbClr val="8D3D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42" name="Freeform 39"/>
                <p:cNvSpPr>
                  <a:spLocks noChangeAspect="1"/>
                </p:cNvSpPr>
                <p:nvPr/>
              </p:nvSpPr>
              <p:spPr bwMode="auto">
                <a:xfrm>
                  <a:off x="1466" y="5092"/>
                  <a:ext cx="304" cy="101"/>
                </a:xfrm>
                <a:custGeom>
                  <a:avLst/>
                  <a:gdLst>
                    <a:gd name="T0" fmla="*/ 86 w 304"/>
                    <a:gd name="T1" fmla="*/ 30 h 101"/>
                    <a:gd name="T2" fmla="*/ 113 w 304"/>
                    <a:gd name="T3" fmla="*/ 53 h 101"/>
                    <a:gd name="T4" fmla="*/ 116 w 304"/>
                    <a:gd name="T5" fmla="*/ 86 h 101"/>
                    <a:gd name="T6" fmla="*/ 131 w 304"/>
                    <a:gd name="T7" fmla="*/ 95 h 101"/>
                    <a:gd name="T8" fmla="*/ 146 w 304"/>
                    <a:gd name="T9" fmla="*/ 98 h 101"/>
                    <a:gd name="T10" fmla="*/ 167 w 304"/>
                    <a:gd name="T11" fmla="*/ 101 h 101"/>
                    <a:gd name="T12" fmla="*/ 182 w 304"/>
                    <a:gd name="T13" fmla="*/ 101 h 101"/>
                    <a:gd name="T14" fmla="*/ 199 w 304"/>
                    <a:gd name="T15" fmla="*/ 98 h 101"/>
                    <a:gd name="T16" fmla="*/ 217 w 304"/>
                    <a:gd name="T17" fmla="*/ 95 h 101"/>
                    <a:gd name="T18" fmla="*/ 304 w 304"/>
                    <a:gd name="T19" fmla="*/ 30 h 101"/>
                    <a:gd name="T20" fmla="*/ 304 w 304"/>
                    <a:gd name="T21" fmla="*/ 15 h 101"/>
                    <a:gd name="T22" fmla="*/ 289 w 304"/>
                    <a:gd name="T23" fmla="*/ 15 h 101"/>
                    <a:gd name="T24" fmla="*/ 289 w 304"/>
                    <a:gd name="T25" fmla="*/ 30 h 101"/>
                    <a:gd name="T26" fmla="*/ 268 w 304"/>
                    <a:gd name="T27" fmla="*/ 30 h 101"/>
                    <a:gd name="T28" fmla="*/ 217 w 304"/>
                    <a:gd name="T29" fmla="*/ 56 h 101"/>
                    <a:gd name="T30" fmla="*/ 217 w 304"/>
                    <a:gd name="T31" fmla="*/ 71 h 101"/>
                    <a:gd name="T32" fmla="*/ 202 w 304"/>
                    <a:gd name="T33" fmla="*/ 71 h 101"/>
                    <a:gd name="T34" fmla="*/ 202 w 304"/>
                    <a:gd name="T35" fmla="*/ 86 h 101"/>
                    <a:gd name="T36" fmla="*/ 173 w 304"/>
                    <a:gd name="T37" fmla="*/ 86 h 101"/>
                    <a:gd name="T38" fmla="*/ 164 w 304"/>
                    <a:gd name="T39" fmla="*/ 83 h 101"/>
                    <a:gd name="T40" fmla="*/ 155 w 304"/>
                    <a:gd name="T41" fmla="*/ 77 h 101"/>
                    <a:gd name="T42" fmla="*/ 149 w 304"/>
                    <a:gd name="T43" fmla="*/ 68 h 101"/>
                    <a:gd name="T44" fmla="*/ 140 w 304"/>
                    <a:gd name="T45" fmla="*/ 59 h 101"/>
                    <a:gd name="T46" fmla="*/ 122 w 304"/>
                    <a:gd name="T47" fmla="*/ 36 h 101"/>
                    <a:gd name="T48" fmla="*/ 101 w 304"/>
                    <a:gd name="T49" fmla="*/ 15 h 101"/>
                    <a:gd name="T50" fmla="*/ 92 w 304"/>
                    <a:gd name="T51" fmla="*/ 9 h 101"/>
                    <a:gd name="T52" fmla="*/ 89 w 304"/>
                    <a:gd name="T53" fmla="*/ 3 h 101"/>
                    <a:gd name="T54" fmla="*/ 83 w 304"/>
                    <a:gd name="T55" fmla="*/ 0 h 101"/>
                    <a:gd name="T56" fmla="*/ 71 w 304"/>
                    <a:gd name="T57" fmla="*/ 0 h 101"/>
                    <a:gd name="T58" fmla="*/ 42 w 304"/>
                    <a:gd name="T59" fmla="*/ 3 h 101"/>
                    <a:gd name="T60" fmla="*/ 15 w 304"/>
                    <a:gd name="T61" fmla="*/ 9 h 101"/>
                    <a:gd name="T62" fmla="*/ 0 w 304"/>
                    <a:gd name="T63" fmla="*/ 21 h 101"/>
                    <a:gd name="T64" fmla="*/ 86 w 304"/>
                    <a:gd name="T65" fmla="*/ 3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4"/>
                    <a:gd name="T100" fmla="*/ 0 h 101"/>
                    <a:gd name="T101" fmla="*/ 304 w 304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4" h="101">
                      <a:moveTo>
                        <a:pt x="86" y="30"/>
                      </a:moveTo>
                      <a:lnTo>
                        <a:pt x="113" y="53"/>
                      </a:lnTo>
                      <a:lnTo>
                        <a:pt x="116" y="86"/>
                      </a:lnTo>
                      <a:lnTo>
                        <a:pt x="131" y="95"/>
                      </a:lnTo>
                      <a:lnTo>
                        <a:pt x="146" y="98"/>
                      </a:lnTo>
                      <a:lnTo>
                        <a:pt x="167" y="101"/>
                      </a:lnTo>
                      <a:lnTo>
                        <a:pt x="182" y="101"/>
                      </a:lnTo>
                      <a:lnTo>
                        <a:pt x="199" y="98"/>
                      </a:lnTo>
                      <a:lnTo>
                        <a:pt x="217" y="95"/>
                      </a:lnTo>
                      <a:lnTo>
                        <a:pt x="304" y="30"/>
                      </a:lnTo>
                      <a:lnTo>
                        <a:pt x="304" y="15"/>
                      </a:lnTo>
                      <a:lnTo>
                        <a:pt x="289" y="15"/>
                      </a:lnTo>
                      <a:lnTo>
                        <a:pt x="289" y="30"/>
                      </a:lnTo>
                      <a:lnTo>
                        <a:pt x="268" y="30"/>
                      </a:lnTo>
                      <a:lnTo>
                        <a:pt x="217" y="56"/>
                      </a:lnTo>
                      <a:lnTo>
                        <a:pt x="217" y="71"/>
                      </a:lnTo>
                      <a:lnTo>
                        <a:pt x="202" y="71"/>
                      </a:lnTo>
                      <a:lnTo>
                        <a:pt x="202" y="86"/>
                      </a:lnTo>
                      <a:lnTo>
                        <a:pt x="173" y="86"/>
                      </a:lnTo>
                      <a:lnTo>
                        <a:pt x="164" y="83"/>
                      </a:lnTo>
                      <a:lnTo>
                        <a:pt x="155" y="77"/>
                      </a:lnTo>
                      <a:lnTo>
                        <a:pt x="149" y="68"/>
                      </a:lnTo>
                      <a:lnTo>
                        <a:pt x="140" y="59"/>
                      </a:lnTo>
                      <a:lnTo>
                        <a:pt x="122" y="36"/>
                      </a:lnTo>
                      <a:lnTo>
                        <a:pt x="101" y="15"/>
                      </a:lnTo>
                      <a:lnTo>
                        <a:pt x="92" y="9"/>
                      </a:lnTo>
                      <a:lnTo>
                        <a:pt x="89" y="3"/>
                      </a:lnTo>
                      <a:lnTo>
                        <a:pt x="83" y="0"/>
                      </a:lnTo>
                      <a:lnTo>
                        <a:pt x="71" y="0"/>
                      </a:lnTo>
                      <a:lnTo>
                        <a:pt x="42" y="3"/>
                      </a:lnTo>
                      <a:lnTo>
                        <a:pt x="15" y="9"/>
                      </a:lnTo>
                      <a:lnTo>
                        <a:pt x="0" y="21"/>
                      </a:lnTo>
                      <a:lnTo>
                        <a:pt x="86" y="30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43" name="Freeform 38"/>
                <p:cNvSpPr>
                  <a:spLocks noChangeAspect="1"/>
                </p:cNvSpPr>
                <p:nvPr/>
              </p:nvSpPr>
              <p:spPr bwMode="auto">
                <a:xfrm>
                  <a:off x="1951" y="5077"/>
                  <a:ext cx="60" cy="101"/>
                </a:xfrm>
                <a:custGeom>
                  <a:avLst/>
                  <a:gdLst>
                    <a:gd name="T0" fmla="*/ 15 w 60"/>
                    <a:gd name="T1" fmla="*/ 59 h 101"/>
                    <a:gd name="T2" fmla="*/ 15 w 60"/>
                    <a:gd name="T3" fmla="*/ 71 h 101"/>
                    <a:gd name="T4" fmla="*/ 0 w 60"/>
                    <a:gd name="T5" fmla="*/ 71 h 101"/>
                    <a:gd name="T6" fmla="*/ 0 w 60"/>
                    <a:gd name="T7" fmla="*/ 101 h 101"/>
                    <a:gd name="T8" fmla="*/ 24 w 60"/>
                    <a:gd name="T9" fmla="*/ 101 h 101"/>
                    <a:gd name="T10" fmla="*/ 30 w 60"/>
                    <a:gd name="T11" fmla="*/ 71 h 101"/>
                    <a:gd name="T12" fmla="*/ 45 w 60"/>
                    <a:gd name="T13" fmla="*/ 71 h 101"/>
                    <a:gd name="T14" fmla="*/ 45 w 60"/>
                    <a:gd name="T15" fmla="*/ 59 h 101"/>
                    <a:gd name="T16" fmla="*/ 60 w 60"/>
                    <a:gd name="T17" fmla="*/ 59 h 101"/>
                    <a:gd name="T18" fmla="*/ 60 w 60"/>
                    <a:gd name="T19" fmla="*/ 30 h 101"/>
                    <a:gd name="T20" fmla="*/ 60 w 60"/>
                    <a:gd name="T21" fmla="*/ 0 h 101"/>
                    <a:gd name="T22" fmla="*/ 30 w 60"/>
                    <a:gd name="T23" fmla="*/ 59 h 101"/>
                    <a:gd name="T24" fmla="*/ 15 w 60"/>
                    <a:gd name="T25" fmla="*/ 59 h 10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101"/>
                    <a:gd name="T41" fmla="*/ 60 w 60"/>
                    <a:gd name="T42" fmla="*/ 101 h 10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101">
                      <a:moveTo>
                        <a:pt x="15" y="59"/>
                      </a:moveTo>
                      <a:lnTo>
                        <a:pt x="15" y="71"/>
                      </a:lnTo>
                      <a:lnTo>
                        <a:pt x="0" y="71"/>
                      </a:lnTo>
                      <a:lnTo>
                        <a:pt x="0" y="101"/>
                      </a:lnTo>
                      <a:lnTo>
                        <a:pt x="24" y="101"/>
                      </a:lnTo>
                      <a:lnTo>
                        <a:pt x="30" y="71"/>
                      </a:lnTo>
                      <a:lnTo>
                        <a:pt x="45" y="71"/>
                      </a:lnTo>
                      <a:lnTo>
                        <a:pt x="45" y="59"/>
                      </a:lnTo>
                      <a:lnTo>
                        <a:pt x="60" y="59"/>
                      </a:lnTo>
                      <a:lnTo>
                        <a:pt x="60" y="30"/>
                      </a:lnTo>
                      <a:lnTo>
                        <a:pt x="60" y="0"/>
                      </a:lnTo>
                      <a:lnTo>
                        <a:pt x="30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714B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810" name="Freeform 36"/>
              <p:cNvSpPr>
                <a:spLocks noChangeAspect="1"/>
              </p:cNvSpPr>
              <p:nvPr/>
            </p:nvSpPr>
            <p:spPr bwMode="auto">
              <a:xfrm>
                <a:off x="2154" y="5142"/>
                <a:ext cx="104" cy="42"/>
              </a:xfrm>
              <a:custGeom>
                <a:avLst/>
                <a:gdLst>
                  <a:gd name="T0" fmla="*/ 104 w 104"/>
                  <a:gd name="T1" fmla="*/ 30 h 42"/>
                  <a:gd name="T2" fmla="*/ 104 w 104"/>
                  <a:gd name="T3" fmla="*/ 15 h 42"/>
                  <a:gd name="T4" fmla="*/ 89 w 104"/>
                  <a:gd name="T5" fmla="*/ 15 h 42"/>
                  <a:gd name="T6" fmla="*/ 89 w 104"/>
                  <a:gd name="T7" fmla="*/ 0 h 42"/>
                  <a:gd name="T8" fmla="*/ 68 w 104"/>
                  <a:gd name="T9" fmla="*/ 3 h 42"/>
                  <a:gd name="T10" fmla="*/ 62 w 104"/>
                  <a:gd name="T11" fmla="*/ 9 h 42"/>
                  <a:gd name="T12" fmla="*/ 56 w 104"/>
                  <a:gd name="T13" fmla="*/ 12 h 42"/>
                  <a:gd name="T14" fmla="*/ 44 w 104"/>
                  <a:gd name="T15" fmla="*/ 15 h 42"/>
                  <a:gd name="T16" fmla="*/ 38 w 104"/>
                  <a:gd name="T17" fmla="*/ 15 h 42"/>
                  <a:gd name="T18" fmla="*/ 17 w 104"/>
                  <a:gd name="T19" fmla="*/ 18 h 42"/>
                  <a:gd name="T20" fmla="*/ 0 w 104"/>
                  <a:gd name="T21" fmla="*/ 21 h 42"/>
                  <a:gd name="T22" fmla="*/ 5 w 104"/>
                  <a:gd name="T23" fmla="*/ 36 h 42"/>
                  <a:gd name="T24" fmla="*/ 14 w 104"/>
                  <a:gd name="T25" fmla="*/ 42 h 42"/>
                  <a:gd name="T26" fmla="*/ 23 w 104"/>
                  <a:gd name="T27" fmla="*/ 42 h 42"/>
                  <a:gd name="T28" fmla="*/ 35 w 104"/>
                  <a:gd name="T29" fmla="*/ 42 h 42"/>
                  <a:gd name="T30" fmla="*/ 65 w 104"/>
                  <a:gd name="T31" fmla="*/ 33 h 42"/>
                  <a:gd name="T32" fmla="*/ 104 w 104"/>
                  <a:gd name="T33" fmla="*/ 3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42"/>
                  <a:gd name="T53" fmla="*/ 104 w 10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42">
                    <a:moveTo>
                      <a:pt x="104" y="30"/>
                    </a:moveTo>
                    <a:lnTo>
                      <a:pt x="104" y="15"/>
                    </a:lnTo>
                    <a:lnTo>
                      <a:pt x="89" y="15"/>
                    </a:lnTo>
                    <a:lnTo>
                      <a:pt x="89" y="0"/>
                    </a:lnTo>
                    <a:lnTo>
                      <a:pt x="68" y="3"/>
                    </a:lnTo>
                    <a:lnTo>
                      <a:pt x="62" y="9"/>
                    </a:lnTo>
                    <a:lnTo>
                      <a:pt x="56" y="12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17" y="18"/>
                    </a:lnTo>
                    <a:lnTo>
                      <a:pt x="0" y="21"/>
                    </a:lnTo>
                    <a:lnTo>
                      <a:pt x="5" y="36"/>
                    </a:lnTo>
                    <a:lnTo>
                      <a:pt x="14" y="42"/>
                    </a:lnTo>
                    <a:lnTo>
                      <a:pt x="23" y="42"/>
                    </a:lnTo>
                    <a:lnTo>
                      <a:pt x="35" y="42"/>
                    </a:lnTo>
                    <a:lnTo>
                      <a:pt x="65" y="33"/>
                    </a:lnTo>
                    <a:lnTo>
                      <a:pt x="104" y="30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1" name="Freeform 35"/>
              <p:cNvSpPr>
                <a:spLocks noChangeAspect="1"/>
              </p:cNvSpPr>
              <p:nvPr/>
            </p:nvSpPr>
            <p:spPr bwMode="auto">
              <a:xfrm>
                <a:off x="1523" y="5148"/>
                <a:ext cx="44" cy="54"/>
              </a:xfrm>
              <a:custGeom>
                <a:avLst/>
                <a:gdLst>
                  <a:gd name="T0" fmla="*/ 14 w 44"/>
                  <a:gd name="T1" fmla="*/ 30 h 54"/>
                  <a:gd name="T2" fmla="*/ 44 w 44"/>
                  <a:gd name="T3" fmla="*/ 54 h 54"/>
                  <a:gd name="T4" fmla="*/ 44 w 44"/>
                  <a:gd name="T5" fmla="*/ 30 h 54"/>
                  <a:gd name="T6" fmla="*/ 29 w 44"/>
                  <a:gd name="T7" fmla="*/ 30 h 54"/>
                  <a:gd name="T8" fmla="*/ 29 w 44"/>
                  <a:gd name="T9" fmla="*/ 15 h 54"/>
                  <a:gd name="T10" fmla="*/ 23 w 44"/>
                  <a:gd name="T11" fmla="*/ 6 h 54"/>
                  <a:gd name="T12" fmla="*/ 17 w 44"/>
                  <a:gd name="T13" fmla="*/ 3 h 54"/>
                  <a:gd name="T14" fmla="*/ 0 w 44"/>
                  <a:gd name="T15" fmla="*/ 0 h 54"/>
                  <a:gd name="T16" fmla="*/ 14 w 44"/>
                  <a:gd name="T17" fmla="*/ 9 h 54"/>
                  <a:gd name="T18" fmla="*/ 14 w 44"/>
                  <a:gd name="T19" fmla="*/ 3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4"/>
                  <a:gd name="T32" fmla="*/ 44 w 44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4">
                    <a:moveTo>
                      <a:pt x="14" y="30"/>
                    </a:moveTo>
                    <a:lnTo>
                      <a:pt x="44" y="54"/>
                    </a:lnTo>
                    <a:lnTo>
                      <a:pt x="44" y="30"/>
                    </a:lnTo>
                    <a:lnTo>
                      <a:pt x="29" y="30"/>
                    </a:lnTo>
                    <a:lnTo>
                      <a:pt x="29" y="15"/>
                    </a:lnTo>
                    <a:lnTo>
                      <a:pt x="23" y="6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14" y="9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2" name="Freeform 34"/>
              <p:cNvSpPr>
                <a:spLocks noChangeAspect="1"/>
              </p:cNvSpPr>
              <p:nvPr/>
            </p:nvSpPr>
            <p:spPr bwMode="auto">
              <a:xfrm>
                <a:off x="2082" y="5107"/>
                <a:ext cx="51" cy="95"/>
              </a:xfrm>
              <a:custGeom>
                <a:avLst/>
                <a:gdLst>
                  <a:gd name="T0" fmla="*/ 45 w 51"/>
                  <a:gd name="T1" fmla="*/ 86 h 95"/>
                  <a:gd name="T2" fmla="*/ 51 w 51"/>
                  <a:gd name="T3" fmla="*/ 56 h 95"/>
                  <a:gd name="T4" fmla="*/ 30 w 51"/>
                  <a:gd name="T5" fmla="*/ 47 h 95"/>
                  <a:gd name="T6" fmla="*/ 45 w 51"/>
                  <a:gd name="T7" fmla="*/ 21 h 95"/>
                  <a:gd name="T8" fmla="*/ 45 w 51"/>
                  <a:gd name="T9" fmla="*/ 0 h 95"/>
                  <a:gd name="T10" fmla="*/ 15 w 51"/>
                  <a:gd name="T11" fmla="*/ 15 h 95"/>
                  <a:gd name="T12" fmla="*/ 15 w 51"/>
                  <a:gd name="T13" fmla="*/ 56 h 95"/>
                  <a:gd name="T14" fmla="*/ 12 w 51"/>
                  <a:gd name="T15" fmla="*/ 74 h 95"/>
                  <a:gd name="T16" fmla="*/ 0 w 51"/>
                  <a:gd name="T17" fmla="*/ 95 h 95"/>
                  <a:gd name="T18" fmla="*/ 45 w 51"/>
                  <a:gd name="T19" fmla="*/ 86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95"/>
                  <a:gd name="T32" fmla="*/ 51 w 51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95">
                    <a:moveTo>
                      <a:pt x="45" y="86"/>
                    </a:moveTo>
                    <a:lnTo>
                      <a:pt x="51" y="56"/>
                    </a:lnTo>
                    <a:lnTo>
                      <a:pt x="30" y="47"/>
                    </a:lnTo>
                    <a:lnTo>
                      <a:pt x="45" y="21"/>
                    </a:lnTo>
                    <a:lnTo>
                      <a:pt x="45" y="0"/>
                    </a:lnTo>
                    <a:lnTo>
                      <a:pt x="15" y="15"/>
                    </a:lnTo>
                    <a:lnTo>
                      <a:pt x="15" y="56"/>
                    </a:lnTo>
                    <a:lnTo>
                      <a:pt x="12" y="74"/>
                    </a:lnTo>
                    <a:lnTo>
                      <a:pt x="0" y="95"/>
                    </a:lnTo>
                    <a:lnTo>
                      <a:pt x="45" y="86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3" name="Freeform 33"/>
              <p:cNvSpPr>
                <a:spLocks noChangeAspect="1"/>
              </p:cNvSpPr>
              <p:nvPr/>
            </p:nvSpPr>
            <p:spPr bwMode="auto">
              <a:xfrm>
                <a:off x="1395" y="5157"/>
                <a:ext cx="116" cy="45"/>
              </a:xfrm>
              <a:custGeom>
                <a:avLst/>
                <a:gdLst>
                  <a:gd name="T0" fmla="*/ 0 w 116"/>
                  <a:gd name="T1" fmla="*/ 45 h 45"/>
                  <a:gd name="T2" fmla="*/ 116 w 116"/>
                  <a:gd name="T3" fmla="*/ 45 h 45"/>
                  <a:gd name="T4" fmla="*/ 116 w 116"/>
                  <a:gd name="T5" fmla="*/ 15 h 45"/>
                  <a:gd name="T6" fmla="*/ 98 w 116"/>
                  <a:gd name="T7" fmla="*/ 0 h 45"/>
                  <a:gd name="T8" fmla="*/ 86 w 116"/>
                  <a:gd name="T9" fmla="*/ 0 h 45"/>
                  <a:gd name="T10" fmla="*/ 26 w 116"/>
                  <a:gd name="T11" fmla="*/ 0 h 45"/>
                  <a:gd name="T12" fmla="*/ 26 w 116"/>
                  <a:gd name="T13" fmla="*/ 15 h 45"/>
                  <a:gd name="T14" fmla="*/ 0 w 116"/>
                  <a:gd name="T15" fmla="*/ 15 h 45"/>
                  <a:gd name="T16" fmla="*/ 0 w 116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45"/>
                  <a:gd name="T29" fmla="*/ 116 w 11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45">
                    <a:moveTo>
                      <a:pt x="0" y="45"/>
                    </a:moveTo>
                    <a:lnTo>
                      <a:pt x="116" y="45"/>
                    </a:lnTo>
                    <a:lnTo>
                      <a:pt x="116" y="15"/>
                    </a:lnTo>
                    <a:lnTo>
                      <a:pt x="98" y="0"/>
                    </a:lnTo>
                    <a:lnTo>
                      <a:pt x="86" y="0"/>
                    </a:lnTo>
                    <a:lnTo>
                      <a:pt x="26" y="0"/>
                    </a:lnTo>
                    <a:lnTo>
                      <a:pt x="26" y="15"/>
                    </a:lnTo>
                    <a:lnTo>
                      <a:pt x="0" y="1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4" name="Freeform 32"/>
              <p:cNvSpPr>
                <a:spLocks noChangeAspect="1"/>
              </p:cNvSpPr>
              <p:nvPr/>
            </p:nvSpPr>
            <p:spPr bwMode="auto">
              <a:xfrm>
                <a:off x="1921" y="5136"/>
                <a:ext cx="45" cy="57"/>
              </a:xfrm>
              <a:custGeom>
                <a:avLst/>
                <a:gdLst>
                  <a:gd name="T0" fmla="*/ 0 w 45"/>
                  <a:gd name="T1" fmla="*/ 57 h 57"/>
                  <a:gd name="T2" fmla="*/ 15 w 45"/>
                  <a:gd name="T3" fmla="*/ 57 h 57"/>
                  <a:gd name="T4" fmla="*/ 15 w 45"/>
                  <a:gd name="T5" fmla="*/ 42 h 57"/>
                  <a:gd name="T6" fmla="*/ 30 w 45"/>
                  <a:gd name="T7" fmla="*/ 42 h 57"/>
                  <a:gd name="T8" fmla="*/ 30 w 45"/>
                  <a:gd name="T9" fmla="*/ 12 h 57"/>
                  <a:gd name="T10" fmla="*/ 45 w 45"/>
                  <a:gd name="T11" fmla="*/ 12 h 57"/>
                  <a:gd name="T12" fmla="*/ 45 w 45"/>
                  <a:gd name="T13" fmla="*/ 0 h 57"/>
                  <a:gd name="T14" fmla="*/ 24 w 45"/>
                  <a:gd name="T15" fmla="*/ 6 h 57"/>
                  <a:gd name="T16" fmla="*/ 21 w 45"/>
                  <a:gd name="T17" fmla="*/ 21 h 57"/>
                  <a:gd name="T18" fmla="*/ 18 w 45"/>
                  <a:gd name="T19" fmla="*/ 30 h 57"/>
                  <a:gd name="T20" fmla="*/ 12 w 45"/>
                  <a:gd name="T21" fmla="*/ 36 h 57"/>
                  <a:gd name="T22" fmla="*/ 0 w 45"/>
                  <a:gd name="T23" fmla="*/ 42 h 57"/>
                  <a:gd name="T24" fmla="*/ 0 w 45"/>
                  <a:gd name="T25" fmla="*/ 57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7"/>
                  <a:gd name="T41" fmla="*/ 45 w 45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7">
                    <a:moveTo>
                      <a:pt x="0" y="57"/>
                    </a:moveTo>
                    <a:lnTo>
                      <a:pt x="15" y="57"/>
                    </a:lnTo>
                    <a:lnTo>
                      <a:pt x="15" y="42"/>
                    </a:lnTo>
                    <a:lnTo>
                      <a:pt x="30" y="42"/>
                    </a:lnTo>
                    <a:lnTo>
                      <a:pt x="30" y="12"/>
                    </a:lnTo>
                    <a:lnTo>
                      <a:pt x="45" y="12"/>
                    </a:lnTo>
                    <a:lnTo>
                      <a:pt x="45" y="0"/>
                    </a:lnTo>
                    <a:lnTo>
                      <a:pt x="24" y="6"/>
                    </a:lnTo>
                    <a:lnTo>
                      <a:pt x="21" y="21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5" name="Freeform 31"/>
              <p:cNvSpPr>
                <a:spLocks noChangeAspect="1"/>
              </p:cNvSpPr>
              <p:nvPr/>
            </p:nvSpPr>
            <p:spPr bwMode="auto">
              <a:xfrm>
                <a:off x="2540" y="5157"/>
                <a:ext cx="173" cy="51"/>
              </a:xfrm>
              <a:custGeom>
                <a:avLst/>
                <a:gdLst>
                  <a:gd name="T0" fmla="*/ 0 w 173"/>
                  <a:gd name="T1" fmla="*/ 15 h 51"/>
                  <a:gd name="T2" fmla="*/ 0 w 173"/>
                  <a:gd name="T3" fmla="*/ 30 h 51"/>
                  <a:gd name="T4" fmla="*/ 12 w 173"/>
                  <a:gd name="T5" fmla="*/ 51 h 51"/>
                  <a:gd name="T6" fmla="*/ 27 w 173"/>
                  <a:gd name="T7" fmla="*/ 51 h 51"/>
                  <a:gd name="T8" fmla="*/ 72 w 173"/>
                  <a:gd name="T9" fmla="*/ 45 h 51"/>
                  <a:gd name="T10" fmla="*/ 173 w 173"/>
                  <a:gd name="T11" fmla="*/ 45 h 51"/>
                  <a:gd name="T12" fmla="*/ 173 w 173"/>
                  <a:gd name="T13" fmla="*/ 30 h 51"/>
                  <a:gd name="T14" fmla="*/ 143 w 173"/>
                  <a:gd name="T15" fmla="*/ 30 h 51"/>
                  <a:gd name="T16" fmla="*/ 57 w 173"/>
                  <a:gd name="T17" fmla="*/ 30 h 51"/>
                  <a:gd name="T18" fmla="*/ 57 w 173"/>
                  <a:gd name="T19" fmla="*/ 15 h 51"/>
                  <a:gd name="T20" fmla="*/ 12 w 173"/>
                  <a:gd name="T21" fmla="*/ 15 h 51"/>
                  <a:gd name="T22" fmla="*/ 12 w 173"/>
                  <a:gd name="T23" fmla="*/ 0 h 51"/>
                  <a:gd name="T24" fmla="*/ 0 w 173"/>
                  <a:gd name="T25" fmla="*/ 0 h 51"/>
                  <a:gd name="T26" fmla="*/ 0 w 173"/>
                  <a:gd name="T27" fmla="*/ 15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3"/>
                  <a:gd name="T43" fmla="*/ 0 h 51"/>
                  <a:gd name="T44" fmla="*/ 173 w 173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3" h="51">
                    <a:moveTo>
                      <a:pt x="0" y="15"/>
                    </a:moveTo>
                    <a:lnTo>
                      <a:pt x="0" y="30"/>
                    </a:lnTo>
                    <a:lnTo>
                      <a:pt x="12" y="51"/>
                    </a:lnTo>
                    <a:lnTo>
                      <a:pt x="27" y="51"/>
                    </a:lnTo>
                    <a:lnTo>
                      <a:pt x="72" y="45"/>
                    </a:lnTo>
                    <a:lnTo>
                      <a:pt x="173" y="45"/>
                    </a:lnTo>
                    <a:lnTo>
                      <a:pt x="173" y="30"/>
                    </a:lnTo>
                    <a:lnTo>
                      <a:pt x="143" y="30"/>
                    </a:lnTo>
                    <a:lnTo>
                      <a:pt x="57" y="30"/>
                    </a:lnTo>
                    <a:lnTo>
                      <a:pt x="57" y="15"/>
                    </a:lnTo>
                    <a:lnTo>
                      <a:pt x="12" y="1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6" name="Freeform 30"/>
              <p:cNvSpPr>
                <a:spLocks noChangeAspect="1"/>
              </p:cNvSpPr>
              <p:nvPr/>
            </p:nvSpPr>
            <p:spPr bwMode="auto">
              <a:xfrm>
                <a:off x="2011" y="5012"/>
                <a:ext cx="187" cy="211"/>
              </a:xfrm>
              <a:custGeom>
                <a:avLst/>
                <a:gdLst>
                  <a:gd name="T0" fmla="*/ 35 w 187"/>
                  <a:gd name="T1" fmla="*/ 15 h 211"/>
                  <a:gd name="T2" fmla="*/ 0 w 187"/>
                  <a:gd name="T3" fmla="*/ 65 h 211"/>
                  <a:gd name="T4" fmla="*/ 0 w 187"/>
                  <a:gd name="T5" fmla="*/ 95 h 211"/>
                  <a:gd name="T6" fmla="*/ 15 w 187"/>
                  <a:gd name="T7" fmla="*/ 95 h 211"/>
                  <a:gd name="T8" fmla="*/ 15 w 187"/>
                  <a:gd name="T9" fmla="*/ 151 h 211"/>
                  <a:gd name="T10" fmla="*/ 26 w 187"/>
                  <a:gd name="T11" fmla="*/ 151 h 211"/>
                  <a:gd name="T12" fmla="*/ 26 w 187"/>
                  <a:gd name="T13" fmla="*/ 110 h 211"/>
                  <a:gd name="T14" fmla="*/ 65 w 187"/>
                  <a:gd name="T15" fmla="*/ 110 h 211"/>
                  <a:gd name="T16" fmla="*/ 50 w 187"/>
                  <a:gd name="T17" fmla="*/ 119 h 211"/>
                  <a:gd name="T18" fmla="*/ 50 w 187"/>
                  <a:gd name="T19" fmla="*/ 151 h 211"/>
                  <a:gd name="T20" fmla="*/ 50 w 187"/>
                  <a:gd name="T21" fmla="*/ 160 h 211"/>
                  <a:gd name="T22" fmla="*/ 47 w 187"/>
                  <a:gd name="T23" fmla="*/ 166 h 211"/>
                  <a:gd name="T24" fmla="*/ 44 w 187"/>
                  <a:gd name="T25" fmla="*/ 169 h 211"/>
                  <a:gd name="T26" fmla="*/ 41 w 187"/>
                  <a:gd name="T27" fmla="*/ 172 h 211"/>
                  <a:gd name="T28" fmla="*/ 32 w 187"/>
                  <a:gd name="T29" fmla="*/ 175 h 211"/>
                  <a:gd name="T30" fmla="*/ 20 w 187"/>
                  <a:gd name="T31" fmla="*/ 181 h 211"/>
                  <a:gd name="T32" fmla="*/ 86 w 187"/>
                  <a:gd name="T33" fmla="*/ 199 h 211"/>
                  <a:gd name="T34" fmla="*/ 86 w 187"/>
                  <a:gd name="T35" fmla="*/ 202 h 211"/>
                  <a:gd name="T36" fmla="*/ 56 w 187"/>
                  <a:gd name="T37" fmla="*/ 211 h 211"/>
                  <a:gd name="T38" fmla="*/ 65 w 187"/>
                  <a:gd name="T39" fmla="*/ 211 h 211"/>
                  <a:gd name="T40" fmla="*/ 101 w 187"/>
                  <a:gd name="T41" fmla="*/ 211 h 211"/>
                  <a:gd name="T42" fmla="*/ 166 w 187"/>
                  <a:gd name="T43" fmla="*/ 196 h 211"/>
                  <a:gd name="T44" fmla="*/ 187 w 187"/>
                  <a:gd name="T45" fmla="*/ 196 h 211"/>
                  <a:gd name="T46" fmla="*/ 187 w 187"/>
                  <a:gd name="T47" fmla="*/ 181 h 211"/>
                  <a:gd name="T48" fmla="*/ 116 w 187"/>
                  <a:gd name="T49" fmla="*/ 181 h 211"/>
                  <a:gd name="T50" fmla="*/ 71 w 187"/>
                  <a:gd name="T51" fmla="*/ 190 h 211"/>
                  <a:gd name="T52" fmla="*/ 83 w 187"/>
                  <a:gd name="T53" fmla="*/ 169 h 211"/>
                  <a:gd name="T54" fmla="*/ 86 w 187"/>
                  <a:gd name="T55" fmla="*/ 151 h 211"/>
                  <a:gd name="T56" fmla="*/ 86 w 187"/>
                  <a:gd name="T57" fmla="*/ 110 h 211"/>
                  <a:gd name="T58" fmla="*/ 116 w 187"/>
                  <a:gd name="T59" fmla="*/ 95 h 211"/>
                  <a:gd name="T60" fmla="*/ 172 w 187"/>
                  <a:gd name="T61" fmla="*/ 80 h 211"/>
                  <a:gd name="T62" fmla="*/ 172 w 187"/>
                  <a:gd name="T63" fmla="*/ 65 h 211"/>
                  <a:gd name="T64" fmla="*/ 143 w 187"/>
                  <a:gd name="T65" fmla="*/ 65 h 211"/>
                  <a:gd name="T66" fmla="*/ 56 w 187"/>
                  <a:gd name="T67" fmla="*/ 95 h 211"/>
                  <a:gd name="T68" fmla="*/ 29 w 187"/>
                  <a:gd name="T69" fmla="*/ 104 h 211"/>
                  <a:gd name="T70" fmla="*/ 26 w 187"/>
                  <a:gd name="T71" fmla="*/ 50 h 211"/>
                  <a:gd name="T72" fmla="*/ 41 w 187"/>
                  <a:gd name="T73" fmla="*/ 50 h 211"/>
                  <a:gd name="T74" fmla="*/ 41 w 187"/>
                  <a:gd name="T75" fmla="*/ 44 h 211"/>
                  <a:gd name="T76" fmla="*/ 56 w 187"/>
                  <a:gd name="T77" fmla="*/ 29 h 211"/>
                  <a:gd name="T78" fmla="*/ 56 w 187"/>
                  <a:gd name="T79" fmla="*/ 0 h 211"/>
                  <a:gd name="T80" fmla="*/ 35 w 187"/>
                  <a:gd name="T81" fmla="*/ 15 h 2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7"/>
                  <a:gd name="T124" fmla="*/ 0 h 211"/>
                  <a:gd name="T125" fmla="*/ 187 w 187"/>
                  <a:gd name="T126" fmla="*/ 211 h 2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7" h="211">
                    <a:moveTo>
                      <a:pt x="35" y="15"/>
                    </a:moveTo>
                    <a:lnTo>
                      <a:pt x="0" y="65"/>
                    </a:lnTo>
                    <a:lnTo>
                      <a:pt x="0" y="95"/>
                    </a:lnTo>
                    <a:lnTo>
                      <a:pt x="15" y="95"/>
                    </a:lnTo>
                    <a:lnTo>
                      <a:pt x="15" y="151"/>
                    </a:lnTo>
                    <a:lnTo>
                      <a:pt x="26" y="151"/>
                    </a:lnTo>
                    <a:lnTo>
                      <a:pt x="26" y="110"/>
                    </a:lnTo>
                    <a:lnTo>
                      <a:pt x="65" y="110"/>
                    </a:lnTo>
                    <a:lnTo>
                      <a:pt x="50" y="119"/>
                    </a:lnTo>
                    <a:lnTo>
                      <a:pt x="50" y="151"/>
                    </a:lnTo>
                    <a:lnTo>
                      <a:pt x="50" y="160"/>
                    </a:lnTo>
                    <a:lnTo>
                      <a:pt x="47" y="166"/>
                    </a:lnTo>
                    <a:lnTo>
                      <a:pt x="44" y="169"/>
                    </a:lnTo>
                    <a:lnTo>
                      <a:pt x="41" y="172"/>
                    </a:lnTo>
                    <a:lnTo>
                      <a:pt x="32" y="175"/>
                    </a:lnTo>
                    <a:lnTo>
                      <a:pt x="20" y="181"/>
                    </a:lnTo>
                    <a:lnTo>
                      <a:pt x="86" y="199"/>
                    </a:lnTo>
                    <a:lnTo>
                      <a:pt x="86" y="202"/>
                    </a:lnTo>
                    <a:lnTo>
                      <a:pt x="56" y="211"/>
                    </a:lnTo>
                    <a:lnTo>
                      <a:pt x="65" y="211"/>
                    </a:lnTo>
                    <a:lnTo>
                      <a:pt x="101" y="211"/>
                    </a:lnTo>
                    <a:lnTo>
                      <a:pt x="166" y="196"/>
                    </a:lnTo>
                    <a:lnTo>
                      <a:pt x="187" y="196"/>
                    </a:lnTo>
                    <a:lnTo>
                      <a:pt x="187" y="181"/>
                    </a:lnTo>
                    <a:lnTo>
                      <a:pt x="116" y="181"/>
                    </a:lnTo>
                    <a:lnTo>
                      <a:pt x="71" y="190"/>
                    </a:lnTo>
                    <a:lnTo>
                      <a:pt x="83" y="169"/>
                    </a:lnTo>
                    <a:lnTo>
                      <a:pt x="86" y="151"/>
                    </a:lnTo>
                    <a:lnTo>
                      <a:pt x="86" y="110"/>
                    </a:lnTo>
                    <a:lnTo>
                      <a:pt x="116" y="95"/>
                    </a:lnTo>
                    <a:lnTo>
                      <a:pt x="172" y="80"/>
                    </a:lnTo>
                    <a:lnTo>
                      <a:pt x="172" y="65"/>
                    </a:lnTo>
                    <a:lnTo>
                      <a:pt x="143" y="65"/>
                    </a:lnTo>
                    <a:lnTo>
                      <a:pt x="56" y="95"/>
                    </a:lnTo>
                    <a:lnTo>
                      <a:pt x="29" y="104"/>
                    </a:lnTo>
                    <a:lnTo>
                      <a:pt x="26" y="50"/>
                    </a:lnTo>
                    <a:lnTo>
                      <a:pt x="41" y="50"/>
                    </a:lnTo>
                    <a:lnTo>
                      <a:pt x="41" y="44"/>
                    </a:lnTo>
                    <a:lnTo>
                      <a:pt x="56" y="29"/>
                    </a:lnTo>
                    <a:lnTo>
                      <a:pt x="56" y="0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537" y="5202"/>
                <a:ext cx="15" cy="12"/>
              </a:xfrm>
              <a:prstGeom prst="rect">
                <a:avLst/>
              </a:prstGeom>
              <a:solidFill>
                <a:srgbClr val="B36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818" name="Freeform 28"/>
              <p:cNvSpPr>
                <a:spLocks noChangeAspect="1"/>
              </p:cNvSpPr>
              <p:nvPr/>
            </p:nvSpPr>
            <p:spPr bwMode="auto">
              <a:xfrm>
                <a:off x="1496" y="5214"/>
                <a:ext cx="27" cy="23"/>
              </a:xfrm>
              <a:custGeom>
                <a:avLst/>
                <a:gdLst>
                  <a:gd name="T0" fmla="*/ 27 w 27"/>
                  <a:gd name="T1" fmla="*/ 15 h 23"/>
                  <a:gd name="T2" fmla="*/ 15 w 27"/>
                  <a:gd name="T3" fmla="*/ 15 h 23"/>
                  <a:gd name="T4" fmla="*/ 15 w 27"/>
                  <a:gd name="T5" fmla="*/ 0 h 23"/>
                  <a:gd name="T6" fmla="*/ 0 w 27"/>
                  <a:gd name="T7" fmla="*/ 0 h 23"/>
                  <a:gd name="T8" fmla="*/ 0 w 27"/>
                  <a:gd name="T9" fmla="*/ 23 h 23"/>
                  <a:gd name="T10" fmla="*/ 27 w 27"/>
                  <a:gd name="T11" fmla="*/ 15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3"/>
                  <a:gd name="T20" fmla="*/ 27 w 2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3">
                    <a:moveTo>
                      <a:pt x="27" y="15"/>
                    </a:moveTo>
                    <a:lnTo>
                      <a:pt x="15" y="1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703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9" name="Freeform 27"/>
              <p:cNvSpPr>
                <a:spLocks noChangeAspect="1"/>
              </p:cNvSpPr>
              <p:nvPr/>
            </p:nvSpPr>
            <p:spPr bwMode="auto">
              <a:xfrm>
                <a:off x="1561" y="5187"/>
                <a:ext cx="122" cy="42"/>
              </a:xfrm>
              <a:custGeom>
                <a:avLst/>
                <a:gdLst>
                  <a:gd name="T0" fmla="*/ 6 w 122"/>
                  <a:gd name="T1" fmla="*/ 15 h 42"/>
                  <a:gd name="T2" fmla="*/ 0 w 122"/>
                  <a:gd name="T3" fmla="*/ 27 h 42"/>
                  <a:gd name="T4" fmla="*/ 6 w 122"/>
                  <a:gd name="T5" fmla="*/ 42 h 42"/>
                  <a:gd name="T6" fmla="*/ 21 w 122"/>
                  <a:gd name="T7" fmla="*/ 42 h 42"/>
                  <a:gd name="T8" fmla="*/ 51 w 122"/>
                  <a:gd name="T9" fmla="*/ 42 h 42"/>
                  <a:gd name="T10" fmla="*/ 63 w 122"/>
                  <a:gd name="T11" fmla="*/ 39 h 42"/>
                  <a:gd name="T12" fmla="*/ 75 w 122"/>
                  <a:gd name="T13" fmla="*/ 33 h 42"/>
                  <a:gd name="T14" fmla="*/ 81 w 122"/>
                  <a:gd name="T15" fmla="*/ 24 h 42"/>
                  <a:gd name="T16" fmla="*/ 87 w 122"/>
                  <a:gd name="T17" fmla="*/ 15 h 42"/>
                  <a:gd name="T18" fmla="*/ 113 w 122"/>
                  <a:gd name="T19" fmla="*/ 12 h 42"/>
                  <a:gd name="T20" fmla="*/ 122 w 122"/>
                  <a:gd name="T21" fmla="*/ 0 h 42"/>
                  <a:gd name="T22" fmla="*/ 104 w 122"/>
                  <a:gd name="T23" fmla="*/ 3 h 42"/>
                  <a:gd name="T24" fmla="*/ 87 w 122"/>
                  <a:gd name="T25" fmla="*/ 6 h 42"/>
                  <a:gd name="T26" fmla="*/ 72 w 122"/>
                  <a:gd name="T27" fmla="*/ 6 h 42"/>
                  <a:gd name="T28" fmla="*/ 51 w 122"/>
                  <a:gd name="T29" fmla="*/ 3 h 42"/>
                  <a:gd name="T30" fmla="*/ 36 w 122"/>
                  <a:gd name="T31" fmla="*/ 0 h 42"/>
                  <a:gd name="T32" fmla="*/ 36 w 122"/>
                  <a:gd name="T33" fmla="*/ 15 h 42"/>
                  <a:gd name="T34" fmla="*/ 6 w 122"/>
                  <a:gd name="T35" fmla="*/ 15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2"/>
                  <a:gd name="T55" fmla="*/ 0 h 42"/>
                  <a:gd name="T56" fmla="*/ 122 w 122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2" h="42">
                    <a:moveTo>
                      <a:pt x="6" y="15"/>
                    </a:moveTo>
                    <a:lnTo>
                      <a:pt x="0" y="27"/>
                    </a:lnTo>
                    <a:lnTo>
                      <a:pt x="6" y="42"/>
                    </a:lnTo>
                    <a:lnTo>
                      <a:pt x="21" y="42"/>
                    </a:lnTo>
                    <a:lnTo>
                      <a:pt x="51" y="42"/>
                    </a:lnTo>
                    <a:lnTo>
                      <a:pt x="63" y="39"/>
                    </a:lnTo>
                    <a:lnTo>
                      <a:pt x="75" y="33"/>
                    </a:lnTo>
                    <a:lnTo>
                      <a:pt x="81" y="24"/>
                    </a:lnTo>
                    <a:lnTo>
                      <a:pt x="87" y="15"/>
                    </a:lnTo>
                    <a:lnTo>
                      <a:pt x="113" y="12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6"/>
                    </a:lnTo>
                    <a:lnTo>
                      <a:pt x="72" y="6"/>
                    </a:lnTo>
                    <a:lnTo>
                      <a:pt x="51" y="3"/>
                    </a:lnTo>
                    <a:lnTo>
                      <a:pt x="36" y="0"/>
                    </a:lnTo>
                    <a:lnTo>
                      <a:pt x="3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0" name="Freeform 26"/>
              <p:cNvSpPr>
                <a:spLocks noChangeAspect="1"/>
              </p:cNvSpPr>
              <p:nvPr/>
            </p:nvSpPr>
            <p:spPr bwMode="auto">
              <a:xfrm>
                <a:off x="1642" y="5184"/>
                <a:ext cx="172" cy="77"/>
              </a:xfrm>
              <a:custGeom>
                <a:avLst/>
                <a:gdLst>
                  <a:gd name="T0" fmla="*/ 107 w 172"/>
                  <a:gd name="T1" fmla="*/ 0 h 77"/>
                  <a:gd name="T2" fmla="*/ 92 w 172"/>
                  <a:gd name="T3" fmla="*/ 15 h 77"/>
                  <a:gd name="T4" fmla="*/ 77 w 172"/>
                  <a:gd name="T5" fmla="*/ 27 h 77"/>
                  <a:gd name="T6" fmla="*/ 68 w 172"/>
                  <a:gd name="T7" fmla="*/ 30 h 77"/>
                  <a:gd name="T8" fmla="*/ 62 w 172"/>
                  <a:gd name="T9" fmla="*/ 36 h 77"/>
                  <a:gd name="T10" fmla="*/ 53 w 172"/>
                  <a:gd name="T11" fmla="*/ 39 h 77"/>
                  <a:gd name="T12" fmla="*/ 41 w 172"/>
                  <a:gd name="T13" fmla="*/ 39 h 77"/>
                  <a:gd name="T14" fmla="*/ 14 w 172"/>
                  <a:gd name="T15" fmla="*/ 39 h 77"/>
                  <a:gd name="T16" fmla="*/ 0 w 172"/>
                  <a:gd name="T17" fmla="*/ 77 h 77"/>
                  <a:gd name="T18" fmla="*/ 56 w 172"/>
                  <a:gd name="T19" fmla="*/ 53 h 77"/>
                  <a:gd name="T20" fmla="*/ 65 w 172"/>
                  <a:gd name="T21" fmla="*/ 59 h 77"/>
                  <a:gd name="T22" fmla="*/ 77 w 172"/>
                  <a:gd name="T23" fmla="*/ 59 h 77"/>
                  <a:gd name="T24" fmla="*/ 86 w 172"/>
                  <a:gd name="T25" fmla="*/ 56 h 77"/>
                  <a:gd name="T26" fmla="*/ 92 w 172"/>
                  <a:gd name="T27" fmla="*/ 50 h 77"/>
                  <a:gd name="T28" fmla="*/ 92 w 172"/>
                  <a:gd name="T29" fmla="*/ 42 h 77"/>
                  <a:gd name="T30" fmla="*/ 95 w 172"/>
                  <a:gd name="T31" fmla="*/ 30 h 77"/>
                  <a:gd name="T32" fmla="*/ 101 w 172"/>
                  <a:gd name="T33" fmla="*/ 45 h 77"/>
                  <a:gd name="T34" fmla="*/ 113 w 172"/>
                  <a:gd name="T35" fmla="*/ 45 h 77"/>
                  <a:gd name="T36" fmla="*/ 116 w 172"/>
                  <a:gd name="T37" fmla="*/ 33 h 77"/>
                  <a:gd name="T38" fmla="*/ 116 w 172"/>
                  <a:gd name="T39" fmla="*/ 30 h 77"/>
                  <a:gd name="T40" fmla="*/ 122 w 172"/>
                  <a:gd name="T41" fmla="*/ 33 h 77"/>
                  <a:gd name="T42" fmla="*/ 139 w 172"/>
                  <a:gd name="T43" fmla="*/ 36 h 77"/>
                  <a:gd name="T44" fmla="*/ 172 w 172"/>
                  <a:gd name="T45" fmla="*/ 18 h 77"/>
                  <a:gd name="T46" fmla="*/ 172 w 172"/>
                  <a:gd name="T47" fmla="*/ 0 h 77"/>
                  <a:gd name="T48" fmla="*/ 107 w 172"/>
                  <a:gd name="T49" fmla="*/ 0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77"/>
                  <a:gd name="T77" fmla="*/ 172 w 172"/>
                  <a:gd name="T78" fmla="*/ 77 h 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77">
                    <a:moveTo>
                      <a:pt x="107" y="0"/>
                    </a:moveTo>
                    <a:lnTo>
                      <a:pt x="92" y="15"/>
                    </a:lnTo>
                    <a:lnTo>
                      <a:pt x="77" y="27"/>
                    </a:lnTo>
                    <a:lnTo>
                      <a:pt x="68" y="30"/>
                    </a:lnTo>
                    <a:lnTo>
                      <a:pt x="62" y="36"/>
                    </a:lnTo>
                    <a:lnTo>
                      <a:pt x="53" y="39"/>
                    </a:lnTo>
                    <a:lnTo>
                      <a:pt x="41" y="39"/>
                    </a:lnTo>
                    <a:lnTo>
                      <a:pt x="14" y="39"/>
                    </a:lnTo>
                    <a:lnTo>
                      <a:pt x="0" y="77"/>
                    </a:lnTo>
                    <a:lnTo>
                      <a:pt x="56" y="53"/>
                    </a:lnTo>
                    <a:lnTo>
                      <a:pt x="65" y="59"/>
                    </a:lnTo>
                    <a:lnTo>
                      <a:pt x="77" y="59"/>
                    </a:lnTo>
                    <a:lnTo>
                      <a:pt x="86" y="56"/>
                    </a:lnTo>
                    <a:lnTo>
                      <a:pt x="92" y="50"/>
                    </a:lnTo>
                    <a:lnTo>
                      <a:pt x="92" y="42"/>
                    </a:lnTo>
                    <a:lnTo>
                      <a:pt x="95" y="30"/>
                    </a:lnTo>
                    <a:lnTo>
                      <a:pt x="101" y="45"/>
                    </a:lnTo>
                    <a:lnTo>
                      <a:pt x="113" y="45"/>
                    </a:lnTo>
                    <a:lnTo>
                      <a:pt x="116" y="33"/>
                    </a:lnTo>
                    <a:lnTo>
                      <a:pt x="116" y="30"/>
                    </a:lnTo>
                    <a:lnTo>
                      <a:pt x="122" y="33"/>
                    </a:lnTo>
                    <a:lnTo>
                      <a:pt x="139" y="36"/>
                    </a:lnTo>
                    <a:lnTo>
                      <a:pt x="172" y="18"/>
                    </a:lnTo>
                    <a:lnTo>
                      <a:pt x="172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1" name="Freeform 25"/>
              <p:cNvSpPr>
                <a:spLocks noChangeAspect="1" noEditPoints="1"/>
              </p:cNvSpPr>
              <p:nvPr/>
            </p:nvSpPr>
            <p:spPr bwMode="auto">
              <a:xfrm>
                <a:off x="1523" y="4848"/>
                <a:ext cx="529" cy="476"/>
              </a:xfrm>
              <a:custGeom>
                <a:avLst/>
                <a:gdLst>
                  <a:gd name="T0" fmla="*/ 291 w 529"/>
                  <a:gd name="T1" fmla="*/ 354 h 476"/>
                  <a:gd name="T2" fmla="*/ 241 w 529"/>
                  <a:gd name="T3" fmla="*/ 369 h 476"/>
                  <a:gd name="T4" fmla="*/ 235 w 529"/>
                  <a:gd name="T5" fmla="*/ 369 h 476"/>
                  <a:gd name="T6" fmla="*/ 220 w 529"/>
                  <a:gd name="T7" fmla="*/ 381 h 476"/>
                  <a:gd name="T8" fmla="*/ 211 w 529"/>
                  <a:gd name="T9" fmla="*/ 378 h 476"/>
                  <a:gd name="T10" fmla="*/ 205 w 529"/>
                  <a:gd name="T11" fmla="*/ 392 h 476"/>
                  <a:gd name="T12" fmla="*/ 184 w 529"/>
                  <a:gd name="T13" fmla="*/ 395 h 476"/>
                  <a:gd name="T14" fmla="*/ 119 w 529"/>
                  <a:gd name="T15" fmla="*/ 413 h 476"/>
                  <a:gd name="T16" fmla="*/ 160 w 529"/>
                  <a:gd name="T17" fmla="*/ 375 h 476"/>
                  <a:gd name="T18" fmla="*/ 181 w 529"/>
                  <a:gd name="T19" fmla="*/ 372 h 476"/>
                  <a:gd name="T20" fmla="*/ 196 w 529"/>
                  <a:gd name="T21" fmla="*/ 363 h 476"/>
                  <a:gd name="T22" fmla="*/ 226 w 529"/>
                  <a:gd name="T23" fmla="*/ 336 h 476"/>
                  <a:gd name="T24" fmla="*/ 363 w 529"/>
                  <a:gd name="T25" fmla="*/ 244 h 476"/>
                  <a:gd name="T26" fmla="*/ 386 w 529"/>
                  <a:gd name="T27" fmla="*/ 229 h 476"/>
                  <a:gd name="T28" fmla="*/ 363 w 529"/>
                  <a:gd name="T29" fmla="*/ 244 h 476"/>
                  <a:gd name="T30" fmla="*/ 452 w 529"/>
                  <a:gd name="T31" fmla="*/ 137 h 476"/>
                  <a:gd name="T32" fmla="*/ 458 w 529"/>
                  <a:gd name="T33" fmla="*/ 72 h 476"/>
                  <a:gd name="T34" fmla="*/ 488 w 529"/>
                  <a:gd name="T35" fmla="*/ 87 h 476"/>
                  <a:gd name="T36" fmla="*/ 488 w 529"/>
                  <a:gd name="T37" fmla="*/ 92 h 476"/>
                  <a:gd name="T38" fmla="*/ 428 w 529"/>
                  <a:gd name="T39" fmla="*/ 167 h 476"/>
                  <a:gd name="T40" fmla="*/ 467 w 529"/>
                  <a:gd name="T41" fmla="*/ 149 h 476"/>
                  <a:gd name="T42" fmla="*/ 473 w 529"/>
                  <a:gd name="T43" fmla="*/ 12 h 476"/>
                  <a:gd name="T44" fmla="*/ 443 w 529"/>
                  <a:gd name="T45" fmla="*/ 72 h 476"/>
                  <a:gd name="T46" fmla="*/ 428 w 529"/>
                  <a:gd name="T47" fmla="*/ 78 h 476"/>
                  <a:gd name="T48" fmla="*/ 413 w 529"/>
                  <a:gd name="T49" fmla="*/ 92 h 476"/>
                  <a:gd name="T50" fmla="*/ 327 w 529"/>
                  <a:gd name="T51" fmla="*/ 229 h 476"/>
                  <a:gd name="T52" fmla="*/ 282 w 529"/>
                  <a:gd name="T53" fmla="*/ 259 h 476"/>
                  <a:gd name="T54" fmla="*/ 160 w 529"/>
                  <a:gd name="T55" fmla="*/ 339 h 476"/>
                  <a:gd name="T56" fmla="*/ 125 w 529"/>
                  <a:gd name="T57" fmla="*/ 354 h 476"/>
                  <a:gd name="T58" fmla="*/ 113 w 529"/>
                  <a:gd name="T59" fmla="*/ 372 h 476"/>
                  <a:gd name="T60" fmla="*/ 89 w 529"/>
                  <a:gd name="T61" fmla="*/ 381 h 476"/>
                  <a:gd name="T62" fmla="*/ 44 w 529"/>
                  <a:gd name="T63" fmla="*/ 381 h 476"/>
                  <a:gd name="T64" fmla="*/ 29 w 529"/>
                  <a:gd name="T65" fmla="*/ 366 h 476"/>
                  <a:gd name="T66" fmla="*/ 14 w 529"/>
                  <a:gd name="T67" fmla="*/ 354 h 476"/>
                  <a:gd name="T68" fmla="*/ 0 w 529"/>
                  <a:gd name="T69" fmla="*/ 381 h 476"/>
                  <a:gd name="T70" fmla="*/ 29 w 529"/>
                  <a:gd name="T71" fmla="*/ 392 h 476"/>
                  <a:gd name="T72" fmla="*/ 41 w 529"/>
                  <a:gd name="T73" fmla="*/ 401 h 476"/>
                  <a:gd name="T74" fmla="*/ 44 w 529"/>
                  <a:gd name="T75" fmla="*/ 416 h 476"/>
                  <a:gd name="T76" fmla="*/ 74 w 529"/>
                  <a:gd name="T77" fmla="*/ 446 h 476"/>
                  <a:gd name="T78" fmla="*/ 116 w 529"/>
                  <a:gd name="T79" fmla="*/ 476 h 476"/>
                  <a:gd name="T80" fmla="*/ 160 w 529"/>
                  <a:gd name="T81" fmla="*/ 461 h 476"/>
                  <a:gd name="T82" fmla="*/ 232 w 529"/>
                  <a:gd name="T83" fmla="*/ 455 h 476"/>
                  <a:gd name="T84" fmla="*/ 276 w 529"/>
                  <a:gd name="T85" fmla="*/ 431 h 476"/>
                  <a:gd name="T86" fmla="*/ 300 w 529"/>
                  <a:gd name="T87" fmla="*/ 413 h 476"/>
                  <a:gd name="T88" fmla="*/ 327 w 529"/>
                  <a:gd name="T89" fmla="*/ 404 h 476"/>
                  <a:gd name="T90" fmla="*/ 398 w 529"/>
                  <a:gd name="T91" fmla="*/ 330 h 476"/>
                  <a:gd name="T92" fmla="*/ 416 w 529"/>
                  <a:gd name="T93" fmla="*/ 318 h 476"/>
                  <a:gd name="T94" fmla="*/ 422 w 529"/>
                  <a:gd name="T95" fmla="*/ 294 h 476"/>
                  <a:gd name="T96" fmla="*/ 458 w 529"/>
                  <a:gd name="T97" fmla="*/ 288 h 476"/>
                  <a:gd name="T98" fmla="*/ 523 w 529"/>
                  <a:gd name="T99" fmla="*/ 179 h 476"/>
                  <a:gd name="T100" fmla="*/ 529 w 529"/>
                  <a:gd name="T101" fmla="*/ 98 h 476"/>
                  <a:gd name="T102" fmla="*/ 517 w 529"/>
                  <a:gd name="T103" fmla="*/ 51 h 476"/>
                  <a:gd name="T104" fmla="*/ 508 w 529"/>
                  <a:gd name="T105" fmla="*/ 0 h 4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476"/>
                  <a:gd name="T161" fmla="*/ 529 w 529"/>
                  <a:gd name="T162" fmla="*/ 476 h 4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476">
                    <a:moveTo>
                      <a:pt x="291" y="336"/>
                    </a:moveTo>
                    <a:lnTo>
                      <a:pt x="291" y="354"/>
                    </a:lnTo>
                    <a:lnTo>
                      <a:pt x="258" y="372"/>
                    </a:lnTo>
                    <a:lnTo>
                      <a:pt x="241" y="369"/>
                    </a:lnTo>
                    <a:lnTo>
                      <a:pt x="235" y="366"/>
                    </a:lnTo>
                    <a:lnTo>
                      <a:pt x="235" y="369"/>
                    </a:lnTo>
                    <a:lnTo>
                      <a:pt x="232" y="381"/>
                    </a:lnTo>
                    <a:lnTo>
                      <a:pt x="220" y="381"/>
                    </a:lnTo>
                    <a:lnTo>
                      <a:pt x="214" y="366"/>
                    </a:lnTo>
                    <a:lnTo>
                      <a:pt x="211" y="378"/>
                    </a:lnTo>
                    <a:lnTo>
                      <a:pt x="211" y="386"/>
                    </a:lnTo>
                    <a:lnTo>
                      <a:pt x="205" y="392"/>
                    </a:lnTo>
                    <a:lnTo>
                      <a:pt x="196" y="395"/>
                    </a:lnTo>
                    <a:lnTo>
                      <a:pt x="184" y="395"/>
                    </a:lnTo>
                    <a:lnTo>
                      <a:pt x="175" y="389"/>
                    </a:lnTo>
                    <a:lnTo>
                      <a:pt x="119" y="413"/>
                    </a:lnTo>
                    <a:lnTo>
                      <a:pt x="133" y="375"/>
                    </a:lnTo>
                    <a:lnTo>
                      <a:pt x="160" y="375"/>
                    </a:lnTo>
                    <a:lnTo>
                      <a:pt x="172" y="375"/>
                    </a:lnTo>
                    <a:lnTo>
                      <a:pt x="181" y="372"/>
                    </a:lnTo>
                    <a:lnTo>
                      <a:pt x="187" y="366"/>
                    </a:lnTo>
                    <a:lnTo>
                      <a:pt x="196" y="363"/>
                    </a:lnTo>
                    <a:lnTo>
                      <a:pt x="211" y="351"/>
                    </a:lnTo>
                    <a:lnTo>
                      <a:pt x="226" y="336"/>
                    </a:lnTo>
                    <a:lnTo>
                      <a:pt x="291" y="336"/>
                    </a:lnTo>
                    <a:close/>
                    <a:moveTo>
                      <a:pt x="363" y="244"/>
                    </a:moveTo>
                    <a:lnTo>
                      <a:pt x="363" y="229"/>
                    </a:lnTo>
                    <a:lnTo>
                      <a:pt x="386" y="229"/>
                    </a:lnTo>
                    <a:lnTo>
                      <a:pt x="386" y="244"/>
                    </a:lnTo>
                    <a:lnTo>
                      <a:pt x="363" y="244"/>
                    </a:lnTo>
                    <a:close/>
                    <a:moveTo>
                      <a:pt x="464" y="137"/>
                    </a:moveTo>
                    <a:lnTo>
                      <a:pt x="452" y="137"/>
                    </a:lnTo>
                    <a:lnTo>
                      <a:pt x="470" y="78"/>
                    </a:lnTo>
                    <a:lnTo>
                      <a:pt x="458" y="72"/>
                    </a:lnTo>
                    <a:lnTo>
                      <a:pt x="488" y="66"/>
                    </a:lnTo>
                    <a:lnTo>
                      <a:pt x="488" y="87"/>
                    </a:lnTo>
                    <a:lnTo>
                      <a:pt x="503" y="87"/>
                    </a:lnTo>
                    <a:lnTo>
                      <a:pt x="488" y="92"/>
                    </a:lnTo>
                    <a:lnTo>
                      <a:pt x="488" y="158"/>
                    </a:lnTo>
                    <a:lnTo>
                      <a:pt x="428" y="167"/>
                    </a:lnTo>
                    <a:lnTo>
                      <a:pt x="428" y="143"/>
                    </a:lnTo>
                    <a:lnTo>
                      <a:pt x="467" y="149"/>
                    </a:lnTo>
                    <a:lnTo>
                      <a:pt x="464" y="137"/>
                    </a:lnTo>
                    <a:close/>
                    <a:moveTo>
                      <a:pt x="473" y="12"/>
                    </a:moveTo>
                    <a:lnTo>
                      <a:pt x="443" y="57"/>
                    </a:lnTo>
                    <a:lnTo>
                      <a:pt x="443" y="72"/>
                    </a:lnTo>
                    <a:lnTo>
                      <a:pt x="428" y="72"/>
                    </a:lnTo>
                    <a:lnTo>
                      <a:pt x="428" y="78"/>
                    </a:lnTo>
                    <a:lnTo>
                      <a:pt x="428" y="92"/>
                    </a:lnTo>
                    <a:lnTo>
                      <a:pt x="413" y="92"/>
                    </a:lnTo>
                    <a:lnTo>
                      <a:pt x="327" y="214"/>
                    </a:lnTo>
                    <a:lnTo>
                      <a:pt x="327" y="229"/>
                    </a:lnTo>
                    <a:lnTo>
                      <a:pt x="300" y="259"/>
                    </a:lnTo>
                    <a:lnTo>
                      <a:pt x="282" y="259"/>
                    </a:lnTo>
                    <a:lnTo>
                      <a:pt x="247" y="274"/>
                    </a:lnTo>
                    <a:lnTo>
                      <a:pt x="160" y="339"/>
                    </a:lnTo>
                    <a:lnTo>
                      <a:pt x="151" y="351"/>
                    </a:lnTo>
                    <a:lnTo>
                      <a:pt x="125" y="354"/>
                    </a:lnTo>
                    <a:lnTo>
                      <a:pt x="119" y="363"/>
                    </a:lnTo>
                    <a:lnTo>
                      <a:pt x="113" y="372"/>
                    </a:lnTo>
                    <a:lnTo>
                      <a:pt x="101" y="378"/>
                    </a:lnTo>
                    <a:lnTo>
                      <a:pt x="89" y="381"/>
                    </a:lnTo>
                    <a:lnTo>
                      <a:pt x="59" y="381"/>
                    </a:lnTo>
                    <a:lnTo>
                      <a:pt x="44" y="381"/>
                    </a:lnTo>
                    <a:lnTo>
                      <a:pt x="38" y="366"/>
                    </a:lnTo>
                    <a:lnTo>
                      <a:pt x="29" y="366"/>
                    </a:lnTo>
                    <a:lnTo>
                      <a:pt x="14" y="366"/>
                    </a:lnTo>
                    <a:lnTo>
                      <a:pt x="14" y="354"/>
                    </a:lnTo>
                    <a:lnTo>
                      <a:pt x="0" y="354"/>
                    </a:lnTo>
                    <a:lnTo>
                      <a:pt x="0" y="381"/>
                    </a:lnTo>
                    <a:lnTo>
                      <a:pt x="14" y="386"/>
                    </a:lnTo>
                    <a:lnTo>
                      <a:pt x="29" y="392"/>
                    </a:lnTo>
                    <a:lnTo>
                      <a:pt x="35" y="395"/>
                    </a:lnTo>
                    <a:lnTo>
                      <a:pt x="41" y="401"/>
                    </a:lnTo>
                    <a:lnTo>
                      <a:pt x="44" y="407"/>
                    </a:lnTo>
                    <a:lnTo>
                      <a:pt x="44" y="416"/>
                    </a:lnTo>
                    <a:lnTo>
                      <a:pt x="44" y="437"/>
                    </a:lnTo>
                    <a:lnTo>
                      <a:pt x="74" y="446"/>
                    </a:lnTo>
                    <a:lnTo>
                      <a:pt x="110" y="455"/>
                    </a:lnTo>
                    <a:lnTo>
                      <a:pt x="116" y="476"/>
                    </a:lnTo>
                    <a:lnTo>
                      <a:pt x="160" y="476"/>
                    </a:lnTo>
                    <a:lnTo>
                      <a:pt x="160" y="461"/>
                    </a:lnTo>
                    <a:lnTo>
                      <a:pt x="211" y="461"/>
                    </a:lnTo>
                    <a:lnTo>
                      <a:pt x="232" y="455"/>
                    </a:lnTo>
                    <a:lnTo>
                      <a:pt x="261" y="440"/>
                    </a:lnTo>
                    <a:lnTo>
                      <a:pt x="276" y="431"/>
                    </a:lnTo>
                    <a:lnTo>
                      <a:pt x="291" y="422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27" y="404"/>
                    </a:lnTo>
                    <a:lnTo>
                      <a:pt x="398" y="345"/>
                    </a:lnTo>
                    <a:lnTo>
                      <a:pt x="398" y="330"/>
                    </a:lnTo>
                    <a:lnTo>
                      <a:pt x="410" y="324"/>
                    </a:lnTo>
                    <a:lnTo>
                      <a:pt x="416" y="318"/>
                    </a:lnTo>
                    <a:lnTo>
                      <a:pt x="419" y="309"/>
                    </a:lnTo>
                    <a:lnTo>
                      <a:pt x="422" y="294"/>
                    </a:lnTo>
                    <a:lnTo>
                      <a:pt x="443" y="288"/>
                    </a:lnTo>
                    <a:lnTo>
                      <a:pt x="458" y="288"/>
                    </a:lnTo>
                    <a:lnTo>
                      <a:pt x="488" y="229"/>
                    </a:lnTo>
                    <a:lnTo>
                      <a:pt x="523" y="179"/>
                    </a:lnTo>
                    <a:lnTo>
                      <a:pt x="529" y="149"/>
                    </a:lnTo>
                    <a:lnTo>
                      <a:pt x="529" y="98"/>
                    </a:lnTo>
                    <a:lnTo>
                      <a:pt x="526" y="72"/>
                    </a:lnTo>
                    <a:lnTo>
                      <a:pt x="517" y="51"/>
                    </a:lnTo>
                    <a:lnTo>
                      <a:pt x="494" y="21"/>
                    </a:lnTo>
                    <a:lnTo>
                      <a:pt x="508" y="0"/>
                    </a:lnTo>
                    <a:lnTo>
                      <a:pt x="473" y="12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2" name="Freeform 24"/>
              <p:cNvSpPr>
                <a:spLocks noChangeAspect="1"/>
              </p:cNvSpPr>
              <p:nvPr/>
            </p:nvSpPr>
            <p:spPr bwMode="auto">
              <a:xfrm>
                <a:off x="2552" y="5208"/>
                <a:ext cx="30" cy="95"/>
              </a:xfrm>
              <a:custGeom>
                <a:avLst/>
                <a:gdLst>
                  <a:gd name="T0" fmla="*/ 0 w 30"/>
                  <a:gd name="T1" fmla="*/ 95 h 95"/>
                  <a:gd name="T2" fmla="*/ 18 w 30"/>
                  <a:gd name="T3" fmla="*/ 92 h 95"/>
                  <a:gd name="T4" fmla="*/ 30 w 30"/>
                  <a:gd name="T5" fmla="*/ 71 h 95"/>
                  <a:gd name="T6" fmla="*/ 30 w 30"/>
                  <a:gd name="T7" fmla="*/ 35 h 95"/>
                  <a:gd name="T8" fmla="*/ 15 w 30"/>
                  <a:gd name="T9" fmla="*/ 35 h 95"/>
                  <a:gd name="T10" fmla="*/ 15 w 30"/>
                  <a:gd name="T11" fmla="*/ 0 h 95"/>
                  <a:gd name="T12" fmla="*/ 0 w 30"/>
                  <a:gd name="T13" fmla="*/ 0 h 95"/>
                  <a:gd name="T14" fmla="*/ 0 w 30"/>
                  <a:gd name="T15" fmla="*/ 95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5"/>
                  <a:gd name="T26" fmla="*/ 30 w 30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5">
                    <a:moveTo>
                      <a:pt x="0" y="95"/>
                    </a:moveTo>
                    <a:lnTo>
                      <a:pt x="18" y="92"/>
                    </a:lnTo>
                    <a:lnTo>
                      <a:pt x="30" y="71"/>
                    </a:lnTo>
                    <a:lnTo>
                      <a:pt x="3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3" name="Freeform 23"/>
              <p:cNvSpPr>
                <a:spLocks noChangeAspect="1"/>
              </p:cNvSpPr>
              <p:nvPr/>
            </p:nvSpPr>
            <p:spPr bwMode="auto">
              <a:xfrm>
                <a:off x="1395" y="5243"/>
                <a:ext cx="56" cy="30"/>
              </a:xfrm>
              <a:custGeom>
                <a:avLst/>
                <a:gdLst>
                  <a:gd name="T0" fmla="*/ 26 w 56"/>
                  <a:gd name="T1" fmla="*/ 30 h 30"/>
                  <a:gd name="T2" fmla="*/ 41 w 56"/>
                  <a:gd name="T3" fmla="*/ 30 h 30"/>
                  <a:gd name="T4" fmla="*/ 56 w 56"/>
                  <a:gd name="T5" fmla="*/ 15 h 30"/>
                  <a:gd name="T6" fmla="*/ 11 w 56"/>
                  <a:gd name="T7" fmla="*/ 0 h 30"/>
                  <a:gd name="T8" fmla="*/ 0 w 56"/>
                  <a:gd name="T9" fmla="*/ 0 h 30"/>
                  <a:gd name="T10" fmla="*/ 0 w 56"/>
                  <a:gd name="T11" fmla="*/ 15 h 30"/>
                  <a:gd name="T12" fmla="*/ 11 w 56"/>
                  <a:gd name="T13" fmla="*/ 15 h 30"/>
                  <a:gd name="T14" fmla="*/ 11 w 56"/>
                  <a:gd name="T15" fmla="*/ 30 h 30"/>
                  <a:gd name="T16" fmla="*/ 26 w 56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30"/>
                  <a:gd name="T29" fmla="*/ 56 w 5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30">
                    <a:moveTo>
                      <a:pt x="26" y="30"/>
                    </a:moveTo>
                    <a:lnTo>
                      <a:pt x="41" y="30"/>
                    </a:lnTo>
                    <a:lnTo>
                      <a:pt x="56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11" y="30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4" name="Freeform 22"/>
              <p:cNvSpPr>
                <a:spLocks noChangeAspect="1"/>
              </p:cNvSpPr>
              <p:nvPr/>
            </p:nvSpPr>
            <p:spPr bwMode="auto">
              <a:xfrm>
                <a:off x="1850" y="5178"/>
                <a:ext cx="101" cy="86"/>
              </a:xfrm>
              <a:custGeom>
                <a:avLst/>
                <a:gdLst>
                  <a:gd name="T0" fmla="*/ 71 w 101"/>
                  <a:gd name="T1" fmla="*/ 15 h 86"/>
                  <a:gd name="T2" fmla="*/ 0 w 101"/>
                  <a:gd name="T3" fmla="*/ 74 h 86"/>
                  <a:gd name="T4" fmla="*/ 0 w 101"/>
                  <a:gd name="T5" fmla="*/ 86 h 86"/>
                  <a:gd name="T6" fmla="*/ 15 w 101"/>
                  <a:gd name="T7" fmla="*/ 86 h 86"/>
                  <a:gd name="T8" fmla="*/ 30 w 101"/>
                  <a:gd name="T9" fmla="*/ 86 h 86"/>
                  <a:gd name="T10" fmla="*/ 59 w 101"/>
                  <a:gd name="T11" fmla="*/ 59 h 86"/>
                  <a:gd name="T12" fmla="*/ 59 w 101"/>
                  <a:gd name="T13" fmla="*/ 45 h 86"/>
                  <a:gd name="T14" fmla="*/ 71 w 101"/>
                  <a:gd name="T15" fmla="*/ 45 h 86"/>
                  <a:gd name="T16" fmla="*/ 101 w 101"/>
                  <a:gd name="T17" fmla="*/ 30 h 86"/>
                  <a:gd name="T18" fmla="*/ 101 w 101"/>
                  <a:gd name="T19" fmla="*/ 0 h 86"/>
                  <a:gd name="T20" fmla="*/ 86 w 101"/>
                  <a:gd name="T21" fmla="*/ 0 h 86"/>
                  <a:gd name="T22" fmla="*/ 86 w 101"/>
                  <a:gd name="T23" fmla="*/ 15 h 86"/>
                  <a:gd name="T24" fmla="*/ 71 w 101"/>
                  <a:gd name="T25" fmla="*/ 15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1"/>
                  <a:gd name="T40" fmla="*/ 0 h 86"/>
                  <a:gd name="T41" fmla="*/ 101 w 101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1" h="86">
                    <a:moveTo>
                      <a:pt x="71" y="15"/>
                    </a:moveTo>
                    <a:lnTo>
                      <a:pt x="0" y="74"/>
                    </a:lnTo>
                    <a:lnTo>
                      <a:pt x="0" y="86"/>
                    </a:lnTo>
                    <a:lnTo>
                      <a:pt x="15" y="86"/>
                    </a:lnTo>
                    <a:lnTo>
                      <a:pt x="30" y="86"/>
                    </a:lnTo>
                    <a:lnTo>
                      <a:pt x="59" y="59"/>
                    </a:lnTo>
                    <a:lnTo>
                      <a:pt x="59" y="45"/>
                    </a:lnTo>
                    <a:lnTo>
                      <a:pt x="71" y="45"/>
                    </a:lnTo>
                    <a:lnTo>
                      <a:pt x="101" y="30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86" y="15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5" name="Freeform 21"/>
              <p:cNvSpPr>
                <a:spLocks noChangeAspect="1"/>
              </p:cNvSpPr>
              <p:nvPr/>
            </p:nvSpPr>
            <p:spPr bwMode="auto">
              <a:xfrm>
                <a:off x="1951" y="5214"/>
                <a:ext cx="125" cy="65"/>
              </a:xfrm>
              <a:custGeom>
                <a:avLst/>
                <a:gdLst>
                  <a:gd name="T0" fmla="*/ 0 w 125"/>
                  <a:gd name="T1" fmla="*/ 38 h 65"/>
                  <a:gd name="T2" fmla="*/ 0 w 125"/>
                  <a:gd name="T3" fmla="*/ 44 h 65"/>
                  <a:gd name="T4" fmla="*/ 0 w 125"/>
                  <a:gd name="T5" fmla="*/ 65 h 65"/>
                  <a:gd name="T6" fmla="*/ 15 w 125"/>
                  <a:gd name="T7" fmla="*/ 65 h 65"/>
                  <a:gd name="T8" fmla="*/ 30 w 125"/>
                  <a:gd name="T9" fmla="*/ 23 h 65"/>
                  <a:gd name="T10" fmla="*/ 51 w 125"/>
                  <a:gd name="T11" fmla="*/ 15 h 65"/>
                  <a:gd name="T12" fmla="*/ 60 w 125"/>
                  <a:gd name="T13" fmla="*/ 20 h 65"/>
                  <a:gd name="T14" fmla="*/ 66 w 125"/>
                  <a:gd name="T15" fmla="*/ 23 h 65"/>
                  <a:gd name="T16" fmla="*/ 75 w 125"/>
                  <a:gd name="T17" fmla="*/ 23 h 65"/>
                  <a:gd name="T18" fmla="*/ 86 w 125"/>
                  <a:gd name="T19" fmla="*/ 23 h 65"/>
                  <a:gd name="T20" fmla="*/ 110 w 125"/>
                  <a:gd name="T21" fmla="*/ 23 h 65"/>
                  <a:gd name="T22" fmla="*/ 125 w 125"/>
                  <a:gd name="T23" fmla="*/ 9 h 65"/>
                  <a:gd name="T24" fmla="*/ 116 w 125"/>
                  <a:gd name="T25" fmla="*/ 9 h 65"/>
                  <a:gd name="T26" fmla="*/ 30 w 125"/>
                  <a:gd name="T27" fmla="*/ 0 h 65"/>
                  <a:gd name="T28" fmla="*/ 0 w 125"/>
                  <a:gd name="T29" fmla="*/ 38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65"/>
                  <a:gd name="T47" fmla="*/ 125 w 125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65">
                    <a:moveTo>
                      <a:pt x="0" y="38"/>
                    </a:moveTo>
                    <a:lnTo>
                      <a:pt x="0" y="44"/>
                    </a:lnTo>
                    <a:lnTo>
                      <a:pt x="0" y="65"/>
                    </a:lnTo>
                    <a:lnTo>
                      <a:pt x="15" y="65"/>
                    </a:lnTo>
                    <a:lnTo>
                      <a:pt x="30" y="23"/>
                    </a:lnTo>
                    <a:lnTo>
                      <a:pt x="51" y="15"/>
                    </a:lnTo>
                    <a:lnTo>
                      <a:pt x="60" y="20"/>
                    </a:lnTo>
                    <a:lnTo>
                      <a:pt x="66" y="23"/>
                    </a:lnTo>
                    <a:lnTo>
                      <a:pt x="75" y="23"/>
                    </a:lnTo>
                    <a:lnTo>
                      <a:pt x="86" y="23"/>
                    </a:lnTo>
                    <a:lnTo>
                      <a:pt x="110" y="23"/>
                    </a:lnTo>
                    <a:lnTo>
                      <a:pt x="125" y="9"/>
                    </a:lnTo>
                    <a:lnTo>
                      <a:pt x="116" y="9"/>
                    </a:lnTo>
                    <a:lnTo>
                      <a:pt x="3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6" name="Freeform 20"/>
              <p:cNvSpPr>
                <a:spLocks noChangeAspect="1"/>
              </p:cNvSpPr>
              <p:nvPr/>
            </p:nvSpPr>
            <p:spPr bwMode="auto">
              <a:xfrm>
                <a:off x="1436" y="5258"/>
                <a:ext cx="60" cy="30"/>
              </a:xfrm>
              <a:custGeom>
                <a:avLst/>
                <a:gdLst>
                  <a:gd name="T0" fmla="*/ 0 w 60"/>
                  <a:gd name="T1" fmla="*/ 15 h 30"/>
                  <a:gd name="T2" fmla="*/ 15 w 60"/>
                  <a:gd name="T3" fmla="*/ 15 h 30"/>
                  <a:gd name="T4" fmla="*/ 15 w 60"/>
                  <a:gd name="T5" fmla="*/ 30 h 30"/>
                  <a:gd name="T6" fmla="*/ 60 w 60"/>
                  <a:gd name="T7" fmla="*/ 30 h 30"/>
                  <a:gd name="T8" fmla="*/ 60 w 60"/>
                  <a:gd name="T9" fmla="*/ 0 h 30"/>
                  <a:gd name="T10" fmla="*/ 15 w 60"/>
                  <a:gd name="T11" fmla="*/ 0 h 30"/>
                  <a:gd name="T12" fmla="*/ 0 w 60"/>
                  <a:gd name="T13" fmla="*/ 1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30"/>
                  <a:gd name="T23" fmla="*/ 60 w 60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30">
                    <a:moveTo>
                      <a:pt x="0" y="15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60" y="30"/>
                    </a:lnTo>
                    <a:lnTo>
                      <a:pt x="60" y="0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7" name="Freeform 19"/>
              <p:cNvSpPr>
                <a:spLocks noChangeAspect="1"/>
              </p:cNvSpPr>
              <p:nvPr/>
            </p:nvSpPr>
            <p:spPr bwMode="auto">
              <a:xfrm>
                <a:off x="2139" y="5190"/>
                <a:ext cx="401" cy="119"/>
              </a:xfrm>
              <a:custGeom>
                <a:avLst/>
                <a:gdLst>
                  <a:gd name="T0" fmla="*/ 205 w 401"/>
                  <a:gd name="T1" fmla="*/ 3 h 119"/>
                  <a:gd name="T2" fmla="*/ 59 w 401"/>
                  <a:gd name="T3" fmla="*/ 18 h 119"/>
                  <a:gd name="T4" fmla="*/ 38 w 401"/>
                  <a:gd name="T5" fmla="*/ 18 h 119"/>
                  <a:gd name="T6" fmla="*/ 0 w 401"/>
                  <a:gd name="T7" fmla="*/ 39 h 119"/>
                  <a:gd name="T8" fmla="*/ 3 w 401"/>
                  <a:gd name="T9" fmla="*/ 119 h 119"/>
                  <a:gd name="T10" fmla="*/ 53 w 401"/>
                  <a:gd name="T11" fmla="*/ 119 h 119"/>
                  <a:gd name="T12" fmla="*/ 53 w 401"/>
                  <a:gd name="T13" fmla="*/ 104 h 119"/>
                  <a:gd name="T14" fmla="*/ 110 w 401"/>
                  <a:gd name="T15" fmla="*/ 113 h 119"/>
                  <a:gd name="T16" fmla="*/ 401 w 401"/>
                  <a:gd name="T17" fmla="*/ 95 h 119"/>
                  <a:gd name="T18" fmla="*/ 378 w 401"/>
                  <a:gd name="T19" fmla="*/ 80 h 119"/>
                  <a:gd name="T20" fmla="*/ 395 w 401"/>
                  <a:gd name="T21" fmla="*/ 68 h 119"/>
                  <a:gd name="T22" fmla="*/ 378 w 401"/>
                  <a:gd name="T23" fmla="*/ 47 h 119"/>
                  <a:gd name="T24" fmla="*/ 398 w 401"/>
                  <a:gd name="T25" fmla="*/ 39 h 119"/>
                  <a:gd name="T26" fmla="*/ 392 w 401"/>
                  <a:gd name="T27" fmla="*/ 3 h 119"/>
                  <a:gd name="T28" fmla="*/ 348 w 401"/>
                  <a:gd name="T29" fmla="*/ 12 h 119"/>
                  <a:gd name="T30" fmla="*/ 327 w 401"/>
                  <a:gd name="T31" fmla="*/ 0 h 119"/>
                  <a:gd name="T32" fmla="*/ 205 w 401"/>
                  <a:gd name="T33" fmla="*/ 3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1"/>
                  <a:gd name="T52" fmla="*/ 0 h 119"/>
                  <a:gd name="T53" fmla="*/ 401 w 401"/>
                  <a:gd name="T54" fmla="*/ 119 h 1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1" h="119">
                    <a:moveTo>
                      <a:pt x="205" y="3"/>
                    </a:moveTo>
                    <a:lnTo>
                      <a:pt x="59" y="18"/>
                    </a:lnTo>
                    <a:lnTo>
                      <a:pt x="38" y="18"/>
                    </a:lnTo>
                    <a:lnTo>
                      <a:pt x="0" y="39"/>
                    </a:lnTo>
                    <a:lnTo>
                      <a:pt x="3" y="119"/>
                    </a:lnTo>
                    <a:lnTo>
                      <a:pt x="53" y="119"/>
                    </a:lnTo>
                    <a:lnTo>
                      <a:pt x="53" y="104"/>
                    </a:lnTo>
                    <a:lnTo>
                      <a:pt x="110" y="113"/>
                    </a:lnTo>
                    <a:lnTo>
                      <a:pt x="401" y="95"/>
                    </a:lnTo>
                    <a:lnTo>
                      <a:pt x="378" y="80"/>
                    </a:lnTo>
                    <a:lnTo>
                      <a:pt x="395" y="68"/>
                    </a:lnTo>
                    <a:lnTo>
                      <a:pt x="378" y="47"/>
                    </a:lnTo>
                    <a:lnTo>
                      <a:pt x="398" y="39"/>
                    </a:lnTo>
                    <a:lnTo>
                      <a:pt x="392" y="3"/>
                    </a:lnTo>
                    <a:lnTo>
                      <a:pt x="348" y="12"/>
                    </a:lnTo>
                    <a:lnTo>
                      <a:pt x="327" y="0"/>
                    </a:lnTo>
                    <a:lnTo>
                      <a:pt x="205" y="3"/>
                    </a:lnTo>
                    <a:close/>
                  </a:path>
                </a:pathLst>
              </a:custGeom>
              <a:solidFill>
                <a:srgbClr val="D3A5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8" name="Freeform 18"/>
              <p:cNvSpPr>
                <a:spLocks noChangeAspect="1"/>
              </p:cNvSpPr>
              <p:nvPr/>
            </p:nvSpPr>
            <p:spPr bwMode="auto">
              <a:xfrm>
                <a:off x="2249" y="5187"/>
                <a:ext cx="303" cy="122"/>
              </a:xfrm>
              <a:custGeom>
                <a:avLst/>
                <a:gdLst>
                  <a:gd name="T0" fmla="*/ 95 w 303"/>
                  <a:gd name="T1" fmla="*/ 6 h 122"/>
                  <a:gd name="T2" fmla="*/ 217 w 303"/>
                  <a:gd name="T3" fmla="*/ 3 h 122"/>
                  <a:gd name="T4" fmla="*/ 238 w 303"/>
                  <a:gd name="T5" fmla="*/ 15 h 122"/>
                  <a:gd name="T6" fmla="*/ 282 w 303"/>
                  <a:gd name="T7" fmla="*/ 6 h 122"/>
                  <a:gd name="T8" fmla="*/ 288 w 303"/>
                  <a:gd name="T9" fmla="*/ 42 h 122"/>
                  <a:gd name="T10" fmla="*/ 268 w 303"/>
                  <a:gd name="T11" fmla="*/ 50 h 122"/>
                  <a:gd name="T12" fmla="*/ 285 w 303"/>
                  <a:gd name="T13" fmla="*/ 71 h 122"/>
                  <a:gd name="T14" fmla="*/ 268 w 303"/>
                  <a:gd name="T15" fmla="*/ 83 h 122"/>
                  <a:gd name="T16" fmla="*/ 291 w 303"/>
                  <a:gd name="T17" fmla="*/ 98 h 122"/>
                  <a:gd name="T18" fmla="*/ 0 w 303"/>
                  <a:gd name="T19" fmla="*/ 116 h 122"/>
                  <a:gd name="T20" fmla="*/ 0 w 303"/>
                  <a:gd name="T21" fmla="*/ 122 h 122"/>
                  <a:gd name="T22" fmla="*/ 303 w 303"/>
                  <a:gd name="T23" fmla="*/ 116 h 122"/>
                  <a:gd name="T24" fmla="*/ 303 w 303"/>
                  <a:gd name="T25" fmla="*/ 101 h 122"/>
                  <a:gd name="T26" fmla="*/ 303 w 303"/>
                  <a:gd name="T27" fmla="*/ 21 h 122"/>
                  <a:gd name="T28" fmla="*/ 291 w 303"/>
                  <a:gd name="T29" fmla="*/ 0 h 122"/>
                  <a:gd name="T30" fmla="*/ 95 w 303"/>
                  <a:gd name="T31" fmla="*/ 6 h 1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3"/>
                  <a:gd name="T49" fmla="*/ 0 h 122"/>
                  <a:gd name="T50" fmla="*/ 303 w 303"/>
                  <a:gd name="T51" fmla="*/ 122 h 1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3" h="122">
                    <a:moveTo>
                      <a:pt x="95" y="6"/>
                    </a:moveTo>
                    <a:lnTo>
                      <a:pt x="217" y="3"/>
                    </a:lnTo>
                    <a:lnTo>
                      <a:pt x="238" y="15"/>
                    </a:lnTo>
                    <a:lnTo>
                      <a:pt x="282" y="6"/>
                    </a:lnTo>
                    <a:lnTo>
                      <a:pt x="288" y="42"/>
                    </a:lnTo>
                    <a:lnTo>
                      <a:pt x="268" y="50"/>
                    </a:lnTo>
                    <a:lnTo>
                      <a:pt x="285" y="71"/>
                    </a:lnTo>
                    <a:lnTo>
                      <a:pt x="268" y="83"/>
                    </a:lnTo>
                    <a:lnTo>
                      <a:pt x="291" y="98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303" y="116"/>
                    </a:lnTo>
                    <a:lnTo>
                      <a:pt x="303" y="101"/>
                    </a:lnTo>
                    <a:lnTo>
                      <a:pt x="303" y="21"/>
                    </a:lnTo>
                    <a:lnTo>
                      <a:pt x="291" y="0"/>
                    </a:lnTo>
                    <a:lnTo>
                      <a:pt x="95" y="6"/>
                    </a:lnTo>
                    <a:close/>
                  </a:path>
                </a:pathLst>
              </a:custGeom>
              <a:solidFill>
                <a:srgbClr val="B19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9" name="Freeform 17"/>
              <p:cNvSpPr>
                <a:spLocks noChangeAspect="1"/>
              </p:cNvSpPr>
              <p:nvPr/>
            </p:nvSpPr>
            <p:spPr bwMode="auto">
              <a:xfrm>
                <a:off x="1395" y="5214"/>
                <a:ext cx="229" cy="130"/>
              </a:xfrm>
              <a:custGeom>
                <a:avLst/>
                <a:gdLst>
                  <a:gd name="T0" fmla="*/ 11 w 229"/>
                  <a:gd name="T1" fmla="*/ 29 h 130"/>
                  <a:gd name="T2" fmla="*/ 56 w 229"/>
                  <a:gd name="T3" fmla="*/ 44 h 130"/>
                  <a:gd name="T4" fmla="*/ 101 w 229"/>
                  <a:gd name="T5" fmla="*/ 44 h 130"/>
                  <a:gd name="T6" fmla="*/ 101 w 229"/>
                  <a:gd name="T7" fmla="*/ 74 h 130"/>
                  <a:gd name="T8" fmla="*/ 56 w 229"/>
                  <a:gd name="T9" fmla="*/ 74 h 130"/>
                  <a:gd name="T10" fmla="*/ 56 w 229"/>
                  <a:gd name="T11" fmla="*/ 59 h 130"/>
                  <a:gd name="T12" fmla="*/ 41 w 229"/>
                  <a:gd name="T13" fmla="*/ 59 h 130"/>
                  <a:gd name="T14" fmla="*/ 26 w 229"/>
                  <a:gd name="T15" fmla="*/ 59 h 130"/>
                  <a:gd name="T16" fmla="*/ 26 w 229"/>
                  <a:gd name="T17" fmla="*/ 74 h 130"/>
                  <a:gd name="T18" fmla="*/ 11 w 229"/>
                  <a:gd name="T19" fmla="*/ 74 h 130"/>
                  <a:gd name="T20" fmla="*/ 11 w 229"/>
                  <a:gd name="T21" fmla="*/ 89 h 130"/>
                  <a:gd name="T22" fmla="*/ 101 w 229"/>
                  <a:gd name="T23" fmla="*/ 89 h 130"/>
                  <a:gd name="T24" fmla="*/ 101 w 229"/>
                  <a:gd name="T25" fmla="*/ 101 h 130"/>
                  <a:gd name="T26" fmla="*/ 166 w 229"/>
                  <a:gd name="T27" fmla="*/ 130 h 130"/>
                  <a:gd name="T28" fmla="*/ 217 w 229"/>
                  <a:gd name="T29" fmla="*/ 130 h 130"/>
                  <a:gd name="T30" fmla="*/ 229 w 229"/>
                  <a:gd name="T31" fmla="*/ 118 h 130"/>
                  <a:gd name="T32" fmla="*/ 172 w 229"/>
                  <a:gd name="T33" fmla="*/ 101 h 130"/>
                  <a:gd name="T34" fmla="*/ 128 w 229"/>
                  <a:gd name="T35" fmla="*/ 29 h 130"/>
                  <a:gd name="T36" fmla="*/ 89 w 229"/>
                  <a:gd name="T37" fmla="*/ 26 h 130"/>
                  <a:gd name="T38" fmla="*/ 56 w 229"/>
                  <a:gd name="T39" fmla="*/ 0 h 130"/>
                  <a:gd name="T40" fmla="*/ 0 w 229"/>
                  <a:gd name="T41" fmla="*/ 0 h 130"/>
                  <a:gd name="T42" fmla="*/ 11 w 229"/>
                  <a:gd name="T43" fmla="*/ 29 h 1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9"/>
                  <a:gd name="T67" fmla="*/ 0 h 130"/>
                  <a:gd name="T68" fmla="*/ 229 w 229"/>
                  <a:gd name="T69" fmla="*/ 130 h 1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9" h="130">
                    <a:moveTo>
                      <a:pt x="11" y="29"/>
                    </a:moveTo>
                    <a:lnTo>
                      <a:pt x="56" y="44"/>
                    </a:lnTo>
                    <a:lnTo>
                      <a:pt x="101" y="44"/>
                    </a:lnTo>
                    <a:lnTo>
                      <a:pt x="101" y="74"/>
                    </a:lnTo>
                    <a:lnTo>
                      <a:pt x="56" y="74"/>
                    </a:lnTo>
                    <a:lnTo>
                      <a:pt x="56" y="59"/>
                    </a:lnTo>
                    <a:lnTo>
                      <a:pt x="41" y="59"/>
                    </a:lnTo>
                    <a:lnTo>
                      <a:pt x="26" y="59"/>
                    </a:lnTo>
                    <a:lnTo>
                      <a:pt x="26" y="74"/>
                    </a:lnTo>
                    <a:lnTo>
                      <a:pt x="11" y="74"/>
                    </a:lnTo>
                    <a:lnTo>
                      <a:pt x="11" y="89"/>
                    </a:lnTo>
                    <a:lnTo>
                      <a:pt x="101" y="89"/>
                    </a:lnTo>
                    <a:lnTo>
                      <a:pt x="101" y="101"/>
                    </a:lnTo>
                    <a:lnTo>
                      <a:pt x="166" y="130"/>
                    </a:lnTo>
                    <a:lnTo>
                      <a:pt x="217" y="130"/>
                    </a:lnTo>
                    <a:lnTo>
                      <a:pt x="229" y="118"/>
                    </a:lnTo>
                    <a:lnTo>
                      <a:pt x="172" y="101"/>
                    </a:lnTo>
                    <a:lnTo>
                      <a:pt x="128" y="29"/>
                    </a:lnTo>
                    <a:lnTo>
                      <a:pt x="89" y="26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0" name="Freeform 16"/>
              <p:cNvSpPr>
                <a:spLocks noChangeAspect="1"/>
              </p:cNvSpPr>
              <p:nvPr/>
            </p:nvSpPr>
            <p:spPr bwMode="auto">
              <a:xfrm>
                <a:off x="2017" y="5223"/>
                <a:ext cx="175" cy="101"/>
              </a:xfrm>
              <a:custGeom>
                <a:avLst/>
                <a:gdLst>
                  <a:gd name="T0" fmla="*/ 44 w 175"/>
                  <a:gd name="T1" fmla="*/ 14 h 101"/>
                  <a:gd name="T2" fmla="*/ 38 w 175"/>
                  <a:gd name="T3" fmla="*/ 35 h 101"/>
                  <a:gd name="T4" fmla="*/ 35 w 175"/>
                  <a:gd name="T5" fmla="*/ 47 h 101"/>
                  <a:gd name="T6" fmla="*/ 32 w 175"/>
                  <a:gd name="T7" fmla="*/ 53 h 101"/>
                  <a:gd name="T8" fmla="*/ 26 w 175"/>
                  <a:gd name="T9" fmla="*/ 56 h 101"/>
                  <a:gd name="T10" fmla="*/ 14 w 175"/>
                  <a:gd name="T11" fmla="*/ 59 h 101"/>
                  <a:gd name="T12" fmla="*/ 0 w 175"/>
                  <a:gd name="T13" fmla="*/ 59 h 101"/>
                  <a:gd name="T14" fmla="*/ 65 w 175"/>
                  <a:gd name="T15" fmla="*/ 101 h 101"/>
                  <a:gd name="T16" fmla="*/ 166 w 175"/>
                  <a:gd name="T17" fmla="*/ 101 h 101"/>
                  <a:gd name="T18" fmla="*/ 175 w 175"/>
                  <a:gd name="T19" fmla="*/ 92 h 101"/>
                  <a:gd name="T20" fmla="*/ 131 w 175"/>
                  <a:gd name="T21" fmla="*/ 95 h 101"/>
                  <a:gd name="T22" fmla="*/ 95 w 175"/>
                  <a:gd name="T23" fmla="*/ 95 h 101"/>
                  <a:gd name="T24" fmla="*/ 83 w 175"/>
                  <a:gd name="T25" fmla="*/ 92 h 101"/>
                  <a:gd name="T26" fmla="*/ 77 w 175"/>
                  <a:gd name="T27" fmla="*/ 83 h 101"/>
                  <a:gd name="T28" fmla="*/ 74 w 175"/>
                  <a:gd name="T29" fmla="*/ 74 h 101"/>
                  <a:gd name="T30" fmla="*/ 80 w 175"/>
                  <a:gd name="T31" fmla="*/ 56 h 101"/>
                  <a:gd name="T32" fmla="*/ 59 w 175"/>
                  <a:gd name="T33" fmla="*/ 56 h 101"/>
                  <a:gd name="T34" fmla="*/ 95 w 175"/>
                  <a:gd name="T35" fmla="*/ 0 h 101"/>
                  <a:gd name="T36" fmla="*/ 59 w 175"/>
                  <a:gd name="T37" fmla="*/ 0 h 101"/>
                  <a:gd name="T38" fmla="*/ 44 w 175"/>
                  <a:gd name="T39" fmla="*/ 14 h 1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5"/>
                  <a:gd name="T61" fmla="*/ 0 h 101"/>
                  <a:gd name="T62" fmla="*/ 175 w 175"/>
                  <a:gd name="T63" fmla="*/ 101 h 1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5" h="101">
                    <a:moveTo>
                      <a:pt x="44" y="14"/>
                    </a:moveTo>
                    <a:lnTo>
                      <a:pt x="38" y="35"/>
                    </a:lnTo>
                    <a:lnTo>
                      <a:pt x="35" y="47"/>
                    </a:lnTo>
                    <a:lnTo>
                      <a:pt x="32" y="53"/>
                    </a:lnTo>
                    <a:lnTo>
                      <a:pt x="26" y="56"/>
                    </a:lnTo>
                    <a:lnTo>
                      <a:pt x="14" y="59"/>
                    </a:lnTo>
                    <a:lnTo>
                      <a:pt x="0" y="59"/>
                    </a:lnTo>
                    <a:lnTo>
                      <a:pt x="65" y="101"/>
                    </a:lnTo>
                    <a:lnTo>
                      <a:pt x="166" y="101"/>
                    </a:lnTo>
                    <a:lnTo>
                      <a:pt x="175" y="92"/>
                    </a:lnTo>
                    <a:lnTo>
                      <a:pt x="131" y="95"/>
                    </a:lnTo>
                    <a:lnTo>
                      <a:pt x="95" y="95"/>
                    </a:lnTo>
                    <a:lnTo>
                      <a:pt x="83" y="92"/>
                    </a:lnTo>
                    <a:lnTo>
                      <a:pt x="77" y="83"/>
                    </a:lnTo>
                    <a:lnTo>
                      <a:pt x="74" y="74"/>
                    </a:lnTo>
                    <a:lnTo>
                      <a:pt x="80" y="56"/>
                    </a:lnTo>
                    <a:lnTo>
                      <a:pt x="59" y="56"/>
                    </a:lnTo>
                    <a:lnTo>
                      <a:pt x="95" y="0"/>
                    </a:lnTo>
                    <a:lnTo>
                      <a:pt x="59" y="0"/>
                    </a:lnTo>
                    <a:lnTo>
                      <a:pt x="44" y="14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395" y="5303"/>
                <a:ext cx="11" cy="12"/>
              </a:xfrm>
              <a:prstGeom prst="rect">
                <a:avLst/>
              </a:prstGeom>
              <a:solidFill>
                <a:srgbClr val="5732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832" name="Freeform 14"/>
              <p:cNvSpPr>
                <a:spLocks noChangeAspect="1"/>
              </p:cNvSpPr>
              <p:nvPr/>
            </p:nvSpPr>
            <p:spPr bwMode="auto">
              <a:xfrm>
                <a:off x="1395" y="5303"/>
                <a:ext cx="101" cy="27"/>
              </a:xfrm>
              <a:custGeom>
                <a:avLst/>
                <a:gdLst>
                  <a:gd name="T0" fmla="*/ 0 w 101"/>
                  <a:gd name="T1" fmla="*/ 12 h 27"/>
                  <a:gd name="T2" fmla="*/ 65 w 101"/>
                  <a:gd name="T3" fmla="*/ 27 h 27"/>
                  <a:gd name="T4" fmla="*/ 77 w 101"/>
                  <a:gd name="T5" fmla="*/ 21 h 27"/>
                  <a:gd name="T6" fmla="*/ 101 w 101"/>
                  <a:gd name="T7" fmla="*/ 27 h 27"/>
                  <a:gd name="T8" fmla="*/ 101 w 101"/>
                  <a:gd name="T9" fmla="*/ 12 h 27"/>
                  <a:gd name="T10" fmla="*/ 101 w 101"/>
                  <a:gd name="T11" fmla="*/ 0 h 27"/>
                  <a:gd name="T12" fmla="*/ 11 w 101"/>
                  <a:gd name="T13" fmla="*/ 0 h 27"/>
                  <a:gd name="T14" fmla="*/ 11 w 101"/>
                  <a:gd name="T15" fmla="*/ 12 h 27"/>
                  <a:gd name="T16" fmla="*/ 0 w 101"/>
                  <a:gd name="T17" fmla="*/ 12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7"/>
                  <a:gd name="T29" fmla="*/ 101 w 101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7">
                    <a:moveTo>
                      <a:pt x="0" y="12"/>
                    </a:moveTo>
                    <a:lnTo>
                      <a:pt x="65" y="27"/>
                    </a:lnTo>
                    <a:lnTo>
                      <a:pt x="77" y="21"/>
                    </a:lnTo>
                    <a:lnTo>
                      <a:pt x="101" y="27"/>
                    </a:lnTo>
                    <a:lnTo>
                      <a:pt x="101" y="12"/>
                    </a:lnTo>
                    <a:lnTo>
                      <a:pt x="101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3" name="Freeform 13"/>
              <p:cNvSpPr>
                <a:spLocks noChangeAspect="1" noEditPoints="1"/>
              </p:cNvSpPr>
              <p:nvPr/>
            </p:nvSpPr>
            <p:spPr bwMode="auto">
              <a:xfrm>
                <a:off x="1395" y="5172"/>
                <a:ext cx="220" cy="149"/>
              </a:xfrm>
              <a:custGeom>
                <a:avLst/>
                <a:gdLst>
                  <a:gd name="T0" fmla="*/ 128 w 220"/>
                  <a:gd name="T1" fmla="*/ 57 h 149"/>
                  <a:gd name="T2" fmla="*/ 101 w 220"/>
                  <a:gd name="T3" fmla="*/ 65 h 149"/>
                  <a:gd name="T4" fmla="*/ 101 w 220"/>
                  <a:gd name="T5" fmla="*/ 42 h 149"/>
                  <a:gd name="T6" fmla="*/ 116 w 220"/>
                  <a:gd name="T7" fmla="*/ 42 h 149"/>
                  <a:gd name="T8" fmla="*/ 116 w 220"/>
                  <a:gd name="T9" fmla="*/ 57 h 149"/>
                  <a:gd name="T10" fmla="*/ 128 w 220"/>
                  <a:gd name="T11" fmla="*/ 57 h 149"/>
                  <a:gd name="T12" fmla="*/ 0 w 220"/>
                  <a:gd name="T13" fmla="*/ 30 h 149"/>
                  <a:gd name="T14" fmla="*/ 0 w 220"/>
                  <a:gd name="T15" fmla="*/ 42 h 149"/>
                  <a:gd name="T16" fmla="*/ 56 w 220"/>
                  <a:gd name="T17" fmla="*/ 42 h 149"/>
                  <a:gd name="T18" fmla="*/ 89 w 220"/>
                  <a:gd name="T19" fmla="*/ 68 h 149"/>
                  <a:gd name="T20" fmla="*/ 128 w 220"/>
                  <a:gd name="T21" fmla="*/ 71 h 149"/>
                  <a:gd name="T22" fmla="*/ 172 w 220"/>
                  <a:gd name="T23" fmla="*/ 143 h 149"/>
                  <a:gd name="T24" fmla="*/ 220 w 220"/>
                  <a:gd name="T25" fmla="*/ 149 h 149"/>
                  <a:gd name="T26" fmla="*/ 202 w 220"/>
                  <a:gd name="T27" fmla="*/ 122 h 149"/>
                  <a:gd name="T28" fmla="*/ 172 w 220"/>
                  <a:gd name="T29" fmla="*/ 113 h 149"/>
                  <a:gd name="T30" fmla="*/ 172 w 220"/>
                  <a:gd name="T31" fmla="*/ 92 h 149"/>
                  <a:gd name="T32" fmla="*/ 172 w 220"/>
                  <a:gd name="T33" fmla="*/ 83 h 149"/>
                  <a:gd name="T34" fmla="*/ 169 w 220"/>
                  <a:gd name="T35" fmla="*/ 77 h 149"/>
                  <a:gd name="T36" fmla="*/ 163 w 220"/>
                  <a:gd name="T37" fmla="*/ 71 h 149"/>
                  <a:gd name="T38" fmla="*/ 157 w 220"/>
                  <a:gd name="T39" fmla="*/ 68 h 149"/>
                  <a:gd name="T40" fmla="*/ 142 w 220"/>
                  <a:gd name="T41" fmla="*/ 62 h 149"/>
                  <a:gd name="T42" fmla="*/ 128 w 220"/>
                  <a:gd name="T43" fmla="*/ 57 h 149"/>
                  <a:gd name="T44" fmla="*/ 128 w 220"/>
                  <a:gd name="T45" fmla="*/ 30 h 149"/>
                  <a:gd name="T46" fmla="*/ 142 w 220"/>
                  <a:gd name="T47" fmla="*/ 30 h 149"/>
                  <a:gd name="T48" fmla="*/ 157 w 220"/>
                  <a:gd name="T49" fmla="*/ 30 h 149"/>
                  <a:gd name="T50" fmla="*/ 157 w 220"/>
                  <a:gd name="T51" fmla="*/ 42 h 149"/>
                  <a:gd name="T52" fmla="*/ 166 w 220"/>
                  <a:gd name="T53" fmla="*/ 42 h 149"/>
                  <a:gd name="T54" fmla="*/ 172 w 220"/>
                  <a:gd name="T55" fmla="*/ 30 h 149"/>
                  <a:gd name="T56" fmla="*/ 142 w 220"/>
                  <a:gd name="T57" fmla="*/ 6 h 149"/>
                  <a:gd name="T58" fmla="*/ 142 w 220"/>
                  <a:gd name="T59" fmla="*/ 21 h 149"/>
                  <a:gd name="T60" fmla="*/ 128 w 220"/>
                  <a:gd name="T61" fmla="*/ 18 h 149"/>
                  <a:gd name="T62" fmla="*/ 122 w 220"/>
                  <a:gd name="T63" fmla="*/ 15 h 149"/>
                  <a:gd name="T64" fmla="*/ 125 w 220"/>
                  <a:gd name="T65" fmla="*/ 9 h 149"/>
                  <a:gd name="T66" fmla="*/ 128 w 220"/>
                  <a:gd name="T67" fmla="*/ 0 h 149"/>
                  <a:gd name="T68" fmla="*/ 116 w 220"/>
                  <a:gd name="T69" fmla="*/ 0 h 149"/>
                  <a:gd name="T70" fmla="*/ 116 w 220"/>
                  <a:gd name="T71" fmla="*/ 30 h 149"/>
                  <a:gd name="T72" fmla="*/ 0 w 220"/>
                  <a:gd name="T73" fmla="*/ 30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149"/>
                  <a:gd name="T113" fmla="*/ 220 w 220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149">
                    <a:moveTo>
                      <a:pt x="128" y="57"/>
                    </a:moveTo>
                    <a:lnTo>
                      <a:pt x="101" y="65"/>
                    </a:lnTo>
                    <a:lnTo>
                      <a:pt x="101" y="42"/>
                    </a:lnTo>
                    <a:lnTo>
                      <a:pt x="116" y="42"/>
                    </a:lnTo>
                    <a:lnTo>
                      <a:pt x="116" y="57"/>
                    </a:lnTo>
                    <a:lnTo>
                      <a:pt x="128" y="57"/>
                    </a:lnTo>
                    <a:close/>
                    <a:moveTo>
                      <a:pt x="0" y="30"/>
                    </a:moveTo>
                    <a:lnTo>
                      <a:pt x="0" y="42"/>
                    </a:lnTo>
                    <a:lnTo>
                      <a:pt x="56" y="42"/>
                    </a:lnTo>
                    <a:lnTo>
                      <a:pt x="89" y="68"/>
                    </a:lnTo>
                    <a:lnTo>
                      <a:pt x="128" y="71"/>
                    </a:lnTo>
                    <a:lnTo>
                      <a:pt x="172" y="143"/>
                    </a:lnTo>
                    <a:lnTo>
                      <a:pt x="220" y="149"/>
                    </a:lnTo>
                    <a:lnTo>
                      <a:pt x="202" y="122"/>
                    </a:lnTo>
                    <a:lnTo>
                      <a:pt x="172" y="113"/>
                    </a:lnTo>
                    <a:lnTo>
                      <a:pt x="172" y="92"/>
                    </a:lnTo>
                    <a:lnTo>
                      <a:pt x="172" y="83"/>
                    </a:lnTo>
                    <a:lnTo>
                      <a:pt x="169" y="77"/>
                    </a:lnTo>
                    <a:lnTo>
                      <a:pt x="163" y="71"/>
                    </a:lnTo>
                    <a:lnTo>
                      <a:pt x="157" y="68"/>
                    </a:lnTo>
                    <a:lnTo>
                      <a:pt x="142" y="62"/>
                    </a:lnTo>
                    <a:lnTo>
                      <a:pt x="128" y="57"/>
                    </a:lnTo>
                    <a:lnTo>
                      <a:pt x="128" y="30"/>
                    </a:lnTo>
                    <a:lnTo>
                      <a:pt x="142" y="30"/>
                    </a:lnTo>
                    <a:lnTo>
                      <a:pt x="157" y="30"/>
                    </a:lnTo>
                    <a:lnTo>
                      <a:pt x="157" y="42"/>
                    </a:lnTo>
                    <a:lnTo>
                      <a:pt x="166" y="42"/>
                    </a:lnTo>
                    <a:lnTo>
                      <a:pt x="172" y="30"/>
                    </a:lnTo>
                    <a:lnTo>
                      <a:pt x="142" y="6"/>
                    </a:lnTo>
                    <a:lnTo>
                      <a:pt x="142" y="21"/>
                    </a:lnTo>
                    <a:lnTo>
                      <a:pt x="128" y="18"/>
                    </a:lnTo>
                    <a:lnTo>
                      <a:pt x="122" y="15"/>
                    </a:lnTo>
                    <a:lnTo>
                      <a:pt x="125" y="9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1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4" name="Freeform 12"/>
              <p:cNvSpPr>
                <a:spLocks noChangeAspect="1"/>
              </p:cNvSpPr>
              <p:nvPr/>
            </p:nvSpPr>
            <p:spPr bwMode="auto">
              <a:xfrm>
                <a:off x="2076" y="5208"/>
                <a:ext cx="173" cy="110"/>
              </a:xfrm>
              <a:custGeom>
                <a:avLst/>
                <a:gdLst>
                  <a:gd name="T0" fmla="*/ 36 w 173"/>
                  <a:gd name="T1" fmla="*/ 15 h 110"/>
                  <a:gd name="T2" fmla="*/ 0 w 173"/>
                  <a:gd name="T3" fmla="*/ 71 h 110"/>
                  <a:gd name="T4" fmla="*/ 21 w 173"/>
                  <a:gd name="T5" fmla="*/ 71 h 110"/>
                  <a:gd name="T6" fmla="*/ 15 w 173"/>
                  <a:gd name="T7" fmla="*/ 89 h 110"/>
                  <a:gd name="T8" fmla="*/ 18 w 173"/>
                  <a:gd name="T9" fmla="*/ 98 h 110"/>
                  <a:gd name="T10" fmla="*/ 24 w 173"/>
                  <a:gd name="T11" fmla="*/ 107 h 110"/>
                  <a:gd name="T12" fmla="*/ 36 w 173"/>
                  <a:gd name="T13" fmla="*/ 110 h 110"/>
                  <a:gd name="T14" fmla="*/ 72 w 173"/>
                  <a:gd name="T15" fmla="*/ 110 h 110"/>
                  <a:gd name="T16" fmla="*/ 116 w 173"/>
                  <a:gd name="T17" fmla="*/ 107 h 110"/>
                  <a:gd name="T18" fmla="*/ 173 w 173"/>
                  <a:gd name="T19" fmla="*/ 101 h 110"/>
                  <a:gd name="T20" fmla="*/ 173 w 173"/>
                  <a:gd name="T21" fmla="*/ 95 h 110"/>
                  <a:gd name="T22" fmla="*/ 116 w 173"/>
                  <a:gd name="T23" fmla="*/ 86 h 110"/>
                  <a:gd name="T24" fmla="*/ 116 w 173"/>
                  <a:gd name="T25" fmla="*/ 101 h 110"/>
                  <a:gd name="T26" fmla="*/ 66 w 173"/>
                  <a:gd name="T27" fmla="*/ 101 h 110"/>
                  <a:gd name="T28" fmla="*/ 63 w 173"/>
                  <a:gd name="T29" fmla="*/ 21 h 110"/>
                  <a:gd name="T30" fmla="*/ 101 w 173"/>
                  <a:gd name="T31" fmla="*/ 0 h 110"/>
                  <a:gd name="T32" fmla="*/ 36 w 173"/>
                  <a:gd name="T33" fmla="*/ 15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3"/>
                  <a:gd name="T52" fmla="*/ 0 h 110"/>
                  <a:gd name="T53" fmla="*/ 173 w 17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3" h="110">
                    <a:moveTo>
                      <a:pt x="36" y="15"/>
                    </a:moveTo>
                    <a:lnTo>
                      <a:pt x="0" y="71"/>
                    </a:lnTo>
                    <a:lnTo>
                      <a:pt x="21" y="71"/>
                    </a:lnTo>
                    <a:lnTo>
                      <a:pt x="15" y="89"/>
                    </a:lnTo>
                    <a:lnTo>
                      <a:pt x="18" y="98"/>
                    </a:lnTo>
                    <a:lnTo>
                      <a:pt x="24" y="107"/>
                    </a:lnTo>
                    <a:lnTo>
                      <a:pt x="36" y="110"/>
                    </a:lnTo>
                    <a:lnTo>
                      <a:pt x="72" y="110"/>
                    </a:lnTo>
                    <a:lnTo>
                      <a:pt x="116" y="107"/>
                    </a:lnTo>
                    <a:lnTo>
                      <a:pt x="173" y="101"/>
                    </a:lnTo>
                    <a:lnTo>
                      <a:pt x="173" y="95"/>
                    </a:lnTo>
                    <a:lnTo>
                      <a:pt x="116" y="86"/>
                    </a:lnTo>
                    <a:lnTo>
                      <a:pt x="116" y="101"/>
                    </a:lnTo>
                    <a:lnTo>
                      <a:pt x="66" y="101"/>
                    </a:lnTo>
                    <a:lnTo>
                      <a:pt x="63" y="21"/>
                    </a:lnTo>
                    <a:lnTo>
                      <a:pt x="101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CB9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5" name="Freeform 11"/>
              <p:cNvSpPr>
                <a:spLocks noChangeAspect="1"/>
              </p:cNvSpPr>
              <p:nvPr/>
            </p:nvSpPr>
            <p:spPr bwMode="auto">
              <a:xfrm>
                <a:off x="2183" y="5303"/>
                <a:ext cx="384" cy="110"/>
              </a:xfrm>
              <a:custGeom>
                <a:avLst/>
                <a:gdLst>
                  <a:gd name="T0" fmla="*/ 66 w 384"/>
                  <a:gd name="T1" fmla="*/ 6 h 110"/>
                  <a:gd name="T2" fmla="*/ 9 w 384"/>
                  <a:gd name="T3" fmla="*/ 12 h 110"/>
                  <a:gd name="T4" fmla="*/ 0 w 384"/>
                  <a:gd name="T5" fmla="*/ 21 h 110"/>
                  <a:gd name="T6" fmla="*/ 0 w 384"/>
                  <a:gd name="T7" fmla="*/ 35 h 110"/>
                  <a:gd name="T8" fmla="*/ 60 w 384"/>
                  <a:gd name="T9" fmla="*/ 32 h 110"/>
                  <a:gd name="T10" fmla="*/ 96 w 384"/>
                  <a:gd name="T11" fmla="*/ 35 h 110"/>
                  <a:gd name="T12" fmla="*/ 96 w 384"/>
                  <a:gd name="T13" fmla="*/ 21 h 110"/>
                  <a:gd name="T14" fmla="*/ 110 w 384"/>
                  <a:gd name="T15" fmla="*/ 21 h 110"/>
                  <a:gd name="T16" fmla="*/ 298 w 384"/>
                  <a:gd name="T17" fmla="*/ 21 h 110"/>
                  <a:gd name="T18" fmla="*/ 348 w 384"/>
                  <a:gd name="T19" fmla="*/ 27 h 110"/>
                  <a:gd name="T20" fmla="*/ 343 w 384"/>
                  <a:gd name="T21" fmla="*/ 29 h 110"/>
                  <a:gd name="T22" fmla="*/ 378 w 384"/>
                  <a:gd name="T23" fmla="*/ 110 h 110"/>
                  <a:gd name="T24" fmla="*/ 384 w 384"/>
                  <a:gd name="T25" fmla="*/ 107 h 110"/>
                  <a:gd name="T26" fmla="*/ 384 w 384"/>
                  <a:gd name="T27" fmla="*/ 71 h 110"/>
                  <a:gd name="T28" fmla="*/ 369 w 384"/>
                  <a:gd name="T29" fmla="*/ 71 h 110"/>
                  <a:gd name="T30" fmla="*/ 369 w 384"/>
                  <a:gd name="T31" fmla="*/ 41 h 110"/>
                  <a:gd name="T32" fmla="*/ 369 w 384"/>
                  <a:gd name="T33" fmla="*/ 27 h 110"/>
                  <a:gd name="T34" fmla="*/ 360 w 384"/>
                  <a:gd name="T35" fmla="*/ 21 h 110"/>
                  <a:gd name="T36" fmla="*/ 351 w 384"/>
                  <a:gd name="T37" fmla="*/ 18 h 110"/>
                  <a:gd name="T38" fmla="*/ 343 w 384"/>
                  <a:gd name="T39" fmla="*/ 15 h 110"/>
                  <a:gd name="T40" fmla="*/ 328 w 384"/>
                  <a:gd name="T41" fmla="*/ 12 h 110"/>
                  <a:gd name="T42" fmla="*/ 307 w 384"/>
                  <a:gd name="T43" fmla="*/ 12 h 110"/>
                  <a:gd name="T44" fmla="*/ 307 w 384"/>
                  <a:gd name="T45" fmla="*/ 6 h 110"/>
                  <a:gd name="T46" fmla="*/ 369 w 384"/>
                  <a:gd name="T47" fmla="*/ 0 h 110"/>
                  <a:gd name="T48" fmla="*/ 66 w 384"/>
                  <a:gd name="T49" fmla="*/ 6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4"/>
                  <a:gd name="T76" fmla="*/ 0 h 110"/>
                  <a:gd name="T77" fmla="*/ 384 w 384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4" h="110">
                    <a:moveTo>
                      <a:pt x="66" y="6"/>
                    </a:moveTo>
                    <a:lnTo>
                      <a:pt x="9" y="12"/>
                    </a:lnTo>
                    <a:lnTo>
                      <a:pt x="0" y="21"/>
                    </a:lnTo>
                    <a:lnTo>
                      <a:pt x="0" y="35"/>
                    </a:lnTo>
                    <a:lnTo>
                      <a:pt x="60" y="32"/>
                    </a:lnTo>
                    <a:lnTo>
                      <a:pt x="96" y="35"/>
                    </a:lnTo>
                    <a:lnTo>
                      <a:pt x="96" y="21"/>
                    </a:lnTo>
                    <a:lnTo>
                      <a:pt x="110" y="21"/>
                    </a:lnTo>
                    <a:lnTo>
                      <a:pt x="298" y="21"/>
                    </a:lnTo>
                    <a:lnTo>
                      <a:pt x="348" y="27"/>
                    </a:lnTo>
                    <a:lnTo>
                      <a:pt x="343" y="29"/>
                    </a:lnTo>
                    <a:lnTo>
                      <a:pt x="378" y="110"/>
                    </a:lnTo>
                    <a:lnTo>
                      <a:pt x="384" y="107"/>
                    </a:lnTo>
                    <a:lnTo>
                      <a:pt x="384" y="71"/>
                    </a:lnTo>
                    <a:lnTo>
                      <a:pt x="369" y="71"/>
                    </a:lnTo>
                    <a:lnTo>
                      <a:pt x="369" y="41"/>
                    </a:lnTo>
                    <a:lnTo>
                      <a:pt x="369" y="27"/>
                    </a:lnTo>
                    <a:lnTo>
                      <a:pt x="360" y="21"/>
                    </a:lnTo>
                    <a:lnTo>
                      <a:pt x="351" y="18"/>
                    </a:lnTo>
                    <a:lnTo>
                      <a:pt x="343" y="15"/>
                    </a:lnTo>
                    <a:lnTo>
                      <a:pt x="328" y="12"/>
                    </a:lnTo>
                    <a:lnTo>
                      <a:pt x="307" y="12"/>
                    </a:lnTo>
                    <a:lnTo>
                      <a:pt x="307" y="6"/>
                    </a:lnTo>
                    <a:lnTo>
                      <a:pt x="369" y="0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6" name="Freeform 10"/>
              <p:cNvSpPr>
                <a:spLocks noChangeAspect="1"/>
              </p:cNvSpPr>
              <p:nvPr/>
            </p:nvSpPr>
            <p:spPr bwMode="auto">
              <a:xfrm>
                <a:off x="1567" y="5294"/>
                <a:ext cx="72" cy="50"/>
              </a:xfrm>
              <a:custGeom>
                <a:avLst/>
                <a:gdLst>
                  <a:gd name="T0" fmla="*/ 0 w 72"/>
                  <a:gd name="T1" fmla="*/ 21 h 50"/>
                  <a:gd name="T2" fmla="*/ 57 w 72"/>
                  <a:gd name="T3" fmla="*/ 38 h 50"/>
                  <a:gd name="T4" fmla="*/ 45 w 72"/>
                  <a:gd name="T5" fmla="*/ 50 h 50"/>
                  <a:gd name="T6" fmla="*/ 66 w 72"/>
                  <a:gd name="T7" fmla="*/ 50 h 50"/>
                  <a:gd name="T8" fmla="*/ 72 w 72"/>
                  <a:gd name="T9" fmla="*/ 30 h 50"/>
                  <a:gd name="T10" fmla="*/ 66 w 72"/>
                  <a:gd name="T11" fmla="*/ 9 h 50"/>
                  <a:gd name="T12" fmla="*/ 30 w 72"/>
                  <a:gd name="T13" fmla="*/ 0 h 50"/>
                  <a:gd name="T14" fmla="*/ 48 w 72"/>
                  <a:gd name="T15" fmla="*/ 27 h 50"/>
                  <a:gd name="T16" fmla="*/ 0 w 72"/>
                  <a:gd name="T17" fmla="*/ 2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50"/>
                  <a:gd name="T29" fmla="*/ 72 w 7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50">
                    <a:moveTo>
                      <a:pt x="0" y="21"/>
                    </a:moveTo>
                    <a:lnTo>
                      <a:pt x="57" y="38"/>
                    </a:lnTo>
                    <a:lnTo>
                      <a:pt x="45" y="50"/>
                    </a:lnTo>
                    <a:lnTo>
                      <a:pt x="66" y="50"/>
                    </a:lnTo>
                    <a:lnTo>
                      <a:pt x="72" y="30"/>
                    </a:lnTo>
                    <a:lnTo>
                      <a:pt x="66" y="9"/>
                    </a:lnTo>
                    <a:lnTo>
                      <a:pt x="30" y="0"/>
                    </a:lnTo>
                    <a:lnTo>
                      <a:pt x="48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7" name="Freeform 9"/>
              <p:cNvSpPr>
                <a:spLocks noChangeAspect="1"/>
              </p:cNvSpPr>
              <p:nvPr/>
            </p:nvSpPr>
            <p:spPr bwMode="auto">
              <a:xfrm>
                <a:off x="1945" y="5229"/>
                <a:ext cx="137" cy="109"/>
              </a:xfrm>
              <a:custGeom>
                <a:avLst/>
                <a:gdLst>
                  <a:gd name="T0" fmla="*/ 6 w 137"/>
                  <a:gd name="T1" fmla="*/ 50 h 109"/>
                  <a:gd name="T2" fmla="*/ 6 w 137"/>
                  <a:gd name="T3" fmla="*/ 95 h 109"/>
                  <a:gd name="T4" fmla="*/ 0 w 137"/>
                  <a:gd name="T5" fmla="*/ 109 h 109"/>
                  <a:gd name="T6" fmla="*/ 36 w 137"/>
                  <a:gd name="T7" fmla="*/ 109 h 109"/>
                  <a:gd name="T8" fmla="*/ 137 w 137"/>
                  <a:gd name="T9" fmla="*/ 95 h 109"/>
                  <a:gd name="T10" fmla="*/ 72 w 137"/>
                  <a:gd name="T11" fmla="*/ 53 h 109"/>
                  <a:gd name="T12" fmla="*/ 86 w 137"/>
                  <a:gd name="T13" fmla="*/ 53 h 109"/>
                  <a:gd name="T14" fmla="*/ 98 w 137"/>
                  <a:gd name="T15" fmla="*/ 50 h 109"/>
                  <a:gd name="T16" fmla="*/ 104 w 137"/>
                  <a:gd name="T17" fmla="*/ 47 h 109"/>
                  <a:gd name="T18" fmla="*/ 107 w 137"/>
                  <a:gd name="T19" fmla="*/ 41 h 109"/>
                  <a:gd name="T20" fmla="*/ 110 w 137"/>
                  <a:gd name="T21" fmla="*/ 29 h 109"/>
                  <a:gd name="T22" fmla="*/ 116 w 137"/>
                  <a:gd name="T23" fmla="*/ 8 h 109"/>
                  <a:gd name="T24" fmla="*/ 92 w 137"/>
                  <a:gd name="T25" fmla="*/ 8 h 109"/>
                  <a:gd name="T26" fmla="*/ 81 w 137"/>
                  <a:gd name="T27" fmla="*/ 8 h 109"/>
                  <a:gd name="T28" fmla="*/ 72 w 137"/>
                  <a:gd name="T29" fmla="*/ 8 h 109"/>
                  <a:gd name="T30" fmla="*/ 66 w 137"/>
                  <a:gd name="T31" fmla="*/ 5 h 109"/>
                  <a:gd name="T32" fmla="*/ 57 w 137"/>
                  <a:gd name="T33" fmla="*/ 0 h 109"/>
                  <a:gd name="T34" fmla="*/ 36 w 137"/>
                  <a:gd name="T35" fmla="*/ 8 h 109"/>
                  <a:gd name="T36" fmla="*/ 21 w 137"/>
                  <a:gd name="T37" fmla="*/ 50 h 109"/>
                  <a:gd name="T38" fmla="*/ 6 w 137"/>
                  <a:gd name="T39" fmla="*/ 50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109"/>
                  <a:gd name="T62" fmla="*/ 137 w 137"/>
                  <a:gd name="T63" fmla="*/ 109 h 1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109">
                    <a:moveTo>
                      <a:pt x="6" y="50"/>
                    </a:moveTo>
                    <a:lnTo>
                      <a:pt x="6" y="95"/>
                    </a:lnTo>
                    <a:lnTo>
                      <a:pt x="0" y="109"/>
                    </a:lnTo>
                    <a:lnTo>
                      <a:pt x="36" y="109"/>
                    </a:lnTo>
                    <a:lnTo>
                      <a:pt x="137" y="95"/>
                    </a:lnTo>
                    <a:lnTo>
                      <a:pt x="72" y="53"/>
                    </a:lnTo>
                    <a:lnTo>
                      <a:pt x="86" y="53"/>
                    </a:lnTo>
                    <a:lnTo>
                      <a:pt x="98" y="50"/>
                    </a:lnTo>
                    <a:lnTo>
                      <a:pt x="104" y="47"/>
                    </a:lnTo>
                    <a:lnTo>
                      <a:pt x="107" y="41"/>
                    </a:lnTo>
                    <a:lnTo>
                      <a:pt x="110" y="29"/>
                    </a:lnTo>
                    <a:lnTo>
                      <a:pt x="116" y="8"/>
                    </a:lnTo>
                    <a:lnTo>
                      <a:pt x="92" y="8"/>
                    </a:lnTo>
                    <a:lnTo>
                      <a:pt x="81" y="8"/>
                    </a:lnTo>
                    <a:lnTo>
                      <a:pt x="72" y="8"/>
                    </a:lnTo>
                    <a:lnTo>
                      <a:pt x="66" y="5"/>
                    </a:lnTo>
                    <a:lnTo>
                      <a:pt x="57" y="0"/>
                    </a:lnTo>
                    <a:lnTo>
                      <a:pt x="36" y="8"/>
                    </a:lnTo>
                    <a:lnTo>
                      <a:pt x="21" y="5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C77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8" name="Freeform 8"/>
              <p:cNvSpPr>
                <a:spLocks noChangeAspect="1"/>
              </p:cNvSpPr>
              <p:nvPr/>
            </p:nvSpPr>
            <p:spPr bwMode="auto">
              <a:xfrm>
                <a:off x="2490" y="5300"/>
                <a:ext cx="92" cy="74"/>
              </a:xfrm>
              <a:custGeom>
                <a:avLst/>
                <a:gdLst>
                  <a:gd name="T0" fmla="*/ 77 w 92"/>
                  <a:gd name="T1" fmla="*/ 74 h 74"/>
                  <a:gd name="T2" fmla="*/ 92 w 92"/>
                  <a:gd name="T3" fmla="*/ 74 h 74"/>
                  <a:gd name="T4" fmla="*/ 80 w 92"/>
                  <a:gd name="T5" fmla="*/ 0 h 74"/>
                  <a:gd name="T6" fmla="*/ 62 w 92"/>
                  <a:gd name="T7" fmla="*/ 3 h 74"/>
                  <a:gd name="T8" fmla="*/ 0 w 92"/>
                  <a:gd name="T9" fmla="*/ 9 h 74"/>
                  <a:gd name="T10" fmla="*/ 0 w 92"/>
                  <a:gd name="T11" fmla="*/ 15 h 74"/>
                  <a:gd name="T12" fmla="*/ 21 w 92"/>
                  <a:gd name="T13" fmla="*/ 15 h 74"/>
                  <a:gd name="T14" fmla="*/ 36 w 92"/>
                  <a:gd name="T15" fmla="*/ 18 h 74"/>
                  <a:gd name="T16" fmla="*/ 44 w 92"/>
                  <a:gd name="T17" fmla="*/ 21 h 74"/>
                  <a:gd name="T18" fmla="*/ 53 w 92"/>
                  <a:gd name="T19" fmla="*/ 24 h 74"/>
                  <a:gd name="T20" fmla="*/ 62 w 92"/>
                  <a:gd name="T21" fmla="*/ 30 h 74"/>
                  <a:gd name="T22" fmla="*/ 62 w 92"/>
                  <a:gd name="T23" fmla="*/ 44 h 74"/>
                  <a:gd name="T24" fmla="*/ 62 w 92"/>
                  <a:gd name="T25" fmla="*/ 74 h 74"/>
                  <a:gd name="T26" fmla="*/ 77 w 92"/>
                  <a:gd name="T27" fmla="*/ 74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"/>
                  <a:gd name="T43" fmla="*/ 0 h 74"/>
                  <a:gd name="T44" fmla="*/ 92 w 92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" h="74">
                    <a:moveTo>
                      <a:pt x="77" y="74"/>
                    </a:moveTo>
                    <a:lnTo>
                      <a:pt x="92" y="74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1" y="15"/>
                    </a:lnTo>
                    <a:lnTo>
                      <a:pt x="36" y="18"/>
                    </a:lnTo>
                    <a:lnTo>
                      <a:pt x="44" y="21"/>
                    </a:lnTo>
                    <a:lnTo>
                      <a:pt x="53" y="24"/>
                    </a:lnTo>
                    <a:lnTo>
                      <a:pt x="62" y="30"/>
                    </a:lnTo>
                    <a:lnTo>
                      <a:pt x="62" y="44"/>
                    </a:lnTo>
                    <a:lnTo>
                      <a:pt x="62" y="74"/>
                    </a:lnTo>
                    <a:lnTo>
                      <a:pt x="77" y="74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9" name="Freeform 7"/>
              <p:cNvSpPr>
                <a:spLocks noChangeAspect="1"/>
              </p:cNvSpPr>
              <p:nvPr/>
            </p:nvSpPr>
            <p:spPr bwMode="auto">
              <a:xfrm>
                <a:off x="2293" y="5324"/>
                <a:ext cx="197" cy="35"/>
              </a:xfrm>
              <a:custGeom>
                <a:avLst/>
                <a:gdLst>
                  <a:gd name="T0" fmla="*/ 0 w 197"/>
                  <a:gd name="T1" fmla="*/ 0 h 35"/>
                  <a:gd name="T2" fmla="*/ 3 w 197"/>
                  <a:gd name="T3" fmla="*/ 6 h 35"/>
                  <a:gd name="T4" fmla="*/ 6 w 197"/>
                  <a:gd name="T5" fmla="*/ 11 h 35"/>
                  <a:gd name="T6" fmla="*/ 9 w 197"/>
                  <a:gd name="T7" fmla="*/ 14 h 35"/>
                  <a:gd name="T8" fmla="*/ 21 w 197"/>
                  <a:gd name="T9" fmla="*/ 14 h 35"/>
                  <a:gd name="T10" fmla="*/ 27 w 197"/>
                  <a:gd name="T11" fmla="*/ 14 h 35"/>
                  <a:gd name="T12" fmla="*/ 45 w 197"/>
                  <a:gd name="T13" fmla="*/ 11 h 35"/>
                  <a:gd name="T14" fmla="*/ 57 w 197"/>
                  <a:gd name="T15" fmla="*/ 6 h 35"/>
                  <a:gd name="T16" fmla="*/ 69 w 197"/>
                  <a:gd name="T17" fmla="*/ 11 h 35"/>
                  <a:gd name="T18" fmla="*/ 78 w 197"/>
                  <a:gd name="T19" fmla="*/ 17 h 35"/>
                  <a:gd name="T20" fmla="*/ 87 w 197"/>
                  <a:gd name="T21" fmla="*/ 20 h 35"/>
                  <a:gd name="T22" fmla="*/ 102 w 197"/>
                  <a:gd name="T23" fmla="*/ 20 h 35"/>
                  <a:gd name="T24" fmla="*/ 131 w 197"/>
                  <a:gd name="T25" fmla="*/ 20 h 35"/>
                  <a:gd name="T26" fmla="*/ 131 w 197"/>
                  <a:gd name="T27" fmla="*/ 35 h 35"/>
                  <a:gd name="T28" fmla="*/ 197 w 197"/>
                  <a:gd name="T29" fmla="*/ 35 h 35"/>
                  <a:gd name="T30" fmla="*/ 188 w 197"/>
                  <a:gd name="T31" fmla="*/ 0 h 35"/>
                  <a:gd name="T32" fmla="*/ 0 w 19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7"/>
                  <a:gd name="T52" fmla="*/ 0 h 35"/>
                  <a:gd name="T53" fmla="*/ 197 w 19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7" h="35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21" y="14"/>
                    </a:lnTo>
                    <a:lnTo>
                      <a:pt x="27" y="14"/>
                    </a:lnTo>
                    <a:lnTo>
                      <a:pt x="45" y="11"/>
                    </a:lnTo>
                    <a:lnTo>
                      <a:pt x="57" y="6"/>
                    </a:lnTo>
                    <a:lnTo>
                      <a:pt x="69" y="11"/>
                    </a:lnTo>
                    <a:lnTo>
                      <a:pt x="78" y="17"/>
                    </a:lnTo>
                    <a:lnTo>
                      <a:pt x="87" y="20"/>
                    </a:lnTo>
                    <a:lnTo>
                      <a:pt x="102" y="20"/>
                    </a:lnTo>
                    <a:lnTo>
                      <a:pt x="131" y="20"/>
                    </a:lnTo>
                    <a:lnTo>
                      <a:pt x="131" y="35"/>
                    </a:lnTo>
                    <a:lnTo>
                      <a:pt x="197" y="35"/>
                    </a:lnTo>
                    <a:lnTo>
                      <a:pt x="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40" name="Freeform 6"/>
              <p:cNvSpPr>
                <a:spLocks noChangeAspect="1"/>
              </p:cNvSpPr>
              <p:nvPr/>
            </p:nvSpPr>
            <p:spPr bwMode="auto">
              <a:xfrm>
                <a:off x="1981" y="5324"/>
                <a:ext cx="607" cy="115"/>
              </a:xfrm>
              <a:custGeom>
                <a:avLst/>
                <a:gdLst>
                  <a:gd name="T0" fmla="*/ 0 w 607"/>
                  <a:gd name="T1" fmla="*/ 14 h 115"/>
                  <a:gd name="T2" fmla="*/ 45 w 607"/>
                  <a:gd name="T3" fmla="*/ 29 h 115"/>
                  <a:gd name="T4" fmla="*/ 333 w 607"/>
                  <a:gd name="T5" fmla="*/ 29 h 115"/>
                  <a:gd name="T6" fmla="*/ 363 w 607"/>
                  <a:gd name="T7" fmla="*/ 41 h 115"/>
                  <a:gd name="T8" fmla="*/ 399 w 607"/>
                  <a:gd name="T9" fmla="*/ 41 h 115"/>
                  <a:gd name="T10" fmla="*/ 402 w 607"/>
                  <a:gd name="T11" fmla="*/ 56 h 115"/>
                  <a:gd name="T12" fmla="*/ 443 w 607"/>
                  <a:gd name="T13" fmla="*/ 56 h 115"/>
                  <a:gd name="T14" fmla="*/ 455 w 607"/>
                  <a:gd name="T15" fmla="*/ 47 h 115"/>
                  <a:gd name="T16" fmla="*/ 464 w 607"/>
                  <a:gd name="T17" fmla="*/ 41 h 115"/>
                  <a:gd name="T18" fmla="*/ 485 w 607"/>
                  <a:gd name="T19" fmla="*/ 50 h 115"/>
                  <a:gd name="T20" fmla="*/ 521 w 607"/>
                  <a:gd name="T21" fmla="*/ 68 h 115"/>
                  <a:gd name="T22" fmla="*/ 542 w 607"/>
                  <a:gd name="T23" fmla="*/ 77 h 115"/>
                  <a:gd name="T24" fmla="*/ 562 w 607"/>
                  <a:gd name="T25" fmla="*/ 86 h 115"/>
                  <a:gd name="T26" fmla="*/ 583 w 607"/>
                  <a:gd name="T27" fmla="*/ 92 h 115"/>
                  <a:gd name="T28" fmla="*/ 601 w 607"/>
                  <a:gd name="T29" fmla="*/ 92 h 115"/>
                  <a:gd name="T30" fmla="*/ 607 w 607"/>
                  <a:gd name="T31" fmla="*/ 115 h 115"/>
                  <a:gd name="T32" fmla="*/ 601 w 607"/>
                  <a:gd name="T33" fmla="*/ 80 h 115"/>
                  <a:gd name="T34" fmla="*/ 601 w 607"/>
                  <a:gd name="T35" fmla="*/ 56 h 115"/>
                  <a:gd name="T36" fmla="*/ 601 w 607"/>
                  <a:gd name="T37" fmla="*/ 50 h 115"/>
                  <a:gd name="T38" fmla="*/ 586 w 607"/>
                  <a:gd name="T39" fmla="*/ 50 h 115"/>
                  <a:gd name="T40" fmla="*/ 586 w 607"/>
                  <a:gd name="T41" fmla="*/ 86 h 115"/>
                  <a:gd name="T42" fmla="*/ 580 w 607"/>
                  <a:gd name="T43" fmla="*/ 89 h 115"/>
                  <a:gd name="T44" fmla="*/ 545 w 607"/>
                  <a:gd name="T45" fmla="*/ 8 h 115"/>
                  <a:gd name="T46" fmla="*/ 550 w 607"/>
                  <a:gd name="T47" fmla="*/ 6 h 115"/>
                  <a:gd name="T48" fmla="*/ 500 w 607"/>
                  <a:gd name="T49" fmla="*/ 0 h 115"/>
                  <a:gd name="T50" fmla="*/ 509 w 607"/>
                  <a:gd name="T51" fmla="*/ 35 h 115"/>
                  <a:gd name="T52" fmla="*/ 443 w 607"/>
                  <a:gd name="T53" fmla="*/ 35 h 115"/>
                  <a:gd name="T54" fmla="*/ 443 w 607"/>
                  <a:gd name="T55" fmla="*/ 20 h 115"/>
                  <a:gd name="T56" fmla="*/ 414 w 607"/>
                  <a:gd name="T57" fmla="*/ 20 h 115"/>
                  <a:gd name="T58" fmla="*/ 399 w 607"/>
                  <a:gd name="T59" fmla="*/ 20 h 115"/>
                  <a:gd name="T60" fmla="*/ 390 w 607"/>
                  <a:gd name="T61" fmla="*/ 17 h 115"/>
                  <a:gd name="T62" fmla="*/ 381 w 607"/>
                  <a:gd name="T63" fmla="*/ 11 h 115"/>
                  <a:gd name="T64" fmla="*/ 369 w 607"/>
                  <a:gd name="T65" fmla="*/ 6 h 115"/>
                  <a:gd name="T66" fmla="*/ 357 w 607"/>
                  <a:gd name="T67" fmla="*/ 11 h 115"/>
                  <a:gd name="T68" fmla="*/ 339 w 607"/>
                  <a:gd name="T69" fmla="*/ 14 h 115"/>
                  <a:gd name="T70" fmla="*/ 333 w 607"/>
                  <a:gd name="T71" fmla="*/ 14 h 115"/>
                  <a:gd name="T72" fmla="*/ 321 w 607"/>
                  <a:gd name="T73" fmla="*/ 14 h 115"/>
                  <a:gd name="T74" fmla="*/ 318 w 607"/>
                  <a:gd name="T75" fmla="*/ 11 h 115"/>
                  <a:gd name="T76" fmla="*/ 315 w 607"/>
                  <a:gd name="T77" fmla="*/ 6 h 115"/>
                  <a:gd name="T78" fmla="*/ 312 w 607"/>
                  <a:gd name="T79" fmla="*/ 0 h 115"/>
                  <a:gd name="T80" fmla="*/ 298 w 607"/>
                  <a:gd name="T81" fmla="*/ 0 h 115"/>
                  <a:gd name="T82" fmla="*/ 298 w 607"/>
                  <a:gd name="T83" fmla="*/ 14 h 115"/>
                  <a:gd name="T84" fmla="*/ 262 w 607"/>
                  <a:gd name="T85" fmla="*/ 11 h 115"/>
                  <a:gd name="T86" fmla="*/ 202 w 607"/>
                  <a:gd name="T87" fmla="*/ 14 h 115"/>
                  <a:gd name="T88" fmla="*/ 202 w 607"/>
                  <a:gd name="T89" fmla="*/ 0 h 115"/>
                  <a:gd name="T90" fmla="*/ 101 w 607"/>
                  <a:gd name="T91" fmla="*/ 0 h 115"/>
                  <a:gd name="T92" fmla="*/ 0 w 607"/>
                  <a:gd name="T93" fmla="*/ 14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7"/>
                  <a:gd name="T142" fmla="*/ 0 h 115"/>
                  <a:gd name="T143" fmla="*/ 607 w 607"/>
                  <a:gd name="T144" fmla="*/ 115 h 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7" h="115">
                    <a:moveTo>
                      <a:pt x="0" y="14"/>
                    </a:moveTo>
                    <a:lnTo>
                      <a:pt x="45" y="29"/>
                    </a:lnTo>
                    <a:lnTo>
                      <a:pt x="333" y="29"/>
                    </a:lnTo>
                    <a:lnTo>
                      <a:pt x="363" y="41"/>
                    </a:lnTo>
                    <a:lnTo>
                      <a:pt x="399" y="41"/>
                    </a:lnTo>
                    <a:lnTo>
                      <a:pt x="402" y="56"/>
                    </a:lnTo>
                    <a:lnTo>
                      <a:pt x="443" y="56"/>
                    </a:lnTo>
                    <a:lnTo>
                      <a:pt x="455" y="47"/>
                    </a:lnTo>
                    <a:lnTo>
                      <a:pt x="464" y="41"/>
                    </a:lnTo>
                    <a:lnTo>
                      <a:pt x="485" y="50"/>
                    </a:lnTo>
                    <a:lnTo>
                      <a:pt x="521" y="68"/>
                    </a:lnTo>
                    <a:lnTo>
                      <a:pt x="542" y="77"/>
                    </a:lnTo>
                    <a:lnTo>
                      <a:pt x="562" y="86"/>
                    </a:lnTo>
                    <a:lnTo>
                      <a:pt x="583" y="92"/>
                    </a:lnTo>
                    <a:lnTo>
                      <a:pt x="601" y="92"/>
                    </a:lnTo>
                    <a:lnTo>
                      <a:pt x="607" y="115"/>
                    </a:lnTo>
                    <a:lnTo>
                      <a:pt x="601" y="80"/>
                    </a:lnTo>
                    <a:lnTo>
                      <a:pt x="601" y="56"/>
                    </a:lnTo>
                    <a:lnTo>
                      <a:pt x="601" y="50"/>
                    </a:lnTo>
                    <a:lnTo>
                      <a:pt x="586" y="50"/>
                    </a:lnTo>
                    <a:lnTo>
                      <a:pt x="586" y="86"/>
                    </a:lnTo>
                    <a:lnTo>
                      <a:pt x="580" y="89"/>
                    </a:lnTo>
                    <a:lnTo>
                      <a:pt x="545" y="8"/>
                    </a:lnTo>
                    <a:lnTo>
                      <a:pt x="550" y="6"/>
                    </a:lnTo>
                    <a:lnTo>
                      <a:pt x="500" y="0"/>
                    </a:lnTo>
                    <a:lnTo>
                      <a:pt x="509" y="35"/>
                    </a:lnTo>
                    <a:lnTo>
                      <a:pt x="443" y="35"/>
                    </a:lnTo>
                    <a:lnTo>
                      <a:pt x="443" y="20"/>
                    </a:lnTo>
                    <a:lnTo>
                      <a:pt x="414" y="20"/>
                    </a:lnTo>
                    <a:lnTo>
                      <a:pt x="399" y="20"/>
                    </a:lnTo>
                    <a:lnTo>
                      <a:pt x="390" y="17"/>
                    </a:lnTo>
                    <a:lnTo>
                      <a:pt x="381" y="11"/>
                    </a:lnTo>
                    <a:lnTo>
                      <a:pt x="369" y="6"/>
                    </a:lnTo>
                    <a:lnTo>
                      <a:pt x="357" y="11"/>
                    </a:lnTo>
                    <a:lnTo>
                      <a:pt x="339" y="14"/>
                    </a:lnTo>
                    <a:lnTo>
                      <a:pt x="333" y="14"/>
                    </a:lnTo>
                    <a:lnTo>
                      <a:pt x="321" y="14"/>
                    </a:lnTo>
                    <a:lnTo>
                      <a:pt x="318" y="11"/>
                    </a:lnTo>
                    <a:lnTo>
                      <a:pt x="315" y="6"/>
                    </a:lnTo>
                    <a:lnTo>
                      <a:pt x="312" y="0"/>
                    </a:lnTo>
                    <a:lnTo>
                      <a:pt x="298" y="0"/>
                    </a:lnTo>
                    <a:lnTo>
                      <a:pt x="298" y="14"/>
                    </a:lnTo>
                    <a:lnTo>
                      <a:pt x="262" y="11"/>
                    </a:lnTo>
                    <a:lnTo>
                      <a:pt x="202" y="14"/>
                    </a:lnTo>
                    <a:lnTo>
                      <a:pt x="202" y="0"/>
                    </a:lnTo>
                    <a:lnTo>
                      <a:pt x="10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41" name="Freeform 5"/>
              <p:cNvSpPr>
                <a:spLocks noChangeAspect="1"/>
              </p:cNvSpPr>
              <p:nvPr/>
            </p:nvSpPr>
            <p:spPr bwMode="auto">
              <a:xfrm>
                <a:off x="1496" y="5252"/>
                <a:ext cx="369" cy="122"/>
              </a:xfrm>
              <a:custGeom>
                <a:avLst/>
                <a:gdLst>
                  <a:gd name="T0" fmla="*/ 143 w 369"/>
                  <a:gd name="T1" fmla="*/ 72 h 122"/>
                  <a:gd name="T2" fmla="*/ 137 w 369"/>
                  <a:gd name="T3" fmla="*/ 92 h 122"/>
                  <a:gd name="T4" fmla="*/ 116 w 369"/>
                  <a:gd name="T5" fmla="*/ 92 h 122"/>
                  <a:gd name="T6" fmla="*/ 65 w 369"/>
                  <a:gd name="T7" fmla="*/ 92 h 122"/>
                  <a:gd name="T8" fmla="*/ 0 w 369"/>
                  <a:gd name="T9" fmla="*/ 63 h 122"/>
                  <a:gd name="T10" fmla="*/ 0 w 369"/>
                  <a:gd name="T11" fmla="*/ 78 h 122"/>
                  <a:gd name="T12" fmla="*/ 27 w 369"/>
                  <a:gd name="T13" fmla="*/ 78 h 122"/>
                  <a:gd name="T14" fmla="*/ 41 w 369"/>
                  <a:gd name="T15" fmla="*/ 107 h 122"/>
                  <a:gd name="T16" fmla="*/ 65 w 369"/>
                  <a:gd name="T17" fmla="*/ 107 h 122"/>
                  <a:gd name="T18" fmla="*/ 86 w 369"/>
                  <a:gd name="T19" fmla="*/ 122 h 122"/>
                  <a:gd name="T20" fmla="*/ 107 w 369"/>
                  <a:gd name="T21" fmla="*/ 122 h 122"/>
                  <a:gd name="T22" fmla="*/ 131 w 369"/>
                  <a:gd name="T23" fmla="*/ 107 h 122"/>
                  <a:gd name="T24" fmla="*/ 143 w 369"/>
                  <a:gd name="T25" fmla="*/ 107 h 122"/>
                  <a:gd name="T26" fmla="*/ 146 w 369"/>
                  <a:gd name="T27" fmla="*/ 89 h 122"/>
                  <a:gd name="T28" fmla="*/ 217 w 369"/>
                  <a:gd name="T29" fmla="*/ 107 h 122"/>
                  <a:gd name="T30" fmla="*/ 274 w 369"/>
                  <a:gd name="T31" fmla="*/ 63 h 122"/>
                  <a:gd name="T32" fmla="*/ 283 w 369"/>
                  <a:gd name="T33" fmla="*/ 63 h 122"/>
                  <a:gd name="T34" fmla="*/ 333 w 369"/>
                  <a:gd name="T35" fmla="*/ 48 h 122"/>
                  <a:gd name="T36" fmla="*/ 339 w 369"/>
                  <a:gd name="T37" fmla="*/ 36 h 122"/>
                  <a:gd name="T38" fmla="*/ 369 w 369"/>
                  <a:gd name="T39" fmla="*/ 12 h 122"/>
                  <a:gd name="T40" fmla="*/ 354 w 369"/>
                  <a:gd name="T41" fmla="*/ 12 h 122"/>
                  <a:gd name="T42" fmla="*/ 354 w 369"/>
                  <a:gd name="T43" fmla="*/ 0 h 122"/>
                  <a:gd name="T44" fmla="*/ 333 w 369"/>
                  <a:gd name="T45" fmla="*/ 0 h 122"/>
                  <a:gd name="T46" fmla="*/ 327 w 369"/>
                  <a:gd name="T47" fmla="*/ 9 h 122"/>
                  <a:gd name="T48" fmla="*/ 318 w 369"/>
                  <a:gd name="T49" fmla="*/ 18 h 122"/>
                  <a:gd name="T50" fmla="*/ 303 w 369"/>
                  <a:gd name="T51" fmla="*/ 27 h 122"/>
                  <a:gd name="T52" fmla="*/ 288 w 369"/>
                  <a:gd name="T53" fmla="*/ 36 h 122"/>
                  <a:gd name="T54" fmla="*/ 259 w 369"/>
                  <a:gd name="T55" fmla="*/ 51 h 122"/>
                  <a:gd name="T56" fmla="*/ 238 w 369"/>
                  <a:gd name="T57" fmla="*/ 57 h 122"/>
                  <a:gd name="T58" fmla="*/ 187 w 369"/>
                  <a:gd name="T59" fmla="*/ 57 h 122"/>
                  <a:gd name="T60" fmla="*/ 187 w 369"/>
                  <a:gd name="T61" fmla="*/ 72 h 122"/>
                  <a:gd name="T62" fmla="*/ 143 w 369"/>
                  <a:gd name="T63" fmla="*/ 72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9"/>
                  <a:gd name="T97" fmla="*/ 0 h 122"/>
                  <a:gd name="T98" fmla="*/ 369 w 369"/>
                  <a:gd name="T99" fmla="*/ 122 h 1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9" h="122">
                    <a:moveTo>
                      <a:pt x="143" y="72"/>
                    </a:moveTo>
                    <a:lnTo>
                      <a:pt x="137" y="92"/>
                    </a:lnTo>
                    <a:lnTo>
                      <a:pt x="116" y="92"/>
                    </a:lnTo>
                    <a:lnTo>
                      <a:pt x="65" y="92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27" y="78"/>
                    </a:lnTo>
                    <a:lnTo>
                      <a:pt x="41" y="107"/>
                    </a:lnTo>
                    <a:lnTo>
                      <a:pt x="65" y="107"/>
                    </a:lnTo>
                    <a:lnTo>
                      <a:pt x="86" y="122"/>
                    </a:lnTo>
                    <a:lnTo>
                      <a:pt x="107" y="122"/>
                    </a:lnTo>
                    <a:lnTo>
                      <a:pt x="131" y="107"/>
                    </a:lnTo>
                    <a:lnTo>
                      <a:pt x="143" y="107"/>
                    </a:lnTo>
                    <a:lnTo>
                      <a:pt x="146" y="89"/>
                    </a:lnTo>
                    <a:lnTo>
                      <a:pt x="217" y="107"/>
                    </a:lnTo>
                    <a:lnTo>
                      <a:pt x="274" y="63"/>
                    </a:lnTo>
                    <a:lnTo>
                      <a:pt x="283" y="63"/>
                    </a:lnTo>
                    <a:lnTo>
                      <a:pt x="333" y="48"/>
                    </a:lnTo>
                    <a:lnTo>
                      <a:pt x="339" y="36"/>
                    </a:lnTo>
                    <a:lnTo>
                      <a:pt x="369" y="12"/>
                    </a:lnTo>
                    <a:lnTo>
                      <a:pt x="354" y="12"/>
                    </a:lnTo>
                    <a:lnTo>
                      <a:pt x="354" y="0"/>
                    </a:lnTo>
                    <a:lnTo>
                      <a:pt x="333" y="0"/>
                    </a:lnTo>
                    <a:lnTo>
                      <a:pt x="327" y="9"/>
                    </a:lnTo>
                    <a:lnTo>
                      <a:pt x="318" y="18"/>
                    </a:lnTo>
                    <a:lnTo>
                      <a:pt x="303" y="27"/>
                    </a:lnTo>
                    <a:lnTo>
                      <a:pt x="288" y="36"/>
                    </a:lnTo>
                    <a:lnTo>
                      <a:pt x="259" y="51"/>
                    </a:lnTo>
                    <a:lnTo>
                      <a:pt x="238" y="57"/>
                    </a:lnTo>
                    <a:lnTo>
                      <a:pt x="187" y="57"/>
                    </a:lnTo>
                    <a:lnTo>
                      <a:pt x="187" y="72"/>
                    </a:lnTo>
                    <a:lnTo>
                      <a:pt x="143" y="72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42" name="Freeform 4"/>
              <p:cNvSpPr>
                <a:spLocks noChangeAspect="1"/>
              </p:cNvSpPr>
              <p:nvPr/>
            </p:nvSpPr>
            <p:spPr bwMode="auto">
              <a:xfrm>
                <a:off x="1909" y="5279"/>
                <a:ext cx="57" cy="95"/>
              </a:xfrm>
              <a:custGeom>
                <a:avLst/>
                <a:gdLst>
                  <a:gd name="T0" fmla="*/ 12 w 57"/>
                  <a:gd name="T1" fmla="*/ 30 h 95"/>
                  <a:gd name="T2" fmla="*/ 12 w 57"/>
                  <a:gd name="T3" fmla="*/ 45 h 95"/>
                  <a:gd name="T4" fmla="*/ 12 w 57"/>
                  <a:gd name="T5" fmla="*/ 59 h 95"/>
                  <a:gd name="T6" fmla="*/ 0 w 57"/>
                  <a:gd name="T7" fmla="*/ 59 h 95"/>
                  <a:gd name="T8" fmla="*/ 0 w 57"/>
                  <a:gd name="T9" fmla="*/ 74 h 95"/>
                  <a:gd name="T10" fmla="*/ 0 w 57"/>
                  <a:gd name="T11" fmla="*/ 95 h 95"/>
                  <a:gd name="T12" fmla="*/ 57 w 57"/>
                  <a:gd name="T13" fmla="*/ 86 h 95"/>
                  <a:gd name="T14" fmla="*/ 57 w 57"/>
                  <a:gd name="T15" fmla="*/ 74 h 95"/>
                  <a:gd name="T16" fmla="*/ 42 w 57"/>
                  <a:gd name="T17" fmla="*/ 71 h 95"/>
                  <a:gd name="T18" fmla="*/ 33 w 57"/>
                  <a:gd name="T19" fmla="*/ 68 h 95"/>
                  <a:gd name="T20" fmla="*/ 30 w 57"/>
                  <a:gd name="T21" fmla="*/ 59 h 95"/>
                  <a:gd name="T22" fmla="*/ 27 w 57"/>
                  <a:gd name="T23" fmla="*/ 45 h 95"/>
                  <a:gd name="T24" fmla="*/ 42 w 57"/>
                  <a:gd name="T25" fmla="*/ 45 h 95"/>
                  <a:gd name="T26" fmla="*/ 42 w 57"/>
                  <a:gd name="T27" fmla="*/ 0 h 95"/>
                  <a:gd name="T28" fmla="*/ 27 w 57"/>
                  <a:gd name="T29" fmla="*/ 0 h 95"/>
                  <a:gd name="T30" fmla="*/ 27 w 57"/>
                  <a:gd name="T31" fmla="*/ 30 h 95"/>
                  <a:gd name="T32" fmla="*/ 12 w 57"/>
                  <a:gd name="T33" fmla="*/ 3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95"/>
                  <a:gd name="T53" fmla="*/ 57 w 57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95">
                    <a:moveTo>
                      <a:pt x="12" y="30"/>
                    </a:moveTo>
                    <a:lnTo>
                      <a:pt x="12" y="45"/>
                    </a:lnTo>
                    <a:lnTo>
                      <a:pt x="12" y="59"/>
                    </a:lnTo>
                    <a:lnTo>
                      <a:pt x="0" y="59"/>
                    </a:lnTo>
                    <a:lnTo>
                      <a:pt x="0" y="74"/>
                    </a:lnTo>
                    <a:lnTo>
                      <a:pt x="0" y="95"/>
                    </a:lnTo>
                    <a:lnTo>
                      <a:pt x="57" y="86"/>
                    </a:lnTo>
                    <a:lnTo>
                      <a:pt x="57" y="74"/>
                    </a:lnTo>
                    <a:lnTo>
                      <a:pt x="42" y="71"/>
                    </a:lnTo>
                    <a:lnTo>
                      <a:pt x="33" y="68"/>
                    </a:lnTo>
                    <a:lnTo>
                      <a:pt x="30" y="59"/>
                    </a:lnTo>
                    <a:lnTo>
                      <a:pt x="27" y="45"/>
                    </a:lnTo>
                    <a:lnTo>
                      <a:pt x="42" y="45"/>
                    </a:lnTo>
                    <a:lnTo>
                      <a:pt x="42" y="0"/>
                    </a:lnTo>
                    <a:lnTo>
                      <a:pt x="27" y="0"/>
                    </a:lnTo>
                    <a:lnTo>
                      <a:pt x="27" y="3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43" name="Freeform 3"/>
              <p:cNvSpPr>
                <a:spLocks noChangeAspect="1"/>
              </p:cNvSpPr>
              <p:nvPr/>
            </p:nvSpPr>
            <p:spPr bwMode="auto">
              <a:xfrm>
                <a:off x="1902" y="5324"/>
                <a:ext cx="681" cy="271"/>
              </a:xfrm>
              <a:custGeom>
                <a:avLst/>
                <a:gdLst>
                  <a:gd name="T0" fmla="*/ 0 w 681"/>
                  <a:gd name="T1" fmla="*/ 250 h 271"/>
                  <a:gd name="T2" fmla="*/ 207 w 681"/>
                  <a:gd name="T3" fmla="*/ 271 h 271"/>
                  <a:gd name="T4" fmla="*/ 459 w 681"/>
                  <a:gd name="T5" fmla="*/ 259 h 271"/>
                  <a:gd name="T6" fmla="*/ 681 w 681"/>
                  <a:gd name="T7" fmla="*/ 199 h 271"/>
                  <a:gd name="T8" fmla="*/ 680 w 681"/>
                  <a:gd name="T9" fmla="*/ 92 h 271"/>
                  <a:gd name="T10" fmla="*/ 552 w 681"/>
                  <a:gd name="T11" fmla="*/ 44 h 271"/>
                  <a:gd name="T12" fmla="*/ 540 w 681"/>
                  <a:gd name="T13" fmla="*/ 44 h 271"/>
                  <a:gd name="T14" fmla="*/ 522 w 681"/>
                  <a:gd name="T15" fmla="*/ 56 h 271"/>
                  <a:gd name="T16" fmla="*/ 481 w 681"/>
                  <a:gd name="T17" fmla="*/ 56 h 271"/>
                  <a:gd name="T18" fmla="*/ 478 w 681"/>
                  <a:gd name="T19" fmla="*/ 41 h 271"/>
                  <a:gd name="T20" fmla="*/ 442 w 681"/>
                  <a:gd name="T21" fmla="*/ 41 h 271"/>
                  <a:gd name="T22" fmla="*/ 412 w 681"/>
                  <a:gd name="T23" fmla="*/ 29 h 271"/>
                  <a:gd name="T24" fmla="*/ 124 w 681"/>
                  <a:gd name="T25" fmla="*/ 29 h 271"/>
                  <a:gd name="T26" fmla="*/ 79 w 681"/>
                  <a:gd name="T27" fmla="*/ 14 h 271"/>
                  <a:gd name="T28" fmla="*/ 43 w 681"/>
                  <a:gd name="T29" fmla="*/ 14 h 271"/>
                  <a:gd name="T30" fmla="*/ 49 w 681"/>
                  <a:gd name="T31" fmla="*/ 0 h 271"/>
                  <a:gd name="T32" fmla="*/ 34 w 681"/>
                  <a:gd name="T33" fmla="*/ 0 h 271"/>
                  <a:gd name="T34" fmla="*/ 34 w 681"/>
                  <a:gd name="T35" fmla="*/ 47 h 271"/>
                  <a:gd name="T36" fmla="*/ 0 w 681"/>
                  <a:gd name="T37" fmla="*/ 25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1"/>
                  <a:gd name="T58" fmla="*/ 0 h 271"/>
                  <a:gd name="T59" fmla="*/ 681 w 681"/>
                  <a:gd name="T60" fmla="*/ 271 h 2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1" h="271">
                    <a:moveTo>
                      <a:pt x="0" y="250"/>
                    </a:moveTo>
                    <a:lnTo>
                      <a:pt x="207" y="271"/>
                    </a:lnTo>
                    <a:lnTo>
                      <a:pt x="459" y="259"/>
                    </a:lnTo>
                    <a:lnTo>
                      <a:pt x="681" y="199"/>
                    </a:lnTo>
                    <a:lnTo>
                      <a:pt x="680" y="92"/>
                    </a:lnTo>
                    <a:lnTo>
                      <a:pt x="552" y="44"/>
                    </a:lnTo>
                    <a:lnTo>
                      <a:pt x="540" y="44"/>
                    </a:lnTo>
                    <a:lnTo>
                      <a:pt x="522" y="56"/>
                    </a:lnTo>
                    <a:lnTo>
                      <a:pt x="481" y="56"/>
                    </a:lnTo>
                    <a:lnTo>
                      <a:pt x="478" y="41"/>
                    </a:lnTo>
                    <a:lnTo>
                      <a:pt x="442" y="41"/>
                    </a:lnTo>
                    <a:lnTo>
                      <a:pt x="412" y="29"/>
                    </a:lnTo>
                    <a:lnTo>
                      <a:pt x="124" y="29"/>
                    </a:lnTo>
                    <a:lnTo>
                      <a:pt x="79" y="14"/>
                    </a:lnTo>
                    <a:lnTo>
                      <a:pt x="43" y="14"/>
                    </a:lnTo>
                    <a:lnTo>
                      <a:pt x="49" y="0"/>
                    </a:lnTo>
                    <a:lnTo>
                      <a:pt x="34" y="0"/>
                    </a:lnTo>
                    <a:lnTo>
                      <a:pt x="34" y="47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B43D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390" name="Rectangle 6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6391" name="Group 242"/>
          <p:cNvGrpSpPr>
            <a:grpSpLocks noChangeAspect="1"/>
          </p:cNvGrpSpPr>
          <p:nvPr/>
        </p:nvGrpSpPr>
        <p:grpSpPr bwMode="auto">
          <a:xfrm>
            <a:off x="1476375" y="0"/>
            <a:ext cx="2343150" cy="2355850"/>
            <a:chOff x="651" y="2744"/>
            <a:chExt cx="2568" cy="2582"/>
          </a:xfrm>
        </p:grpSpPr>
        <p:pic>
          <p:nvPicPr>
            <p:cNvPr id="16392" name="Picture 6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1" y="2744"/>
              <a:ext cx="2568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WordArt 654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703" y="2873"/>
              <a:ext cx="2446" cy="2333"/>
            </a:xfrm>
            <a:prstGeom prst="rect">
              <a:avLst/>
            </a:prstGeom>
          </p:spPr>
          <p:txBody>
            <a:bodyPr wrap="none" fromWordArt="1">
              <a:prstTxWarp prst="textCirclePour">
                <a:avLst>
                  <a:gd name="adj1" fmla="val 14974372"/>
                  <a:gd name="adj2" fmla="val 68648"/>
                </a:avLst>
              </a:prstTxWarp>
              <a:scene3d>
                <a:camera prst="legacyObliqueTopRight"/>
                <a:lightRig rig="legacyFlat1" dir="t"/>
              </a:scene3d>
              <a:sp3d extrusionH="36500" prstMaterial="legacyMetal">
                <a:extrusionClr>
                  <a:srgbClr val="FFCC99"/>
                </a:extrusionClr>
              </a:sp3d>
            </a:bodyPr>
            <a:lstStyle/>
            <a:p>
              <a:pPr algn="ctr"/>
              <a:r>
                <a:rPr lang="ru-RU" kern="1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Bookman Old Style"/>
                </a:rPr>
                <a:t>УМНИКИ</a:t>
              </a:r>
            </a:p>
          </p:txBody>
        </p:sp>
        <p:grpSp>
          <p:nvGrpSpPr>
            <p:cNvPr id="16394" name="Group 243"/>
            <p:cNvGrpSpPr>
              <a:grpSpLocks noChangeAspect="1"/>
            </p:cNvGrpSpPr>
            <p:nvPr/>
          </p:nvGrpSpPr>
          <p:grpSpPr bwMode="auto">
            <a:xfrm>
              <a:off x="1010" y="3225"/>
              <a:ext cx="2009" cy="2101"/>
              <a:chOff x="904" y="2932"/>
              <a:chExt cx="2234" cy="2401"/>
            </a:xfrm>
          </p:grpSpPr>
          <p:sp>
            <p:nvSpPr>
              <p:cNvPr id="16395" name="AutoShape 653"/>
              <p:cNvSpPr>
                <a:spLocks noChangeAspect="1" noChangeArrowheads="1" noTextEdit="1"/>
              </p:cNvSpPr>
              <p:nvPr/>
            </p:nvSpPr>
            <p:spPr bwMode="auto">
              <a:xfrm>
                <a:off x="980" y="3456"/>
                <a:ext cx="1905" cy="1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Freeform 652"/>
              <p:cNvSpPr>
                <a:spLocks noChangeAspect="1"/>
              </p:cNvSpPr>
              <p:nvPr/>
            </p:nvSpPr>
            <p:spPr bwMode="auto">
              <a:xfrm>
                <a:off x="1647" y="2932"/>
                <a:ext cx="233" cy="77"/>
              </a:xfrm>
              <a:custGeom>
                <a:avLst/>
                <a:gdLst>
                  <a:gd name="T0" fmla="*/ 0 w 192"/>
                  <a:gd name="T1" fmla="*/ 102 h 58"/>
                  <a:gd name="T2" fmla="*/ 15 w 192"/>
                  <a:gd name="T3" fmla="*/ 85 h 58"/>
                  <a:gd name="T4" fmla="*/ 39 w 192"/>
                  <a:gd name="T5" fmla="*/ 56 h 58"/>
                  <a:gd name="T6" fmla="*/ 50 w 192"/>
                  <a:gd name="T7" fmla="*/ 48 h 58"/>
                  <a:gd name="T8" fmla="*/ 62 w 192"/>
                  <a:gd name="T9" fmla="*/ 33 h 58"/>
                  <a:gd name="T10" fmla="*/ 74 w 192"/>
                  <a:gd name="T11" fmla="*/ 28 h 58"/>
                  <a:gd name="T12" fmla="*/ 85 w 192"/>
                  <a:gd name="T13" fmla="*/ 25 h 58"/>
                  <a:gd name="T14" fmla="*/ 262 w 192"/>
                  <a:gd name="T15" fmla="*/ 25 h 58"/>
                  <a:gd name="T16" fmla="*/ 262 w 192"/>
                  <a:gd name="T17" fmla="*/ 56 h 58"/>
                  <a:gd name="T18" fmla="*/ 228 w 192"/>
                  <a:gd name="T19" fmla="*/ 70 h 58"/>
                  <a:gd name="T20" fmla="*/ 283 w 192"/>
                  <a:gd name="T21" fmla="*/ 70 h 58"/>
                  <a:gd name="T22" fmla="*/ 283 w 192"/>
                  <a:gd name="T23" fmla="*/ 37 h 58"/>
                  <a:gd name="T24" fmla="*/ 274 w 192"/>
                  <a:gd name="T25" fmla="*/ 15 h 58"/>
                  <a:gd name="T26" fmla="*/ 228 w 192"/>
                  <a:gd name="T27" fmla="*/ 0 h 58"/>
                  <a:gd name="T28" fmla="*/ 191 w 192"/>
                  <a:gd name="T29" fmla="*/ 0 h 58"/>
                  <a:gd name="T30" fmla="*/ 64 w 192"/>
                  <a:gd name="T31" fmla="*/ 15 h 58"/>
                  <a:gd name="T32" fmla="*/ 2 w 192"/>
                  <a:gd name="T33" fmla="*/ 74 h 58"/>
                  <a:gd name="T34" fmla="*/ 0 w 192"/>
                  <a:gd name="T35" fmla="*/ 10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"/>
                  <a:gd name="T55" fmla="*/ 0 h 58"/>
                  <a:gd name="T56" fmla="*/ 192 w 19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" h="58">
                    <a:moveTo>
                      <a:pt x="0" y="58"/>
                    </a:moveTo>
                    <a:lnTo>
                      <a:pt x="10" y="48"/>
                    </a:lnTo>
                    <a:lnTo>
                      <a:pt x="26" y="32"/>
                    </a:lnTo>
                    <a:lnTo>
                      <a:pt x="34" y="27"/>
                    </a:lnTo>
                    <a:lnTo>
                      <a:pt x="42" y="19"/>
                    </a:lnTo>
                    <a:lnTo>
                      <a:pt x="50" y="16"/>
                    </a:lnTo>
                    <a:lnTo>
                      <a:pt x="58" y="14"/>
                    </a:lnTo>
                    <a:lnTo>
                      <a:pt x="178" y="14"/>
                    </a:lnTo>
                    <a:lnTo>
                      <a:pt x="178" y="32"/>
                    </a:lnTo>
                    <a:lnTo>
                      <a:pt x="155" y="40"/>
                    </a:lnTo>
                    <a:lnTo>
                      <a:pt x="192" y="40"/>
                    </a:lnTo>
                    <a:lnTo>
                      <a:pt x="192" y="21"/>
                    </a:lnTo>
                    <a:lnTo>
                      <a:pt x="186" y="8"/>
                    </a:lnTo>
                    <a:lnTo>
                      <a:pt x="155" y="0"/>
                    </a:lnTo>
                    <a:lnTo>
                      <a:pt x="129" y="0"/>
                    </a:lnTo>
                    <a:lnTo>
                      <a:pt x="44" y="8"/>
                    </a:lnTo>
                    <a:lnTo>
                      <a:pt x="2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Rectangle 651"/>
              <p:cNvSpPr>
                <a:spLocks noChangeAspect="1" noChangeArrowheads="1"/>
              </p:cNvSpPr>
              <p:nvPr/>
            </p:nvSpPr>
            <p:spPr bwMode="auto">
              <a:xfrm>
                <a:off x="1880" y="2960"/>
                <a:ext cx="15" cy="25"/>
              </a:xfrm>
              <a:prstGeom prst="rect">
                <a:avLst/>
              </a:prstGeom>
              <a:solidFill>
                <a:srgbClr val="8D3D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398" name="Rectangle 650"/>
              <p:cNvSpPr>
                <a:spLocks noChangeAspect="1" noChangeArrowheads="1"/>
              </p:cNvSpPr>
              <p:nvPr/>
            </p:nvSpPr>
            <p:spPr bwMode="auto">
              <a:xfrm>
                <a:off x="1755" y="3020"/>
                <a:ext cx="15" cy="17"/>
              </a:xfrm>
              <a:prstGeom prst="rect">
                <a:avLst/>
              </a:prstGeom>
              <a:solidFill>
                <a:srgbClr val="70343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399" name="Freeform 649"/>
              <p:cNvSpPr>
                <a:spLocks noChangeAspect="1"/>
              </p:cNvSpPr>
              <p:nvPr/>
            </p:nvSpPr>
            <p:spPr bwMode="auto">
              <a:xfrm>
                <a:off x="1576" y="2996"/>
                <a:ext cx="48" cy="108"/>
              </a:xfrm>
              <a:custGeom>
                <a:avLst/>
                <a:gdLst>
                  <a:gd name="T0" fmla="*/ 0 w 39"/>
                  <a:gd name="T1" fmla="*/ 32 h 81"/>
                  <a:gd name="T2" fmla="*/ 12 w 39"/>
                  <a:gd name="T3" fmla="*/ 27 h 81"/>
                  <a:gd name="T4" fmla="*/ 25 w 39"/>
                  <a:gd name="T5" fmla="*/ 23 h 81"/>
                  <a:gd name="T6" fmla="*/ 27 w 39"/>
                  <a:gd name="T7" fmla="*/ 32 h 81"/>
                  <a:gd name="T8" fmla="*/ 32 w 39"/>
                  <a:gd name="T9" fmla="*/ 55 h 81"/>
                  <a:gd name="T10" fmla="*/ 32 w 39"/>
                  <a:gd name="T11" fmla="*/ 144 h 81"/>
                  <a:gd name="T12" fmla="*/ 59 w 39"/>
                  <a:gd name="T13" fmla="*/ 144 h 81"/>
                  <a:gd name="T14" fmla="*/ 59 w 39"/>
                  <a:gd name="T15" fmla="*/ 97 h 81"/>
                  <a:gd name="T16" fmla="*/ 48 w 39"/>
                  <a:gd name="T17" fmla="*/ 32 h 81"/>
                  <a:gd name="T18" fmla="*/ 48 w 39"/>
                  <a:gd name="T19" fmla="*/ 12 h 81"/>
                  <a:gd name="T20" fmla="*/ 39 w 39"/>
                  <a:gd name="T21" fmla="*/ 4 h 81"/>
                  <a:gd name="T22" fmla="*/ 27 w 39"/>
                  <a:gd name="T23" fmla="*/ 0 h 81"/>
                  <a:gd name="T24" fmla="*/ 12 w 39"/>
                  <a:gd name="T25" fmla="*/ 0 h 81"/>
                  <a:gd name="T26" fmla="*/ 0 w 39"/>
                  <a:gd name="T27" fmla="*/ 32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81"/>
                  <a:gd name="T44" fmla="*/ 39 w 39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81">
                    <a:moveTo>
                      <a:pt x="0" y="18"/>
                    </a:moveTo>
                    <a:lnTo>
                      <a:pt x="8" y="15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21" y="31"/>
                    </a:lnTo>
                    <a:lnTo>
                      <a:pt x="21" y="81"/>
                    </a:lnTo>
                    <a:lnTo>
                      <a:pt x="39" y="81"/>
                    </a:lnTo>
                    <a:lnTo>
                      <a:pt x="39" y="55"/>
                    </a:lnTo>
                    <a:lnTo>
                      <a:pt x="32" y="18"/>
                    </a:lnTo>
                    <a:lnTo>
                      <a:pt x="32" y="7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648"/>
              <p:cNvSpPr>
                <a:spLocks noChangeAspect="1"/>
              </p:cNvSpPr>
              <p:nvPr/>
            </p:nvSpPr>
            <p:spPr bwMode="auto">
              <a:xfrm>
                <a:off x="1537" y="3037"/>
                <a:ext cx="23" cy="102"/>
              </a:xfrm>
              <a:custGeom>
                <a:avLst/>
                <a:gdLst>
                  <a:gd name="T0" fmla="*/ 0 w 19"/>
                  <a:gd name="T1" fmla="*/ 137 h 76"/>
                  <a:gd name="T2" fmla="*/ 12 w 19"/>
                  <a:gd name="T3" fmla="*/ 114 h 76"/>
                  <a:gd name="T4" fmla="*/ 23 w 19"/>
                  <a:gd name="T5" fmla="*/ 85 h 76"/>
                  <a:gd name="T6" fmla="*/ 28 w 19"/>
                  <a:gd name="T7" fmla="*/ 56 h 76"/>
                  <a:gd name="T8" fmla="*/ 28 w 19"/>
                  <a:gd name="T9" fmla="*/ 23 h 76"/>
                  <a:gd name="T10" fmla="*/ 21 w 19"/>
                  <a:gd name="T11" fmla="*/ 0 h 76"/>
                  <a:gd name="T12" fmla="*/ 0 w 19"/>
                  <a:gd name="T13" fmla="*/ 0 h 76"/>
                  <a:gd name="T14" fmla="*/ 0 w 19"/>
                  <a:gd name="T15" fmla="*/ 137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76"/>
                  <a:gd name="T26" fmla="*/ 19 w 1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76">
                    <a:moveTo>
                      <a:pt x="0" y="76"/>
                    </a:moveTo>
                    <a:lnTo>
                      <a:pt x="8" y="63"/>
                    </a:lnTo>
                    <a:lnTo>
                      <a:pt x="16" y="47"/>
                    </a:lnTo>
                    <a:lnTo>
                      <a:pt x="19" y="31"/>
                    </a:lnTo>
                    <a:lnTo>
                      <a:pt x="19" y="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647"/>
              <p:cNvSpPr>
                <a:spLocks noChangeAspect="1"/>
              </p:cNvSpPr>
              <p:nvPr/>
            </p:nvSpPr>
            <p:spPr bwMode="auto">
              <a:xfrm>
                <a:off x="1478" y="3037"/>
                <a:ext cx="59" cy="102"/>
              </a:xfrm>
              <a:custGeom>
                <a:avLst/>
                <a:gdLst>
                  <a:gd name="T0" fmla="*/ 0 w 49"/>
                  <a:gd name="T1" fmla="*/ 43 h 76"/>
                  <a:gd name="T2" fmla="*/ 7 w 49"/>
                  <a:gd name="T3" fmla="*/ 32 h 76"/>
                  <a:gd name="T4" fmla="*/ 14 w 49"/>
                  <a:gd name="T5" fmla="*/ 28 h 76"/>
                  <a:gd name="T6" fmla="*/ 22 w 49"/>
                  <a:gd name="T7" fmla="*/ 23 h 76"/>
                  <a:gd name="T8" fmla="*/ 34 w 49"/>
                  <a:gd name="T9" fmla="*/ 23 h 76"/>
                  <a:gd name="T10" fmla="*/ 64 w 49"/>
                  <a:gd name="T11" fmla="*/ 23 h 76"/>
                  <a:gd name="T12" fmla="*/ 61 w 49"/>
                  <a:gd name="T13" fmla="*/ 56 h 76"/>
                  <a:gd name="T14" fmla="*/ 61 w 49"/>
                  <a:gd name="T15" fmla="*/ 85 h 76"/>
                  <a:gd name="T16" fmla="*/ 64 w 49"/>
                  <a:gd name="T17" fmla="*/ 114 h 76"/>
                  <a:gd name="T18" fmla="*/ 71 w 49"/>
                  <a:gd name="T19" fmla="*/ 137 h 76"/>
                  <a:gd name="T20" fmla="*/ 71 w 49"/>
                  <a:gd name="T21" fmla="*/ 0 h 76"/>
                  <a:gd name="T22" fmla="*/ 45 w 49"/>
                  <a:gd name="T23" fmla="*/ 0 h 76"/>
                  <a:gd name="T24" fmla="*/ 22 w 49"/>
                  <a:gd name="T25" fmla="*/ 5 h 76"/>
                  <a:gd name="T26" fmla="*/ 14 w 49"/>
                  <a:gd name="T27" fmla="*/ 9 h 76"/>
                  <a:gd name="T28" fmla="*/ 7 w 49"/>
                  <a:gd name="T29" fmla="*/ 20 h 76"/>
                  <a:gd name="T30" fmla="*/ 2 w 49"/>
                  <a:gd name="T31" fmla="*/ 28 h 76"/>
                  <a:gd name="T32" fmla="*/ 0 w 49"/>
                  <a:gd name="T33" fmla="*/ 43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6"/>
                  <a:gd name="T53" fmla="*/ 49 w 49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6">
                    <a:moveTo>
                      <a:pt x="0" y="24"/>
                    </a:moveTo>
                    <a:lnTo>
                      <a:pt x="5" y="18"/>
                    </a:lnTo>
                    <a:lnTo>
                      <a:pt x="10" y="16"/>
                    </a:lnTo>
                    <a:lnTo>
                      <a:pt x="15" y="13"/>
                    </a:lnTo>
                    <a:lnTo>
                      <a:pt x="23" y="13"/>
                    </a:lnTo>
                    <a:lnTo>
                      <a:pt x="44" y="13"/>
                    </a:lnTo>
                    <a:lnTo>
                      <a:pt x="42" y="31"/>
                    </a:lnTo>
                    <a:lnTo>
                      <a:pt x="42" y="47"/>
                    </a:lnTo>
                    <a:lnTo>
                      <a:pt x="44" y="63"/>
                    </a:lnTo>
                    <a:lnTo>
                      <a:pt x="49" y="76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Freeform 646"/>
              <p:cNvSpPr>
                <a:spLocks noChangeAspect="1"/>
              </p:cNvSpPr>
              <p:nvPr/>
            </p:nvSpPr>
            <p:spPr bwMode="auto">
              <a:xfrm>
                <a:off x="1570" y="3013"/>
                <a:ext cx="54" cy="126"/>
              </a:xfrm>
              <a:custGeom>
                <a:avLst/>
                <a:gdLst>
                  <a:gd name="T0" fmla="*/ 7 w 44"/>
                  <a:gd name="T1" fmla="*/ 9 h 94"/>
                  <a:gd name="T2" fmla="*/ 0 w 44"/>
                  <a:gd name="T3" fmla="*/ 56 h 94"/>
                  <a:gd name="T4" fmla="*/ 27 w 44"/>
                  <a:gd name="T5" fmla="*/ 32 h 94"/>
                  <a:gd name="T6" fmla="*/ 27 w 44"/>
                  <a:gd name="T7" fmla="*/ 169 h 94"/>
                  <a:gd name="T8" fmla="*/ 47 w 44"/>
                  <a:gd name="T9" fmla="*/ 164 h 94"/>
                  <a:gd name="T10" fmla="*/ 55 w 44"/>
                  <a:gd name="T11" fmla="*/ 164 h 94"/>
                  <a:gd name="T12" fmla="*/ 64 w 44"/>
                  <a:gd name="T13" fmla="*/ 151 h 94"/>
                  <a:gd name="T14" fmla="*/ 66 w 44"/>
                  <a:gd name="T15" fmla="*/ 122 h 94"/>
                  <a:gd name="T16" fmla="*/ 39 w 44"/>
                  <a:gd name="T17" fmla="*/ 122 h 94"/>
                  <a:gd name="T18" fmla="*/ 39 w 44"/>
                  <a:gd name="T19" fmla="*/ 32 h 94"/>
                  <a:gd name="T20" fmla="*/ 34 w 44"/>
                  <a:gd name="T21" fmla="*/ 9 h 94"/>
                  <a:gd name="T22" fmla="*/ 32 w 44"/>
                  <a:gd name="T23" fmla="*/ 0 h 94"/>
                  <a:gd name="T24" fmla="*/ 20 w 44"/>
                  <a:gd name="T25" fmla="*/ 4 h 94"/>
                  <a:gd name="T26" fmla="*/ 7 w 44"/>
                  <a:gd name="T27" fmla="*/ 9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94"/>
                  <a:gd name="T44" fmla="*/ 44 w 44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94">
                    <a:moveTo>
                      <a:pt x="5" y="5"/>
                    </a:moveTo>
                    <a:lnTo>
                      <a:pt x="0" y="31"/>
                    </a:lnTo>
                    <a:lnTo>
                      <a:pt x="18" y="18"/>
                    </a:lnTo>
                    <a:lnTo>
                      <a:pt x="18" y="94"/>
                    </a:lnTo>
                    <a:lnTo>
                      <a:pt x="31" y="91"/>
                    </a:lnTo>
                    <a:lnTo>
                      <a:pt x="37" y="91"/>
                    </a:lnTo>
                    <a:lnTo>
                      <a:pt x="42" y="84"/>
                    </a:lnTo>
                    <a:lnTo>
                      <a:pt x="44" y="68"/>
                    </a:lnTo>
                    <a:lnTo>
                      <a:pt x="26" y="68"/>
                    </a:lnTo>
                    <a:lnTo>
                      <a:pt x="26" y="18"/>
                    </a:lnTo>
                    <a:lnTo>
                      <a:pt x="23" y="5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Freeform 645"/>
              <p:cNvSpPr>
                <a:spLocks noChangeAspect="1"/>
              </p:cNvSpPr>
              <p:nvPr/>
            </p:nvSpPr>
            <p:spPr bwMode="auto">
              <a:xfrm>
                <a:off x="1662" y="3037"/>
                <a:ext cx="93" cy="288"/>
              </a:xfrm>
              <a:custGeom>
                <a:avLst/>
                <a:gdLst>
                  <a:gd name="T0" fmla="*/ 0 w 76"/>
                  <a:gd name="T1" fmla="*/ 386 h 215"/>
                  <a:gd name="T2" fmla="*/ 94 w 76"/>
                  <a:gd name="T3" fmla="*/ 366 h 215"/>
                  <a:gd name="T4" fmla="*/ 94 w 76"/>
                  <a:gd name="T5" fmla="*/ 259 h 215"/>
                  <a:gd name="T6" fmla="*/ 94 w 76"/>
                  <a:gd name="T7" fmla="*/ 169 h 215"/>
                  <a:gd name="T8" fmla="*/ 102 w 76"/>
                  <a:gd name="T9" fmla="*/ 90 h 215"/>
                  <a:gd name="T10" fmla="*/ 114 w 76"/>
                  <a:gd name="T11" fmla="*/ 0 h 215"/>
                  <a:gd name="T12" fmla="*/ 99 w 76"/>
                  <a:gd name="T13" fmla="*/ 9 h 215"/>
                  <a:gd name="T14" fmla="*/ 87 w 76"/>
                  <a:gd name="T15" fmla="*/ 28 h 215"/>
                  <a:gd name="T16" fmla="*/ 78 w 76"/>
                  <a:gd name="T17" fmla="*/ 52 h 215"/>
                  <a:gd name="T18" fmla="*/ 78 w 76"/>
                  <a:gd name="T19" fmla="*/ 80 h 215"/>
                  <a:gd name="T20" fmla="*/ 75 w 76"/>
                  <a:gd name="T21" fmla="*/ 122 h 215"/>
                  <a:gd name="T22" fmla="*/ 87 w 76"/>
                  <a:gd name="T23" fmla="*/ 339 h 215"/>
                  <a:gd name="T24" fmla="*/ 0 w 76"/>
                  <a:gd name="T25" fmla="*/ 386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215"/>
                  <a:gd name="T41" fmla="*/ 76 w 76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215">
                    <a:moveTo>
                      <a:pt x="0" y="215"/>
                    </a:moveTo>
                    <a:lnTo>
                      <a:pt x="63" y="204"/>
                    </a:lnTo>
                    <a:lnTo>
                      <a:pt x="63" y="144"/>
                    </a:lnTo>
                    <a:lnTo>
                      <a:pt x="63" y="94"/>
                    </a:lnTo>
                    <a:lnTo>
                      <a:pt x="68" y="50"/>
                    </a:lnTo>
                    <a:lnTo>
                      <a:pt x="76" y="0"/>
                    </a:lnTo>
                    <a:lnTo>
                      <a:pt x="66" y="5"/>
                    </a:lnTo>
                    <a:lnTo>
                      <a:pt x="58" y="16"/>
                    </a:lnTo>
                    <a:lnTo>
                      <a:pt x="52" y="29"/>
                    </a:lnTo>
                    <a:lnTo>
                      <a:pt x="52" y="45"/>
                    </a:lnTo>
                    <a:lnTo>
                      <a:pt x="50" y="68"/>
                    </a:lnTo>
                    <a:lnTo>
                      <a:pt x="58" y="189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644"/>
              <p:cNvSpPr>
                <a:spLocks noChangeAspect="1"/>
              </p:cNvSpPr>
              <p:nvPr/>
            </p:nvSpPr>
            <p:spPr bwMode="auto">
              <a:xfrm>
                <a:off x="1343" y="2951"/>
                <a:ext cx="520" cy="605"/>
              </a:xfrm>
              <a:custGeom>
                <a:avLst/>
                <a:gdLst>
                  <a:gd name="T0" fmla="*/ 362 w 428"/>
                  <a:gd name="T1" fmla="*/ 116 h 453"/>
                  <a:gd name="T2" fmla="*/ 341 w 428"/>
                  <a:gd name="T3" fmla="*/ 206 h 453"/>
                  <a:gd name="T4" fmla="*/ 330 w 428"/>
                  <a:gd name="T5" fmla="*/ 246 h 453"/>
                  <a:gd name="T6" fmla="*/ 303 w 428"/>
                  <a:gd name="T7" fmla="*/ 251 h 453"/>
                  <a:gd name="T8" fmla="*/ 276 w 428"/>
                  <a:gd name="T9" fmla="*/ 139 h 453"/>
                  <a:gd name="T10" fmla="*/ 264 w 428"/>
                  <a:gd name="T11" fmla="*/ 171 h 453"/>
                  <a:gd name="T12" fmla="*/ 248 w 428"/>
                  <a:gd name="T13" fmla="*/ 228 h 453"/>
                  <a:gd name="T14" fmla="*/ 228 w 428"/>
                  <a:gd name="T15" fmla="*/ 228 h 453"/>
                  <a:gd name="T16" fmla="*/ 226 w 428"/>
                  <a:gd name="T17" fmla="*/ 171 h 453"/>
                  <a:gd name="T18" fmla="*/ 198 w 428"/>
                  <a:gd name="T19" fmla="*/ 139 h 453"/>
                  <a:gd name="T20" fmla="*/ 179 w 428"/>
                  <a:gd name="T21" fmla="*/ 144 h 453"/>
                  <a:gd name="T22" fmla="*/ 164 w 428"/>
                  <a:gd name="T23" fmla="*/ 159 h 453"/>
                  <a:gd name="T24" fmla="*/ 104 w 428"/>
                  <a:gd name="T25" fmla="*/ 401 h 453"/>
                  <a:gd name="T26" fmla="*/ 90 w 428"/>
                  <a:gd name="T27" fmla="*/ 419 h 453"/>
                  <a:gd name="T28" fmla="*/ 85 w 428"/>
                  <a:gd name="T29" fmla="*/ 442 h 453"/>
                  <a:gd name="T30" fmla="*/ 43 w 428"/>
                  <a:gd name="T31" fmla="*/ 503 h 453"/>
                  <a:gd name="T32" fmla="*/ 0 w 428"/>
                  <a:gd name="T33" fmla="*/ 638 h 453"/>
                  <a:gd name="T34" fmla="*/ 50 w 428"/>
                  <a:gd name="T35" fmla="*/ 705 h 453"/>
                  <a:gd name="T36" fmla="*/ 50 w 428"/>
                  <a:gd name="T37" fmla="*/ 808 h 453"/>
                  <a:gd name="T38" fmla="*/ 78 w 428"/>
                  <a:gd name="T39" fmla="*/ 760 h 453"/>
                  <a:gd name="T40" fmla="*/ 97 w 428"/>
                  <a:gd name="T41" fmla="*/ 728 h 453"/>
                  <a:gd name="T42" fmla="*/ 140 w 428"/>
                  <a:gd name="T43" fmla="*/ 705 h 453"/>
                  <a:gd name="T44" fmla="*/ 164 w 428"/>
                  <a:gd name="T45" fmla="*/ 696 h 453"/>
                  <a:gd name="T46" fmla="*/ 198 w 428"/>
                  <a:gd name="T47" fmla="*/ 672 h 453"/>
                  <a:gd name="T48" fmla="*/ 217 w 428"/>
                  <a:gd name="T49" fmla="*/ 649 h 453"/>
                  <a:gd name="T50" fmla="*/ 236 w 428"/>
                  <a:gd name="T51" fmla="*/ 626 h 453"/>
                  <a:gd name="T52" fmla="*/ 256 w 428"/>
                  <a:gd name="T53" fmla="*/ 592 h 453"/>
                  <a:gd name="T54" fmla="*/ 303 w 428"/>
                  <a:gd name="T55" fmla="*/ 546 h 453"/>
                  <a:gd name="T56" fmla="*/ 322 w 428"/>
                  <a:gd name="T57" fmla="*/ 522 h 453"/>
                  <a:gd name="T58" fmla="*/ 389 w 428"/>
                  <a:gd name="T59" fmla="*/ 499 h 453"/>
                  <a:gd name="T60" fmla="*/ 462 w 428"/>
                  <a:gd name="T61" fmla="*/ 238 h 453"/>
                  <a:gd name="T62" fmla="*/ 465 w 428"/>
                  <a:gd name="T63" fmla="*/ 168 h 453"/>
                  <a:gd name="T64" fmla="*/ 486 w 428"/>
                  <a:gd name="T65" fmla="*/ 124 h 453"/>
                  <a:gd name="T66" fmla="*/ 501 w 428"/>
                  <a:gd name="T67" fmla="*/ 92 h 453"/>
                  <a:gd name="T68" fmla="*/ 531 w 428"/>
                  <a:gd name="T69" fmla="*/ 69 h 453"/>
                  <a:gd name="T70" fmla="*/ 598 w 428"/>
                  <a:gd name="T71" fmla="*/ 47 h 453"/>
                  <a:gd name="T72" fmla="*/ 632 w 428"/>
                  <a:gd name="T73" fmla="*/ 0 h 453"/>
                  <a:gd name="T74" fmla="*/ 442 w 428"/>
                  <a:gd name="T75" fmla="*/ 4 h 453"/>
                  <a:gd name="T76" fmla="*/ 419 w 428"/>
                  <a:gd name="T77" fmla="*/ 23 h 453"/>
                  <a:gd name="T78" fmla="*/ 384 w 428"/>
                  <a:gd name="T79" fmla="*/ 60 h 4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28"/>
                  <a:gd name="T121" fmla="*/ 0 h 453"/>
                  <a:gd name="T122" fmla="*/ 428 w 428"/>
                  <a:gd name="T123" fmla="*/ 453 h 4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28" h="453">
                    <a:moveTo>
                      <a:pt x="250" y="44"/>
                    </a:moveTo>
                    <a:lnTo>
                      <a:pt x="245" y="65"/>
                    </a:lnTo>
                    <a:lnTo>
                      <a:pt x="231" y="89"/>
                    </a:lnTo>
                    <a:lnTo>
                      <a:pt x="231" y="115"/>
                    </a:lnTo>
                    <a:lnTo>
                      <a:pt x="229" y="131"/>
                    </a:lnTo>
                    <a:lnTo>
                      <a:pt x="224" y="138"/>
                    </a:lnTo>
                    <a:lnTo>
                      <a:pt x="218" y="138"/>
                    </a:lnTo>
                    <a:lnTo>
                      <a:pt x="205" y="141"/>
                    </a:lnTo>
                    <a:lnTo>
                      <a:pt x="205" y="65"/>
                    </a:lnTo>
                    <a:lnTo>
                      <a:pt x="187" y="78"/>
                    </a:lnTo>
                    <a:lnTo>
                      <a:pt x="179" y="78"/>
                    </a:lnTo>
                    <a:lnTo>
                      <a:pt x="179" y="96"/>
                    </a:lnTo>
                    <a:lnTo>
                      <a:pt x="176" y="112"/>
                    </a:lnTo>
                    <a:lnTo>
                      <a:pt x="168" y="128"/>
                    </a:lnTo>
                    <a:lnTo>
                      <a:pt x="160" y="141"/>
                    </a:lnTo>
                    <a:lnTo>
                      <a:pt x="155" y="128"/>
                    </a:lnTo>
                    <a:lnTo>
                      <a:pt x="153" y="112"/>
                    </a:lnTo>
                    <a:lnTo>
                      <a:pt x="153" y="96"/>
                    </a:lnTo>
                    <a:lnTo>
                      <a:pt x="155" y="78"/>
                    </a:lnTo>
                    <a:lnTo>
                      <a:pt x="134" y="78"/>
                    </a:lnTo>
                    <a:lnTo>
                      <a:pt x="126" y="78"/>
                    </a:lnTo>
                    <a:lnTo>
                      <a:pt x="121" y="81"/>
                    </a:lnTo>
                    <a:lnTo>
                      <a:pt x="116" y="83"/>
                    </a:lnTo>
                    <a:lnTo>
                      <a:pt x="111" y="89"/>
                    </a:lnTo>
                    <a:lnTo>
                      <a:pt x="71" y="146"/>
                    </a:lnTo>
                    <a:lnTo>
                      <a:pt x="71" y="225"/>
                    </a:lnTo>
                    <a:lnTo>
                      <a:pt x="66" y="230"/>
                    </a:lnTo>
                    <a:lnTo>
                      <a:pt x="61" y="235"/>
                    </a:lnTo>
                    <a:lnTo>
                      <a:pt x="61" y="241"/>
                    </a:lnTo>
                    <a:lnTo>
                      <a:pt x="58" y="248"/>
                    </a:lnTo>
                    <a:lnTo>
                      <a:pt x="58" y="280"/>
                    </a:lnTo>
                    <a:lnTo>
                      <a:pt x="29" y="282"/>
                    </a:lnTo>
                    <a:lnTo>
                      <a:pt x="0" y="319"/>
                    </a:lnTo>
                    <a:lnTo>
                      <a:pt x="0" y="358"/>
                    </a:lnTo>
                    <a:lnTo>
                      <a:pt x="40" y="358"/>
                    </a:lnTo>
                    <a:lnTo>
                      <a:pt x="34" y="395"/>
                    </a:lnTo>
                    <a:lnTo>
                      <a:pt x="40" y="413"/>
                    </a:lnTo>
                    <a:lnTo>
                      <a:pt x="34" y="453"/>
                    </a:lnTo>
                    <a:lnTo>
                      <a:pt x="53" y="440"/>
                    </a:lnTo>
                    <a:lnTo>
                      <a:pt x="53" y="426"/>
                    </a:lnTo>
                    <a:lnTo>
                      <a:pt x="66" y="426"/>
                    </a:lnTo>
                    <a:lnTo>
                      <a:pt x="66" y="408"/>
                    </a:lnTo>
                    <a:lnTo>
                      <a:pt x="66" y="395"/>
                    </a:lnTo>
                    <a:lnTo>
                      <a:pt x="95" y="395"/>
                    </a:lnTo>
                    <a:lnTo>
                      <a:pt x="103" y="408"/>
                    </a:lnTo>
                    <a:lnTo>
                      <a:pt x="111" y="390"/>
                    </a:lnTo>
                    <a:lnTo>
                      <a:pt x="121" y="390"/>
                    </a:lnTo>
                    <a:lnTo>
                      <a:pt x="134" y="377"/>
                    </a:lnTo>
                    <a:lnTo>
                      <a:pt x="139" y="369"/>
                    </a:lnTo>
                    <a:lnTo>
                      <a:pt x="147" y="364"/>
                    </a:lnTo>
                    <a:lnTo>
                      <a:pt x="147" y="351"/>
                    </a:lnTo>
                    <a:lnTo>
                      <a:pt x="160" y="351"/>
                    </a:lnTo>
                    <a:lnTo>
                      <a:pt x="160" y="337"/>
                    </a:lnTo>
                    <a:lnTo>
                      <a:pt x="174" y="332"/>
                    </a:lnTo>
                    <a:lnTo>
                      <a:pt x="179" y="306"/>
                    </a:lnTo>
                    <a:lnTo>
                      <a:pt x="205" y="306"/>
                    </a:lnTo>
                    <a:lnTo>
                      <a:pt x="205" y="293"/>
                    </a:lnTo>
                    <a:lnTo>
                      <a:pt x="218" y="293"/>
                    </a:lnTo>
                    <a:lnTo>
                      <a:pt x="218" y="280"/>
                    </a:lnTo>
                    <a:lnTo>
                      <a:pt x="263" y="280"/>
                    </a:lnTo>
                    <a:lnTo>
                      <a:pt x="321" y="254"/>
                    </a:lnTo>
                    <a:lnTo>
                      <a:pt x="313" y="133"/>
                    </a:lnTo>
                    <a:lnTo>
                      <a:pt x="315" y="110"/>
                    </a:lnTo>
                    <a:lnTo>
                      <a:pt x="315" y="94"/>
                    </a:lnTo>
                    <a:lnTo>
                      <a:pt x="321" y="81"/>
                    </a:lnTo>
                    <a:lnTo>
                      <a:pt x="329" y="70"/>
                    </a:lnTo>
                    <a:lnTo>
                      <a:pt x="339" y="65"/>
                    </a:lnTo>
                    <a:lnTo>
                      <a:pt x="339" y="52"/>
                    </a:lnTo>
                    <a:lnTo>
                      <a:pt x="352" y="52"/>
                    </a:lnTo>
                    <a:lnTo>
                      <a:pt x="360" y="39"/>
                    </a:lnTo>
                    <a:lnTo>
                      <a:pt x="379" y="39"/>
                    </a:lnTo>
                    <a:lnTo>
                      <a:pt x="405" y="26"/>
                    </a:lnTo>
                    <a:lnTo>
                      <a:pt x="428" y="18"/>
                    </a:lnTo>
                    <a:lnTo>
                      <a:pt x="428" y="0"/>
                    </a:lnTo>
                    <a:lnTo>
                      <a:pt x="308" y="0"/>
                    </a:lnTo>
                    <a:lnTo>
                      <a:pt x="300" y="2"/>
                    </a:lnTo>
                    <a:lnTo>
                      <a:pt x="292" y="5"/>
                    </a:lnTo>
                    <a:lnTo>
                      <a:pt x="284" y="13"/>
                    </a:lnTo>
                    <a:lnTo>
                      <a:pt x="276" y="18"/>
                    </a:lnTo>
                    <a:lnTo>
                      <a:pt x="260" y="34"/>
                    </a:lnTo>
                    <a:lnTo>
                      <a:pt x="250" y="44"/>
                    </a:lnTo>
                    <a:close/>
                  </a:path>
                </a:pathLst>
              </a:custGeom>
              <a:solidFill>
                <a:srgbClr val="15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643"/>
              <p:cNvSpPr>
                <a:spLocks noChangeAspect="1"/>
              </p:cNvSpPr>
              <p:nvPr/>
            </p:nvSpPr>
            <p:spPr bwMode="auto">
              <a:xfrm>
                <a:off x="1863" y="3293"/>
                <a:ext cx="96" cy="49"/>
              </a:xfrm>
              <a:custGeom>
                <a:avLst/>
                <a:gdLst>
                  <a:gd name="T0" fmla="*/ 117 w 79"/>
                  <a:gd name="T1" fmla="*/ 65 h 37"/>
                  <a:gd name="T2" fmla="*/ 85 w 79"/>
                  <a:gd name="T3" fmla="*/ 42 h 37"/>
                  <a:gd name="T4" fmla="*/ 67 w 79"/>
                  <a:gd name="T5" fmla="*/ 42 h 37"/>
                  <a:gd name="T6" fmla="*/ 55 w 79"/>
                  <a:gd name="T7" fmla="*/ 23 h 37"/>
                  <a:gd name="T8" fmla="*/ 47 w 79"/>
                  <a:gd name="T9" fmla="*/ 23 h 37"/>
                  <a:gd name="T10" fmla="*/ 47 w 79"/>
                  <a:gd name="T11" fmla="*/ 20 h 37"/>
                  <a:gd name="T12" fmla="*/ 40 w 79"/>
                  <a:gd name="T13" fmla="*/ 0 h 37"/>
                  <a:gd name="T14" fmla="*/ 0 w 79"/>
                  <a:gd name="T15" fmla="*/ 0 h 37"/>
                  <a:gd name="T16" fmla="*/ 5 w 79"/>
                  <a:gd name="T17" fmla="*/ 20 h 37"/>
                  <a:gd name="T18" fmla="*/ 78 w 79"/>
                  <a:gd name="T19" fmla="*/ 65 h 37"/>
                  <a:gd name="T20" fmla="*/ 117 w 79"/>
                  <a:gd name="T21" fmla="*/ 6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37"/>
                  <a:gd name="T35" fmla="*/ 79 w 79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37">
                    <a:moveTo>
                      <a:pt x="79" y="37"/>
                    </a:moveTo>
                    <a:lnTo>
                      <a:pt x="58" y="24"/>
                    </a:lnTo>
                    <a:lnTo>
                      <a:pt x="45" y="24"/>
                    </a:lnTo>
                    <a:lnTo>
                      <a:pt x="37" y="13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3" y="37"/>
                    </a:lnTo>
                    <a:lnTo>
                      <a:pt x="79" y="37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642"/>
              <p:cNvSpPr>
                <a:spLocks noChangeAspect="1"/>
              </p:cNvSpPr>
              <p:nvPr/>
            </p:nvSpPr>
            <p:spPr bwMode="auto">
              <a:xfrm>
                <a:off x="1592" y="3325"/>
                <a:ext cx="70" cy="34"/>
              </a:xfrm>
              <a:custGeom>
                <a:avLst/>
                <a:gdLst>
                  <a:gd name="T0" fmla="*/ 0 w 58"/>
                  <a:gd name="T1" fmla="*/ 44 h 26"/>
                  <a:gd name="T2" fmla="*/ 28 w 58"/>
                  <a:gd name="T3" fmla="*/ 44 h 26"/>
                  <a:gd name="T4" fmla="*/ 30 w 58"/>
                  <a:gd name="T5" fmla="*/ 27 h 26"/>
                  <a:gd name="T6" fmla="*/ 84 w 58"/>
                  <a:gd name="T7" fmla="*/ 0 h 26"/>
                  <a:gd name="T8" fmla="*/ 19 w 58"/>
                  <a:gd name="T9" fmla="*/ 0 h 26"/>
                  <a:gd name="T10" fmla="*/ 19 w 58"/>
                  <a:gd name="T11" fmla="*/ 22 h 26"/>
                  <a:gd name="T12" fmla="*/ 0 w 58"/>
                  <a:gd name="T13" fmla="*/ 22 h 26"/>
                  <a:gd name="T14" fmla="*/ 0 w 58"/>
                  <a:gd name="T15" fmla="*/ 44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26"/>
                  <a:gd name="T26" fmla="*/ 58 w 5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26">
                    <a:moveTo>
                      <a:pt x="0" y="26"/>
                    </a:moveTo>
                    <a:lnTo>
                      <a:pt x="19" y="26"/>
                    </a:lnTo>
                    <a:lnTo>
                      <a:pt x="21" y="16"/>
                    </a:lnTo>
                    <a:lnTo>
                      <a:pt x="58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Freeform 641"/>
              <p:cNvSpPr>
                <a:spLocks noChangeAspect="1"/>
              </p:cNvSpPr>
              <p:nvPr/>
            </p:nvSpPr>
            <p:spPr bwMode="auto">
              <a:xfrm>
                <a:off x="1343" y="3070"/>
                <a:ext cx="135" cy="307"/>
              </a:xfrm>
              <a:custGeom>
                <a:avLst/>
                <a:gdLst>
                  <a:gd name="T0" fmla="*/ 60 w 111"/>
                  <a:gd name="T1" fmla="*/ 320 h 230"/>
                  <a:gd name="T2" fmla="*/ 0 w 111"/>
                  <a:gd name="T3" fmla="*/ 387 h 230"/>
                  <a:gd name="T4" fmla="*/ 0 w 111"/>
                  <a:gd name="T5" fmla="*/ 410 h 230"/>
                  <a:gd name="T6" fmla="*/ 43 w 111"/>
                  <a:gd name="T7" fmla="*/ 344 h 230"/>
                  <a:gd name="T8" fmla="*/ 86 w 111"/>
                  <a:gd name="T9" fmla="*/ 340 h 230"/>
                  <a:gd name="T10" fmla="*/ 86 w 111"/>
                  <a:gd name="T11" fmla="*/ 283 h 230"/>
                  <a:gd name="T12" fmla="*/ 90 w 111"/>
                  <a:gd name="T13" fmla="*/ 271 h 230"/>
                  <a:gd name="T14" fmla="*/ 90 w 111"/>
                  <a:gd name="T15" fmla="*/ 260 h 230"/>
                  <a:gd name="T16" fmla="*/ 97 w 111"/>
                  <a:gd name="T17" fmla="*/ 251 h 230"/>
                  <a:gd name="T18" fmla="*/ 105 w 111"/>
                  <a:gd name="T19" fmla="*/ 243 h 230"/>
                  <a:gd name="T20" fmla="*/ 105 w 111"/>
                  <a:gd name="T21" fmla="*/ 101 h 230"/>
                  <a:gd name="T22" fmla="*/ 164 w 111"/>
                  <a:gd name="T23" fmla="*/ 0 h 230"/>
                  <a:gd name="T24" fmla="*/ 136 w 111"/>
                  <a:gd name="T25" fmla="*/ 9 h 230"/>
                  <a:gd name="T26" fmla="*/ 122 w 111"/>
                  <a:gd name="T27" fmla="*/ 17 h 230"/>
                  <a:gd name="T28" fmla="*/ 109 w 111"/>
                  <a:gd name="T29" fmla="*/ 37 h 230"/>
                  <a:gd name="T30" fmla="*/ 101 w 111"/>
                  <a:gd name="T31" fmla="*/ 60 h 230"/>
                  <a:gd name="T32" fmla="*/ 97 w 111"/>
                  <a:gd name="T33" fmla="*/ 116 h 230"/>
                  <a:gd name="T34" fmla="*/ 97 w 111"/>
                  <a:gd name="T35" fmla="*/ 182 h 230"/>
                  <a:gd name="T36" fmla="*/ 60 w 111"/>
                  <a:gd name="T37" fmla="*/ 320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230"/>
                  <a:gd name="T59" fmla="*/ 111 w 111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230">
                    <a:moveTo>
                      <a:pt x="40" y="180"/>
                    </a:moveTo>
                    <a:lnTo>
                      <a:pt x="0" y="217"/>
                    </a:lnTo>
                    <a:lnTo>
                      <a:pt x="0" y="230"/>
                    </a:lnTo>
                    <a:lnTo>
                      <a:pt x="29" y="193"/>
                    </a:lnTo>
                    <a:lnTo>
                      <a:pt x="58" y="191"/>
                    </a:lnTo>
                    <a:lnTo>
                      <a:pt x="58" y="159"/>
                    </a:lnTo>
                    <a:lnTo>
                      <a:pt x="61" y="152"/>
                    </a:lnTo>
                    <a:lnTo>
                      <a:pt x="61" y="146"/>
                    </a:lnTo>
                    <a:lnTo>
                      <a:pt x="66" y="141"/>
                    </a:lnTo>
                    <a:lnTo>
                      <a:pt x="71" y="136"/>
                    </a:lnTo>
                    <a:lnTo>
                      <a:pt x="71" y="57"/>
                    </a:lnTo>
                    <a:lnTo>
                      <a:pt x="111" y="0"/>
                    </a:lnTo>
                    <a:lnTo>
                      <a:pt x="92" y="5"/>
                    </a:lnTo>
                    <a:lnTo>
                      <a:pt x="82" y="10"/>
                    </a:lnTo>
                    <a:lnTo>
                      <a:pt x="74" y="21"/>
                    </a:lnTo>
                    <a:lnTo>
                      <a:pt x="68" y="34"/>
                    </a:lnTo>
                    <a:lnTo>
                      <a:pt x="66" y="65"/>
                    </a:lnTo>
                    <a:lnTo>
                      <a:pt x="66" y="102"/>
                    </a:lnTo>
                    <a:lnTo>
                      <a:pt x="40" y="18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Freeform 640"/>
              <p:cNvSpPr>
                <a:spLocks noChangeAspect="1"/>
              </p:cNvSpPr>
              <p:nvPr/>
            </p:nvSpPr>
            <p:spPr bwMode="auto">
              <a:xfrm>
                <a:off x="2198" y="3335"/>
                <a:ext cx="48" cy="42"/>
              </a:xfrm>
              <a:custGeom>
                <a:avLst/>
                <a:gdLst>
                  <a:gd name="T0" fmla="*/ 0 w 40"/>
                  <a:gd name="T1" fmla="*/ 24 h 31"/>
                  <a:gd name="T2" fmla="*/ 38 w 40"/>
                  <a:gd name="T3" fmla="*/ 33 h 31"/>
                  <a:gd name="T4" fmla="*/ 38 w 40"/>
                  <a:gd name="T5" fmla="*/ 47 h 31"/>
                  <a:gd name="T6" fmla="*/ 58 w 40"/>
                  <a:gd name="T7" fmla="*/ 57 h 31"/>
                  <a:gd name="T8" fmla="*/ 53 w 40"/>
                  <a:gd name="T9" fmla="*/ 27 h 31"/>
                  <a:gd name="T10" fmla="*/ 53 w 40"/>
                  <a:gd name="T11" fmla="*/ 9 h 31"/>
                  <a:gd name="T12" fmla="*/ 42 w 40"/>
                  <a:gd name="T13" fmla="*/ 4 h 31"/>
                  <a:gd name="T14" fmla="*/ 19 w 40"/>
                  <a:gd name="T15" fmla="*/ 0 h 31"/>
                  <a:gd name="T16" fmla="*/ 8 w 40"/>
                  <a:gd name="T17" fmla="*/ 9 h 31"/>
                  <a:gd name="T18" fmla="*/ 0 w 40"/>
                  <a:gd name="T19" fmla="*/ 24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1"/>
                  <a:gd name="T32" fmla="*/ 40 w 40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1">
                    <a:moveTo>
                      <a:pt x="0" y="13"/>
                    </a:moveTo>
                    <a:lnTo>
                      <a:pt x="27" y="18"/>
                    </a:lnTo>
                    <a:lnTo>
                      <a:pt x="27" y="26"/>
                    </a:lnTo>
                    <a:lnTo>
                      <a:pt x="40" y="31"/>
                    </a:lnTo>
                    <a:lnTo>
                      <a:pt x="37" y="15"/>
                    </a:lnTo>
                    <a:lnTo>
                      <a:pt x="37" y="5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6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639"/>
              <p:cNvSpPr>
                <a:spLocks noChangeAspect="1"/>
              </p:cNvSpPr>
              <p:nvPr/>
            </p:nvSpPr>
            <p:spPr bwMode="auto">
              <a:xfrm>
                <a:off x="2182" y="3353"/>
                <a:ext cx="48" cy="41"/>
              </a:xfrm>
              <a:custGeom>
                <a:avLst/>
                <a:gdLst>
                  <a:gd name="T0" fmla="*/ 0 w 40"/>
                  <a:gd name="T1" fmla="*/ 54 h 31"/>
                  <a:gd name="T2" fmla="*/ 19 w 40"/>
                  <a:gd name="T3" fmla="*/ 54 h 31"/>
                  <a:gd name="T4" fmla="*/ 28 w 40"/>
                  <a:gd name="T5" fmla="*/ 9 h 31"/>
                  <a:gd name="T6" fmla="*/ 58 w 40"/>
                  <a:gd name="T7" fmla="*/ 9 h 31"/>
                  <a:gd name="T8" fmla="*/ 19 w 40"/>
                  <a:gd name="T9" fmla="*/ 0 h 31"/>
                  <a:gd name="T10" fmla="*/ 0 w 40"/>
                  <a:gd name="T11" fmla="*/ 5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1"/>
                  <a:gd name="T20" fmla="*/ 40 w 4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1">
                    <a:moveTo>
                      <a:pt x="0" y="31"/>
                    </a:moveTo>
                    <a:lnTo>
                      <a:pt x="13" y="31"/>
                    </a:lnTo>
                    <a:lnTo>
                      <a:pt x="19" y="5"/>
                    </a:lnTo>
                    <a:lnTo>
                      <a:pt x="40" y="5"/>
                    </a:lnTo>
                    <a:lnTo>
                      <a:pt x="13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Freeform 638"/>
              <p:cNvSpPr>
                <a:spLocks noChangeAspect="1"/>
              </p:cNvSpPr>
              <p:nvPr/>
            </p:nvSpPr>
            <p:spPr bwMode="auto">
              <a:xfrm>
                <a:off x="1554" y="3359"/>
                <a:ext cx="38" cy="35"/>
              </a:xfrm>
              <a:custGeom>
                <a:avLst/>
                <a:gdLst>
                  <a:gd name="T0" fmla="*/ 0 w 31"/>
                  <a:gd name="T1" fmla="*/ 47 h 26"/>
                  <a:gd name="T2" fmla="*/ 15 w 31"/>
                  <a:gd name="T3" fmla="*/ 43 h 26"/>
                  <a:gd name="T4" fmla="*/ 39 w 31"/>
                  <a:gd name="T5" fmla="*/ 15 h 26"/>
                  <a:gd name="T6" fmla="*/ 47 w 31"/>
                  <a:gd name="T7" fmla="*/ 0 h 26"/>
                  <a:gd name="T8" fmla="*/ 7 w 31"/>
                  <a:gd name="T9" fmla="*/ 0 h 26"/>
                  <a:gd name="T10" fmla="*/ 0 w 31"/>
                  <a:gd name="T11" fmla="*/ 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6"/>
                    </a:moveTo>
                    <a:lnTo>
                      <a:pt x="10" y="24"/>
                    </a:lnTo>
                    <a:lnTo>
                      <a:pt x="26" y="8"/>
                    </a:lnTo>
                    <a:lnTo>
                      <a:pt x="31" y="0"/>
                    </a:lnTo>
                    <a:lnTo>
                      <a:pt x="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Freeform 637"/>
              <p:cNvSpPr>
                <a:spLocks noChangeAspect="1"/>
              </p:cNvSpPr>
              <p:nvPr/>
            </p:nvSpPr>
            <p:spPr bwMode="auto">
              <a:xfrm>
                <a:off x="1988" y="3359"/>
                <a:ext cx="31" cy="35"/>
              </a:xfrm>
              <a:custGeom>
                <a:avLst/>
                <a:gdLst>
                  <a:gd name="T0" fmla="*/ 37 w 26"/>
                  <a:gd name="T1" fmla="*/ 47 h 26"/>
                  <a:gd name="T2" fmla="*/ 37 w 26"/>
                  <a:gd name="T3" fmla="*/ 24 h 26"/>
                  <a:gd name="T4" fmla="*/ 19 w 26"/>
                  <a:gd name="T5" fmla="*/ 24 h 26"/>
                  <a:gd name="T6" fmla="*/ 19 w 26"/>
                  <a:gd name="T7" fmla="*/ 0 h 26"/>
                  <a:gd name="T8" fmla="*/ 0 w 26"/>
                  <a:gd name="T9" fmla="*/ 0 h 26"/>
                  <a:gd name="T10" fmla="*/ 5 w 26"/>
                  <a:gd name="T11" fmla="*/ 24 h 26"/>
                  <a:gd name="T12" fmla="*/ 19 w 26"/>
                  <a:gd name="T13" fmla="*/ 47 h 26"/>
                  <a:gd name="T14" fmla="*/ 37 w 26"/>
                  <a:gd name="T15" fmla="*/ 47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6"/>
                  <a:gd name="T26" fmla="*/ 26 w 2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6">
                    <a:moveTo>
                      <a:pt x="26" y="26"/>
                    </a:moveTo>
                    <a:lnTo>
                      <a:pt x="26" y="13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13" y="26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C772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Freeform 636"/>
              <p:cNvSpPr>
                <a:spLocks noChangeAspect="1"/>
              </p:cNvSpPr>
              <p:nvPr/>
            </p:nvSpPr>
            <p:spPr bwMode="auto">
              <a:xfrm>
                <a:off x="1537" y="3370"/>
                <a:ext cx="49" cy="49"/>
              </a:xfrm>
              <a:custGeom>
                <a:avLst/>
                <a:gdLst>
                  <a:gd name="T0" fmla="*/ 21 w 40"/>
                  <a:gd name="T1" fmla="*/ 32 h 37"/>
                  <a:gd name="T2" fmla="*/ 0 w 40"/>
                  <a:gd name="T3" fmla="*/ 40 h 37"/>
                  <a:gd name="T4" fmla="*/ 0 w 40"/>
                  <a:gd name="T5" fmla="*/ 65 h 37"/>
                  <a:gd name="T6" fmla="*/ 16 w 40"/>
                  <a:gd name="T7" fmla="*/ 50 h 37"/>
                  <a:gd name="T8" fmla="*/ 21 w 40"/>
                  <a:gd name="T9" fmla="*/ 45 h 37"/>
                  <a:gd name="T10" fmla="*/ 28 w 40"/>
                  <a:gd name="T11" fmla="*/ 45 h 37"/>
                  <a:gd name="T12" fmla="*/ 48 w 40"/>
                  <a:gd name="T13" fmla="*/ 40 h 37"/>
                  <a:gd name="T14" fmla="*/ 60 w 40"/>
                  <a:gd name="T15" fmla="*/ 0 h 37"/>
                  <a:gd name="T16" fmla="*/ 36 w 40"/>
                  <a:gd name="T17" fmla="*/ 28 h 37"/>
                  <a:gd name="T18" fmla="*/ 21 w 40"/>
                  <a:gd name="T19" fmla="*/ 32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7"/>
                  <a:gd name="T32" fmla="*/ 40 w 40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7">
                    <a:moveTo>
                      <a:pt x="14" y="18"/>
                    </a:moveTo>
                    <a:lnTo>
                      <a:pt x="0" y="23"/>
                    </a:lnTo>
                    <a:lnTo>
                      <a:pt x="0" y="37"/>
                    </a:lnTo>
                    <a:lnTo>
                      <a:pt x="11" y="29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32" y="23"/>
                    </a:lnTo>
                    <a:lnTo>
                      <a:pt x="40" y="0"/>
                    </a:lnTo>
                    <a:lnTo>
                      <a:pt x="24" y="1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926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Freeform 635"/>
              <p:cNvSpPr>
                <a:spLocks noChangeAspect="1"/>
              </p:cNvSpPr>
              <p:nvPr/>
            </p:nvSpPr>
            <p:spPr bwMode="auto">
              <a:xfrm>
                <a:off x="2213" y="3370"/>
                <a:ext cx="33" cy="59"/>
              </a:xfrm>
              <a:custGeom>
                <a:avLst/>
                <a:gdLst>
                  <a:gd name="T0" fmla="*/ 0 w 27"/>
                  <a:gd name="T1" fmla="*/ 79 h 44"/>
                  <a:gd name="T2" fmla="*/ 9 w 27"/>
                  <a:gd name="T3" fmla="*/ 79 h 44"/>
                  <a:gd name="T4" fmla="*/ 40 w 27"/>
                  <a:gd name="T5" fmla="*/ 56 h 44"/>
                  <a:gd name="T6" fmla="*/ 40 w 27"/>
                  <a:gd name="T7" fmla="*/ 17 h 44"/>
                  <a:gd name="T8" fmla="*/ 40 w 27"/>
                  <a:gd name="T9" fmla="*/ 9 h 44"/>
                  <a:gd name="T10" fmla="*/ 21 w 27"/>
                  <a:gd name="T11" fmla="*/ 0 h 44"/>
                  <a:gd name="T12" fmla="*/ 21 w 27"/>
                  <a:gd name="T13" fmla="*/ 32 h 44"/>
                  <a:gd name="T14" fmla="*/ 0 w 27"/>
                  <a:gd name="T15" fmla="*/ 56 h 44"/>
                  <a:gd name="T16" fmla="*/ 0 w 27"/>
                  <a:gd name="T17" fmla="*/ 79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44"/>
                  <a:gd name="T29" fmla="*/ 27 w 2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44">
                    <a:moveTo>
                      <a:pt x="0" y="44"/>
                    </a:moveTo>
                    <a:lnTo>
                      <a:pt x="6" y="44"/>
                    </a:lnTo>
                    <a:lnTo>
                      <a:pt x="27" y="31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0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Freeform 634"/>
              <p:cNvSpPr>
                <a:spLocks noChangeAspect="1"/>
              </p:cNvSpPr>
              <p:nvPr/>
            </p:nvSpPr>
            <p:spPr bwMode="auto">
              <a:xfrm>
                <a:off x="1478" y="3293"/>
                <a:ext cx="580" cy="245"/>
              </a:xfrm>
              <a:custGeom>
                <a:avLst/>
                <a:gdLst>
                  <a:gd name="T0" fmla="*/ 336 w 478"/>
                  <a:gd name="T1" fmla="*/ 23 h 184"/>
                  <a:gd name="T2" fmla="*/ 223 w 478"/>
                  <a:gd name="T3" fmla="*/ 43 h 184"/>
                  <a:gd name="T4" fmla="*/ 166 w 478"/>
                  <a:gd name="T5" fmla="*/ 89 h 184"/>
                  <a:gd name="T6" fmla="*/ 131 w 478"/>
                  <a:gd name="T7" fmla="*/ 103 h 184"/>
                  <a:gd name="T8" fmla="*/ 101 w 478"/>
                  <a:gd name="T9" fmla="*/ 149 h 184"/>
                  <a:gd name="T10" fmla="*/ 89 w 478"/>
                  <a:gd name="T11" fmla="*/ 154 h 184"/>
                  <a:gd name="T12" fmla="*/ 72 w 478"/>
                  <a:gd name="T13" fmla="*/ 192 h 184"/>
                  <a:gd name="T14" fmla="*/ 53 w 478"/>
                  <a:gd name="T15" fmla="*/ 214 h 184"/>
                  <a:gd name="T16" fmla="*/ 15 w 478"/>
                  <a:gd name="T17" fmla="*/ 237 h 184"/>
                  <a:gd name="T18" fmla="*/ 0 w 478"/>
                  <a:gd name="T19" fmla="*/ 278 h 184"/>
                  <a:gd name="T20" fmla="*/ 34 w 478"/>
                  <a:gd name="T21" fmla="*/ 326 h 184"/>
                  <a:gd name="T22" fmla="*/ 39 w 478"/>
                  <a:gd name="T23" fmla="*/ 312 h 184"/>
                  <a:gd name="T24" fmla="*/ 50 w 478"/>
                  <a:gd name="T25" fmla="*/ 298 h 184"/>
                  <a:gd name="T26" fmla="*/ 96 w 478"/>
                  <a:gd name="T27" fmla="*/ 269 h 184"/>
                  <a:gd name="T28" fmla="*/ 186 w 478"/>
                  <a:gd name="T29" fmla="*/ 237 h 184"/>
                  <a:gd name="T30" fmla="*/ 174 w 478"/>
                  <a:gd name="T31" fmla="*/ 218 h 184"/>
                  <a:gd name="T32" fmla="*/ 186 w 478"/>
                  <a:gd name="T33" fmla="*/ 168 h 184"/>
                  <a:gd name="T34" fmla="*/ 235 w 478"/>
                  <a:gd name="T35" fmla="*/ 177 h 184"/>
                  <a:gd name="T36" fmla="*/ 331 w 478"/>
                  <a:gd name="T37" fmla="*/ 140 h 184"/>
                  <a:gd name="T38" fmla="*/ 331 w 478"/>
                  <a:gd name="T39" fmla="*/ 103 h 184"/>
                  <a:gd name="T40" fmla="*/ 398 w 478"/>
                  <a:gd name="T41" fmla="*/ 89 h 184"/>
                  <a:gd name="T42" fmla="*/ 464 w 478"/>
                  <a:gd name="T43" fmla="*/ 112 h 184"/>
                  <a:gd name="T44" fmla="*/ 538 w 478"/>
                  <a:gd name="T45" fmla="*/ 177 h 184"/>
                  <a:gd name="T46" fmla="*/ 584 w 478"/>
                  <a:gd name="T47" fmla="*/ 224 h 184"/>
                  <a:gd name="T48" fmla="*/ 580 w 478"/>
                  <a:gd name="T49" fmla="*/ 186 h 184"/>
                  <a:gd name="T50" fmla="*/ 602 w 478"/>
                  <a:gd name="T51" fmla="*/ 186 h 184"/>
                  <a:gd name="T52" fmla="*/ 630 w 478"/>
                  <a:gd name="T53" fmla="*/ 209 h 184"/>
                  <a:gd name="T54" fmla="*/ 695 w 478"/>
                  <a:gd name="T55" fmla="*/ 224 h 184"/>
                  <a:gd name="T56" fmla="*/ 692 w 478"/>
                  <a:gd name="T57" fmla="*/ 186 h 184"/>
                  <a:gd name="T58" fmla="*/ 673 w 478"/>
                  <a:gd name="T59" fmla="*/ 168 h 184"/>
                  <a:gd name="T60" fmla="*/ 656 w 478"/>
                  <a:gd name="T61" fmla="*/ 134 h 184"/>
                  <a:gd name="T62" fmla="*/ 622 w 478"/>
                  <a:gd name="T63" fmla="*/ 112 h 184"/>
                  <a:gd name="T64" fmla="*/ 584 w 478"/>
                  <a:gd name="T65" fmla="*/ 65 h 184"/>
                  <a:gd name="T66" fmla="*/ 471 w 478"/>
                  <a:gd name="T67" fmla="*/ 20 h 184"/>
                  <a:gd name="T68" fmla="*/ 336 w 478"/>
                  <a:gd name="T69" fmla="*/ 0 h 1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8"/>
                  <a:gd name="T106" fmla="*/ 0 h 184"/>
                  <a:gd name="T107" fmla="*/ 478 w 478"/>
                  <a:gd name="T108" fmla="*/ 184 h 1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8" h="184">
                    <a:moveTo>
                      <a:pt x="228" y="0"/>
                    </a:moveTo>
                    <a:lnTo>
                      <a:pt x="228" y="13"/>
                    </a:lnTo>
                    <a:lnTo>
                      <a:pt x="215" y="13"/>
                    </a:lnTo>
                    <a:lnTo>
                      <a:pt x="152" y="24"/>
                    </a:lnTo>
                    <a:lnTo>
                      <a:pt x="115" y="40"/>
                    </a:lnTo>
                    <a:lnTo>
                      <a:pt x="113" y="50"/>
                    </a:lnTo>
                    <a:lnTo>
                      <a:pt x="94" y="50"/>
                    </a:lnTo>
                    <a:lnTo>
                      <a:pt x="89" y="58"/>
                    </a:lnTo>
                    <a:lnTo>
                      <a:pt x="81" y="81"/>
                    </a:lnTo>
                    <a:lnTo>
                      <a:pt x="68" y="84"/>
                    </a:lnTo>
                    <a:lnTo>
                      <a:pt x="63" y="84"/>
                    </a:lnTo>
                    <a:lnTo>
                      <a:pt x="60" y="87"/>
                    </a:lnTo>
                    <a:lnTo>
                      <a:pt x="49" y="95"/>
                    </a:lnTo>
                    <a:lnTo>
                      <a:pt x="49" y="108"/>
                    </a:lnTo>
                    <a:lnTo>
                      <a:pt x="36" y="108"/>
                    </a:lnTo>
                    <a:lnTo>
                      <a:pt x="36" y="121"/>
                    </a:lnTo>
                    <a:lnTo>
                      <a:pt x="23" y="121"/>
                    </a:lnTo>
                    <a:lnTo>
                      <a:pt x="10" y="134"/>
                    </a:lnTo>
                    <a:lnTo>
                      <a:pt x="10" y="152"/>
                    </a:lnTo>
                    <a:lnTo>
                      <a:pt x="0" y="157"/>
                    </a:lnTo>
                    <a:lnTo>
                      <a:pt x="0" y="184"/>
                    </a:lnTo>
                    <a:lnTo>
                      <a:pt x="23" y="184"/>
                    </a:lnTo>
                    <a:lnTo>
                      <a:pt x="23" y="181"/>
                    </a:lnTo>
                    <a:lnTo>
                      <a:pt x="26" y="176"/>
                    </a:lnTo>
                    <a:lnTo>
                      <a:pt x="28" y="170"/>
                    </a:lnTo>
                    <a:lnTo>
                      <a:pt x="34" y="168"/>
                    </a:lnTo>
                    <a:lnTo>
                      <a:pt x="49" y="160"/>
                    </a:lnTo>
                    <a:lnTo>
                      <a:pt x="65" y="152"/>
                    </a:lnTo>
                    <a:lnTo>
                      <a:pt x="102" y="139"/>
                    </a:lnTo>
                    <a:lnTo>
                      <a:pt x="126" y="134"/>
                    </a:lnTo>
                    <a:lnTo>
                      <a:pt x="126" y="121"/>
                    </a:lnTo>
                    <a:lnTo>
                      <a:pt x="118" y="123"/>
                    </a:lnTo>
                    <a:lnTo>
                      <a:pt x="113" y="95"/>
                    </a:lnTo>
                    <a:lnTo>
                      <a:pt x="126" y="95"/>
                    </a:lnTo>
                    <a:lnTo>
                      <a:pt x="128" y="110"/>
                    </a:lnTo>
                    <a:lnTo>
                      <a:pt x="160" y="100"/>
                    </a:lnTo>
                    <a:lnTo>
                      <a:pt x="157" y="95"/>
                    </a:lnTo>
                    <a:lnTo>
                      <a:pt x="225" y="79"/>
                    </a:lnTo>
                    <a:lnTo>
                      <a:pt x="204" y="63"/>
                    </a:lnTo>
                    <a:lnTo>
                      <a:pt x="225" y="58"/>
                    </a:lnTo>
                    <a:lnTo>
                      <a:pt x="249" y="53"/>
                    </a:lnTo>
                    <a:lnTo>
                      <a:pt x="270" y="50"/>
                    </a:lnTo>
                    <a:lnTo>
                      <a:pt x="294" y="53"/>
                    </a:lnTo>
                    <a:lnTo>
                      <a:pt x="315" y="63"/>
                    </a:lnTo>
                    <a:lnTo>
                      <a:pt x="341" y="81"/>
                    </a:lnTo>
                    <a:lnTo>
                      <a:pt x="365" y="100"/>
                    </a:lnTo>
                    <a:lnTo>
                      <a:pt x="375" y="113"/>
                    </a:lnTo>
                    <a:lnTo>
                      <a:pt x="396" y="126"/>
                    </a:lnTo>
                    <a:lnTo>
                      <a:pt x="388" y="108"/>
                    </a:lnTo>
                    <a:lnTo>
                      <a:pt x="394" y="105"/>
                    </a:lnTo>
                    <a:lnTo>
                      <a:pt x="402" y="102"/>
                    </a:lnTo>
                    <a:lnTo>
                      <a:pt x="409" y="105"/>
                    </a:lnTo>
                    <a:lnTo>
                      <a:pt x="420" y="110"/>
                    </a:lnTo>
                    <a:lnTo>
                      <a:pt x="428" y="118"/>
                    </a:lnTo>
                    <a:lnTo>
                      <a:pt x="433" y="126"/>
                    </a:lnTo>
                    <a:lnTo>
                      <a:pt x="472" y="126"/>
                    </a:lnTo>
                    <a:lnTo>
                      <a:pt x="478" y="113"/>
                    </a:lnTo>
                    <a:lnTo>
                      <a:pt x="470" y="105"/>
                    </a:lnTo>
                    <a:lnTo>
                      <a:pt x="465" y="100"/>
                    </a:lnTo>
                    <a:lnTo>
                      <a:pt x="457" y="95"/>
                    </a:lnTo>
                    <a:lnTo>
                      <a:pt x="446" y="89"/>
                    </a:lnTo>
                    <a:lnTo>
                      <a:pt x="446" y="76"/>
                    </a:lnTo>
                    <a:lnTo>
                      <a:pt x="433" y="76"/>
                    </a:lnTo>
                    <a:lnTo>
                      <a:pt x="423" y="63"/>
                    </a:lnTo>
                    <a:lnTo>
                      <a:pt x="420" y="50"/>
                    </a:lnTo>
                    <a:lnTo>
                      <a:pt x="396" y="37"/>
                    </a:lnTo>
                    <a:lnTo>
                      <a:pt x="370" y="37"/>
                    </a:lnTo>
                    <a:lnTo>
                      <a:pt x="320" y="11"/>
                    </a:lnTo>
                    <a:lnTo>
                      <a:pt x="317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Freeform 633"/>
              <p:cNvSpPr>
                <a:spLocks noChangeAspect="1"/>
              </p:cNvSpPr>
              <p:nvPr/>
            </p:nvSpPr>
            <p:spPr bwMode="auto">
              <a:xfrm>
                <a:off x="1328" y="3359"/>
                <a:ext cx="47" cy="143"/>
              </a:xfrm>
              <a:custGeom>
                <a:avLst/>
                <a:gdLst>
                  <a:gd name="T0" fmla="*/ 57 w 39"/>
                  <a:gd name="T1" fmla="*/ 191 h 107"/>
                  <a:gd name="T2" fmla="*/ 57 w 39"/>
                  <a:gd name="T3" fmla="*/ 104 h 107"/>
                  <a:gd name="T4" fmla="*/ 19 w 39"/>
                  <a:gd name="T5" fmla="*/ 92 h 107"/>
                  <a:gd name="T6" fmla="*/ 19 w 39"/>
                  <a:gd name="T7" fmla="*/ 23 h 107"/>
                  <a:gd name="T8" fmla="*/ 19 w 39"/>
                  <a:gd name="T9" fmla="*/ 0 h 107"/>
                  <a:gd name="T10" fmla="*/ 12 w 39"/>
                  <a:gd name="T11" fmla="*/ 9 h 107"/>
                  <a:gd name="T12" fmla="*/ 7 w 39"/>
                  <a:gd name="T13" fmla="*/ 32 h 107"/>
                  <a:gd name="T14" fmla="*/ 5 w 39"/>
                  <a:gd name="T15" fmla="*/ 60 h 107"/>
                  <a:gd name="T16" fmla="*/ 0 w 39"/>
                  <a:gd name="T17" fmla="*/ 80 h 107"/>
                  <a:gd name="T18" fmla="*/ 5 w 39"/>
                  <a:gd name="T19" fmla="*/ 104 h 107"/>
                  <a:gd name="T20" fmla="*/ 12 w 39"/>
                  <a:gd name="T21" fmla="*/ 127 h 107"/>
                  <a:gd name="T22" fmla="*/ 37 w 39"/>
                  <a:gd name="T23" fmla="*/ 127 h 107"/>
                  <a:gd name="T24" fmla="*/ 37 w 39"/>
                  <a:gd name="T25" fmla="*/ 191 h 107"/>
                  <a:gd name="T26" fmla="*/ 57 w 39"/>
                  <a:gd name="T27" fmla="*/ 191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107"/>
                  <a:gd name="T44" fmla="*/ 39 w 39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107">
                    <a:moveTo>
                      <a:pt x="39" y="107"/>
                    </a:moveTo>
                    <a:lnTo>
                      <a:pt x="39" y="58"/>
                    </a:lnTo>
                    <a:lnTo>
                      <a:pt x="13" y="52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8" y="5"/>
                    </a:lnTo>
                    <a:lnTo>
                      <a:pt x="5" y="18"/>
                    </a:lnTo>
                    <a:lnTo>
                      <a:pt x="3" y="34"/>
                    </a:lnTo>
                    <a:lnTo>
                      <a:pt x="0" y="45"/>
                    </a:lnTo>
                    <a:lnTo>
                      <a:pt x="3" y="58"/>
                    </a:lnTo>
                    <a:lnTo>
                      <a:pt x="8" y="71"/>
                    </a:lnTo>
                    <a:lnTo>
                      <a:pt x="26" y="71"/>
                    </a:lnTo>
                    <a:lnTo>
                      <a:pt x="26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Freeform 632"/>
              <p:cNvSpPr>
                <a:spLocks noChangeAspect="1"/>
              </p:cNvSpPr>
              <p:nvPr/>
            </p:nvSpPr>
            <p:spPr bwMode="auto">
              <a:xfrm>
                <a:off x="2019" y="3394"/>
                <a:ext cx="49" cy="49"/>
              </a:xfrm>
              <a:custGeom>
                <a:avLst/>
                <a:gdLst>
                  <a:gd name="T0" fmla="*/ 48 w 40"/>
                  <a:gd name="T1" fmla="*/ 65 h 37"/>
                  <a:gd name="T2" fmla="*/ 60 w 40"/>
                  <a:gd name="T3" fmla="*/ 65 h 37"/>
                  <a:gd name="T4" fmla="*/ 48 w 40"/>
                  <a:gd name="T5" fmla="*/ 42 h 37"/>
                  <a:gd name="T6" fmla="*/ 48 w 40"/>
                  <a:gd name="T7" fmla="*/ 37 h 37"/>
                  <a:gd name="T8" fmla="*/ 44 w 40"/>
                  <a:gd name="T9" fmla="*/ 37 h 37"/>
                  <a:gd name="T10" fmla="*/ 28 w 40"/>
                  <a:gd name="T11" fmla="*/ 33 h 37"/>
                  <a:gd name="T12" fmla="*/ 28 w 40"/>
                  <a:gd name="T13" fmla="*/ 0 h 37"/>
                  <a:gd name="T14" fmla="*/ 0 w 40"/>
                  <a:gd name="T15" fmla="*/ 0 h 37"/>
                  <a:gd name="T16" fmla="*/ 0 w 40"/>
                  <a:gd name="T17" fmla="*/ 23 h 37"/>
                  <a:gd name="T18" fmla="*/ 16 w 40"/>
                  <a:gd name="T19" fmla="*/ 33 h 37"/>
                  <a:gd name="T20" fmla="*/ 28 w 40"/>
                  <a:gd name="T21" fmla="*/ 42 h 37"/>
                  <a:gd name="T22" fmla="*/ 36 w 40"/>
                  <a:gd name="T23" fmla="*/ 50 h 37"/>
                  <a:gd name="T24" fmla="*/ 48 w 40"/>
                  <a:gd name="T25" fmla="*/ 65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7"/>
                  <a:gd name="T41" fmla="*/ 40 w 4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7">
                    <a:moveTo>
                      <a:pt x="32" y="37"/>
                    </a:moveTo>
                    <a:lnTo>
                      <a:pt x="40" y="37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29" y="21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9"/>
                    </a:lnTo>
                    <a:lnTo>
                      <a:pt x="19" y="24"/>
                    </a:lnTo>
                    <a:lnTo>
                      <a:pt x="24" y="29"/>
                    </a:lnTo>
                    <a:lnTo>
                      <a:pt x="32" y="37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Rectangle 631"/>
              <p:cNvSpPr>
                <a:spLocks noChangeAspect="1" noChangeArrowheads="1"/>
              </p:cNvSpPr>
              <p:nvPr/>
            </p:nvSpPr>
            <p:spPr bwMode="auto">
              <a:xfrm>
                <a:off x="1522" y="3419"/>
                <a:ext cx="15" cy="18"/>
              </a:xfrm>
              <a:prstGeom prst="rect">
                <a:avLst/>
              </a:prstGeom>
              <a:solidFill>
                <a:srgbClr val="8F4D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418" name="Freeform 630"/>
              <p:cNvSpPr>
                <a:spLocks noChangeAspect="1"/>
              </p:cNvSpPr>
              <p:nvPr/>
            </p:nvSpPr>
            <p:spPr bwMode="auto">
              <a:xfrm>
                <a:off x="2750" y="3370"/>
                <a:ext cx="54" cy="119"/>
              </a:xfrm>
              <a:custGeom>
                <a:avLst/>
                <a:gdLst>
                  <a:gd name="T0" fmla="*/ 26 w 45"/>
                  <a:gd name="T1" fmla="*/ 17 h 89"/>
                  <a:gd name="T2" fmla="*/ 0 w 45"/>
                  <a:gd name="T3" fmla="*/ 112 h 89"/>
                  <a:gd name="T4" fmla="*/ 44 w 45"/>
                  <a:gd name="T5" fmla="*/ 112 h 89"/>
                  <a:gd name="T6" fmla="*/ 26 w 45"/>
                  <a:gd name="T7" fmla="*/ 159 h 89"/>
                  <a:gd name="T8" fmla="*/ 44 w 45"/>
                  <a:gd name="T9" fmla="*/ 159 h 89"/>
                  <a:gd name="T10" fmla="*/ 53 w 45"/>
                  <a:gd name="T11" fmla="*/ 112 h 89"/>
                  <a:gd name="T12" fmla="*/ 60 w 45"/>
                  <a:gd name="T13" fmla="*/ 84 h 89"/>
                  <a:gd name="T14" fmla="*/ 65 w 45"/>
                  <a:gd name="T15" fmla="*/ 55 h 89"/>
                  <a:gd name="T16" fmla="*/ 65 w 45"/>
                  <a:gd name="T17" fmla="*/ 32 h 89"/>
                  <a:gd name="T18" fmla="*/ 60 w 45"/>
                  <a:gd name="T19" fmla="*/ 15 h 89"/>
                  <a:gd name="T20" fmla="*/ 56 w 45"/>
                  <a:gd name="T21" fmla="*/ 4 h 89"/>
                  <a:gd name="T22" fmla="*/ 49 w 45"/>
                  <a:gd name="T23" fmla="*/ 0 h 89"/>
                  <a:gd name="T24" fmla="*/ 37 w 45"/>
                  <a:gd name="T25" fmla="*/ 0 h 89"/>
                  <a:gd name="T26" fmla="*/ 26 w 45"/>
                  <a:gd name="T27" fmla="*/ 17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89"/>
                  <a:gd name="T44" fmla="*/ 45 w 45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89">
                    <a:moveTo>
                      <a:pt x="18" y="10"/>
                    </a:moveTo>
                    <a:lnTo>
                      <a:pt x="0" y="63"/>
                    </a:lnTo>
                    <a:lnTo>
                      <a:pt x="31" y="63"/>
                    </a:lnTo>
                    <a:lnTo>
                      <a:pt x="18" y="89"/>
                    </a:lnTo>
                    <a:lnTo>
                      <a:pt x="31" y="89"/>
                    </a:lnTo>
                    <a:lnTo>
                      <a:pt x="37" y="63"/>
                    </a:lnTo>
                    <a:lnTo>
                      <a:pt x="42" y="47"/>
                    </a:lnTo>
                    <a:lnTo>
                      <a:pt x="45" y="31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9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9" name="Freeform 629"/>
              <p:cNvSpPr>
                <a:spLocks noChangeAspect="1"/>
              </p:cNvSpPr>
              <p:nvPr/>
            </p:nvSpPr>
            <p:spPr bwMode="auto">
              <a:xfrm>
                <a:off x="2144" y="3411"/>
                <a:ext cx="22" cy="32"/>
              </a:xfrm>
              <a:custGeom>
                <a:avLst/>
                <a:gdLst>
                  <a:gd name="T0" fmla="*/ 0 w 18"/>
                  <a:gd name="T1" fmla="*/ 43 h 24"/>
                  <a:gd name="T2" fmla="*/ 12 w 18"/>
                  <a:gd name="T3" fmla="*/ 23 h 24"/>
                  <a:gd name="T4" fmla="*/ 12 w 18"/>
                  <a:gd name="T5" fmla="*/ 23 h 24"/>
                  <a:gd name="T6" fmla="*/ 7 w 18"/>
                  <a:gd name="T7" fmla="*/ 28 h 24"/>
                  <a:gd name="T8" fmla="*/ 27 w 18"/>
                  <a:gd name="T9" fmla="*/ 23 h 24"/>
                  <a:gd name="T10" fmla="*/ 27 w 18"/>
                  <a:gd name="T11" fmla="*/ 0 h 24"/>
                  <a:gd name="T12" fmla="*/ 12 w 18"/>
                  <a:gd name="T13" fmla="*/ 5 h 24"/>
                  <a:gd name="T14" fmla="*/ 2 w 18"/>
                  <a:gd name="T15" fmla="*/ 11 h 24"/>
                  <a:gd name="T16" fmla="*/ 0 w 18"/>
                  <a:gd name="T17" fmla="*/ 20 h 24"/>
                  <a:gd name="T18" fmla="*/ 0 w 18"/>
                  <a:gd name="T19" fmla="*/ 43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4"/>
                  <a:gd name="T32" fmla="*/ 18 w 18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4">
                    <a:moveTo>
                      <a:pt x="0" y="24"/>
                    </a:moveTo>
                    <a:lnTo>
                      <a:pt x="8" y="13"/>
                    </a:lnTo>
                    <a:lnTo>
                      <a:pt x="5" y="16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0" name="Freeform 628"/>
              <p:cNvSpPr>
                <a:spLocks noChangeAspect="1"/>
              </p:cNvSpPr>
              <p:nvPr/>
            </p:nvSpPr>
            <p:spPr bwMode="auto">
              <a:xfrm>
                <a:off x="1506" y="3437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22 h 13"/>
                  <a:gd name="T4" fmla="*/ 20 w 13"/>
                  <a:gd name="T5" fmla="*/ 0 h 13"/>
                  <a:gd name="T6" fmla="*/ 7 w 13"/>
                  <a:gd name="T7" fmla="*/ 9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1" name="Freeform 627"/>
              <p:cNvSpPr>
                <a:spLocks noChangeAspect="1"/>
              </p:cNvSpPr>
              <p:nvPr/>
            </p:nvSpPr>
            <p:spPr bwMode="auto">
              <a:xfrm>
                <a:off x="1949" y="3429"/>
                <a:ext cx="102" cy="49"/>
              </a:xfrm>
              <a:custGeom>
                <a:avLst/>
                <a:gdLst>
                  <a:gd name="T0" fmla="*/ 12 w 84"/>
                  <a:gd name="T1" fmla="*/ 42 h 37"/>
                  <a:gd name="T2" fmla="*/ 21 w 84"/>
                  <a:gd name="T3" fmla="*/ 42 h 37"/>
                  <a:gd name="T4" fmla="*/ 78 w 84"/>
                  <a:gd name="T5" fmla="*/ 65 h 37"/>
                  <a:gd name="T6" fmla="*/ 124 w 84"/>
                  <a:gd name="T7" fmla="*/ 65 h 37"/>
                  <a:gd name="T8" fmla="*/ 124 w 84"/>
                  <a:gd name="T9" fmla="*/ 42 h 37"/>
                  <a:gd name="T10" fmla="*/ 67 w 84"/>
                  <a:gd name="T11" fmla="*/ 42 h 37"/>
                  <a:gd name="T12" fmla="*/ 59 w 84"/>
                  <a:gd name="T13" fmla="*/ 28 h 37"/>
                  <a:gd name="T14" fmla="*/ 47 w 84"/>
                  <a:gd name="T15" fmla="*/ 15 h 37"/>
                  <a:gd name="T16" fmla="*/ 30 w 84"/>
                  <a:gd name="T17" fmla="*/ 5 h 37"/>
                  <a:gd name="T18" fmla="*/ 21 w 84"/>
                  <a:gd name="T19" fmla="*/ 0 h 37"/>
                  <a:gd name="T20" fmla="*/ 8 w 84"/>
                  <a:gd name="T21" fmla="*/ 5 h 37"/>
                  <a:gd name="T22" fmla="*/ 0 w 84"/>
                  <a:gd name="T23" fmla="*/ 11 h 37"/>
                  <a:gd name="T24" fmla="*/ 12 w 84"/>
                  <a:gd name="T25" fmla="*/ 4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37"/>
                  <a:gd name="T41" fmla="*/ 84 w 84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37">
                    <a:moveTo>
                      <a:pt x="8" y="24"/>
                    </a:moveTo>
                    <a:lnTo>
                      <a:pt x="14" y="24"/>
                    </a:lnTo>
                    <a:lnTo>
                      <a:pt x="53" y="37"/>
                    </a:lnTo>
                    <a:lnTo>
                      <a:pt x="84" y="37"/>
                    </a:lnTo>
                    <a:lnTo>
                      <a:pt x="84" y="24"/>
                    </a:lnTo>
                    <a:lnTo>
                      <a:pt x="45" y="24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1" y="3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Freeform 626"/>
              <p:cNvSpPr>
                <a:spLocks noChangeAspect="1"/>
              </p:cNvSpPr>
              <p:nvPr/>
            </p:nvSpPr>
            <p:spPr bwMode="auto">
              <a:xfrm>
                <a:off x="3043" y="3454"/>
                <a:ext cx="95" cy="48"/>
              </a:xfrm>
              <a:custGeom>
                <a:avLst/>
                <a:gdLst>
                  <a:gd name="T0" fmla="*/ 0 w 78"/>
                  <a:gd name="T1" fmla="*/ 32 h 36"/>
                  <a:gd name="T2" fmla="*/ 0 w 78"/>
                  <a:gd name="T3" fmla="*/ 47 h 36"/>
                  <a:gd name="T4" fmla="*/ 74 w 78"/>
                  <a:gd name="T5" fmla="*/ 47 h 36"/>
                  <a:gd name="T6" fmla="*/ 84 w 78"/>
                  <a:gd name="T7" fmla="*/ 64 h 36"/>
                  <a:gd name="T8" fmla="*/ 116 w 78"/>
                  <a:gd name="T9" fmla="*/ 64 h 36"/>
                  <a:gd name="T10" fmla="*/ 116 w 78"/>
                  <a:gd name="T11" fmla="*/ 32 h 36"/>
                  <a:gd name="T12" fmla="*/ 96 w 78"/>
                  <a:gd name="T13" fmla="*/ 32 h 36"/>
                  <a:gd name="T14" fmla="*/ 77 w 78"/>
                  <a:gd name="T15" fmla="*/ 9 h 36"/>
                  <a:gd name="T16" fmla="*/ 57 w 78"/>
                  <a:gd name="T17" fmla="*/ 9 h 36"/>
                  <a:gd name="T18" fmla="*/ 34 w 78"/>
                  <a:gd name="T19" fmla="*/ 9 h 36"/>
                  <a:gd name="T20" fmla="*/ 19 w 78"/>
                  <a:gd name="T21" fmla="*/ 0 h 36"/>
                  <a:gd name="T22" fmla="*/ 19 w 78"/>
                  <a:gd name="T23" fmla="*/ 32 h 36"/>
                  <a:gd name="T24" fmla="*/ 0 w 78"/>
                  <a:gd name="T25" fmla="*/ 32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36"/>
                  <a:gd name="T41" fmla="*/ 78 w 78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36">
                    <a:moveTo>
                      <a:pt x="0" y="18"/>
                    </a:moveTo>
                    <a:lnTo>
                      <a:pt x="0" y="26"/>
                    </a:lnTo>
                    <a:lnTo>
                      <a:pt x="50" y="26"/>
                    </a:lnTo>
                    <a:lnTo>
                      <a:pt x="57" y="36"/>
                    </a:lnTo>
                    <a:lnTo>
                      <a:pt x="78" y="36"/>
                    </a:lnTo>
                    <a:lnTo>
                      <a:pt x="78" y="18"/>
                    </a:lnTo>
                    <a:lnTo>
                      <a:pt x="65" y="18"/>
                    </a:lnTo>
                    <a:lnTo>
                      <a:pt x="52" y="5"/>
                    </a:lnTo>
                    <a:lnTo>
                      <a:pt x="39" y="5"/>
                    </a:lnTo>
                    <a:lnTo>
                      <a:pt x="23" y="5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625"/>
              <p:cNvSpPr>
                <a:spLocks noChangeAspect="1"/>
              </p:cNvSpPr>
              <p:nvPr/>
            </p:nvSpPr>
            <p:spPr bwMode="auto">
              <a:xfrm>
                <a:off x="2787" y="3454"/>
                <a:ext cx="23" cy="35"/>
              </a:xfrm>
              <a:custGeom>
                <a:avLst/>
                <a:gdLst>
                  <a:gd name="T0" fmla="*/ 0 w 19"/>
                  <a:gd name="T1" fmla="*/ 47 h 26"/>
                  <a:gd name="T2" fmla="*/ 28 w 19"/>
                  <a:gd name="T3" fmla="*/ 47 h 26"/>
                  <a:gd name="T4" fmla="*/ 28 w 19"/>
                  <a:gd name="T5" fmla="*/ 32 h 26"/>
                  <a:gd name="T6" fmla="*/ 28 w 19"/>
                  <a:gd name="T7" fmla="*/ 0 h 26"/>
                  <a:gd name="T8" fmla="*/ 8 w 19"/>
                  <a:gd name="T9" fmla="*/ 0 h 26"/>
                  <a:gd name="T10" fmla="*/ 0 w 19"/>
                  <a:gd name="T11" fmla="*/ 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0" y="26"/>
                    </a:moveTo>
                    <a:lnTo>
                      <a:pt x="19" y="26"/>
                    </a:lnTo>
                    <a:lnTo>
                      <a:pt x="19" y="18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624"/>
              <p:cNvSpPr>
                <a:spLocks noChangeAspect="1"/>
              </p:cNvSpPr>
              <p:nvPr/>
            </p:nvSpPr>
            <p:spPr bwMode="auto">
              <a:xfrm>
                <a:off x="2105" y="3478"/>
                <a:ext cx="23" cy="18"/>
              </a:xfrm>
              <a:custGeom>
                <a:avLst/>
                <a:gdLst>
                  <a:gd name="T0" fmla="*/ 0 w 19"/>
                  <a:gd name="T1" fmla="*/ 25 h 13"/>
                  <a:gd name="T2" fmla="*/ 28 w 19"/>
                  <a:gd name="T3" fmla="*/ 25 h 13"/>
                  <a:gd name="T4" fmla="*/ 28 w 19"/>
                  <a:gd name="T5" fmla="*/ 0 h 13"/>
                  <a:gd name="T6" fmla="*/ 7 w 19"/>
                  <a:gd name="T7" fmla="*/ 0 h 13"/>
                  <a:gd name="T8" fmla="*/ 0 w 19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3"/>
                  <a:gd name="T17" fmla="*/ 19 w 1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3">
                    <a:moveTo>
                      <a:pt x="0" y="13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5" name="Rectangle 623"/>
              <p:cNvSpPr>
                <a:spLocks noChangeAspect="1" noChangeArrowheads="1"/>
              </p:cNvSpPr>
              <p:nvPr/>
            </p:nvSpPr>
            <p:spPr bwMode="auto">
              <a:xfrm>
                <a:off x="2166" y="3478"/>
                <a:ext cx="16" cy="18"/>
              </a:xfrm>
              <a:prstGeom prst="rect">
                <a:avLst/>
              </a:prstGeom>
              <a:solidFill>
                <a:srgbClr val="6E32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426" name="Freeform 622"/>
              <p:cNvSpPr>
                <a:spLocks noChangeAspect="1"/>
              </p:cNvSpPr>
              <p:nvPr/>
            </p:nvSpPr>
            <p:spPr bwMode="auto">
              <a:xfrm>
                <a:off x="2810" y="3472"/>
                <a:ext cx="233" cy="30"/>
              </a:xfrm>
              <a:custGeom>
                <a:avLst/>
                <a:gdLst>
                  <a:gd name="T0" fmla="*/ 0 w 192"/>
                  <a:gd name="T1" fmla="*/ 9 h 23"/>
                  <a:gd name="T2" fmla="*/ 0 w 192"/>
                  <a:gd name="T3" fmla="*/ 22 h 23"/>
                  <a:gd name="T4" fmla="*/ 104 w 192"/>
                  <a:gd name="T5" fmla="*/ 9 h 23"/>
                  <a:gd name="T6" fmla="*/ 119 w 192"/>
                  <a:gd name="T7" fmla="*/ 22 h 23"/>
                  <a:gd name="T8" fmla="*/ 138 w 192"/>
                  <a:gd name="T9" fmla="*/ 35 h 23"/>
                  <a:gd name="T10" fmla="*/ 161 w 192"/>
                  <a:gd name="T11" fmla="*/ 39 h 23"/>
                  <a:gd name="T12" fmla="*/ 191 w 192"/>
                  <a:gd name="T13" fmla="*/ 39 h 23"/>
                  <a:gd name="T14" fmla="*/ 235 w 192"/>
                  <a:gd name="T15" fmla="*/ 39 h 23"/>
                  <a:gd name="T16" fmla="*/ 255 w 192"/>
                  <a:gd name="T17" fmla="*/ 39 h 23"/>
                  <a:gd name="T18" fmla="*/ 267 w 192"/>
                  <a:gd name="T19" fmla="*/ 35 h 23"/>
                  <a:gd name="T20" fmla="*/ 274 w 192"/>
                  <a:gd name="T21" fmla="*/ 30 h 23"/>
                  <a:gd name="T22" fmla="*/ 283 w 192"/>
                  <a:gd name="T23" fmla="*/ 22 h 23"/>
                  <a:gd name="T24" fmla="*/ 283 w 192"/>
                  <a:gd name="T25" fmla="*/ 9 h 23"/>
                  <a:gd name="T26" fmla="*/ 263 w 192"/>
                  <a:gd name="T27" fmla="*/ 0 h 23"/>
                  <a:gd name="T28" fmla="*/ 235 w 192"/>
                  <a:gd name="T29" fmla="*/ 0 h 23"/>
                  <a:gd name="T30" fmla="*/ 181 w 192"/>
                  <a:gd name="T31" fmla="*/ 0 h 23"/>
                  <a:gd name="T32" fmla="*/ 0 w 192"/>
                  <a:gd name="T33" fmla="*/ 9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2"/>
                  <a:gd name="T52" fmla="*/ 0 h 23"/>
                  <a:gd name="T53" fmla="*/ 192 w 192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2" h="23">
                    <a:moveTo>
                      <a:pt x="0" y="5"/>
                    </a:moveTo>
                    <a:lnTo>
                      <a:pt x="0" y="13"/>
                    </a:lnTo>
                    <a:lnTo>
                      <a:pt x="71" y="5"/>
                    </a:lnTo>
                    <a:lnTo>
                      <a:pt x="81" y="13"/>
                    </a:lnTo>
                    <a:lnTo>
                      <a:pt x="94" y="21"/>
                    </a:lnTo>
                    <a:lnTo>
                      <a:pt x="110" y="23"/>
                    </a:lnTo>
                    <a:lnTo>
                      <a:pt x="129" y="23"/>
                    </a:lnTo>
                    <a:lnTo>
                      <a:pt x="160" y="23"/>
                    </a:lnTo>
                    <a:lnTo>
                      <a:pt x="173" y="23"/>
                    </a:lnTo>
                    <a:lnTo>
                      <a:pt x="181" y="21"/>
                    </a:lnTo>
                    <a:lnTo>
                      <a:pt x="186" y="18"/>
                    </a:lnTo>
                    <a:lnTo>
                      <a:pt x="192" y="13"/>
                    </a:lnTo>
                    <a:lnTo>
                      <a:pt x="192" y="5"/>
                    </a:lnTo>
                    <a:lnTo>
                      <a:pt x="179" y="0"/>
                    </a:lnTo>
                    <a:lnTo>
                      <a:pt x="160" y="0"/>
                    </a:lnTo>
                    <a:lnTo>
                      <a:pt x="12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7" name="Freeform 621"/>
              <p:cNvSpPr>
                <a:spLocks noChangeAspect="1"/>
              </p:cNvSpPr>
              <p:nvPr/>
            </p:nvSpPr>
            <p:spPr bwMode="auto">
              <a:xfrm>
                <a:off x="1423" y="3472"/>
                <a:ext cx="67" cy="48"/>
              </a:xfrm>
              <a:custGeom>
                <a:avLst/>
                <a:gdLst>
                  <a:gd name="T0" fmla="*/ 0 w 55"/>
                  <a:gd name="T1" fmla="*/ 32 h 36"/>
                  <a:gd name="T2" fmla="*/ 27 w 55"/>
                  <a:gd name="T3" fmla="*/ 23 h 36"/>
                  <a:gd name="T4" fmla="*/ 27 w 55"/>
                  <a:gd name="T5" fmla="*/ 64 h 36"/>
                  <a:gd name="T6" fmla="*/ 55 w 55"/>
                  <a:gd name="T7" fmla="*/ 64 h 36"/>
                  <a:gd name="T8" fmla="*/ 67 w 55"/>
                  <a:gd name="T9" fmla="*/ 41 h 36"/>
                  <a:gd name="T10" fmla="*/ 82 w 55"/>
                  <a:gd name="T11" fmla="*/ 32 h 36"/>
                  <a:gd name="T12" fmla="*/ 82 w 55"/>
                  <a:gd name="T13" fmla="*/ 0 h 36"/>
                  <a:gd name="T14" fmla="*/ 67 w 55"/>
                  <a:gd name="T15" fmla="*/ 0 h 36"/>
                  <a:gd name="T16" fmla="*/ 55 w 55"/>
                  <a:gd name="T17" fmla="*/ 32 h 36"/>
                  <a:gd name="T18" fmla="*/ 43 w 55"/>
                  <a:gd name="T19" fmla="*/ 9 h 36"/>
                  <a:gd name="T20" fmla="*/ 0 w 55"/>
                  <a:gd name="T21" fmla="*/ 9 h 36"/>
                  <a:gd name="T22" fmla="*/ 0 w 55"/>
                  <a:gd name="T23" fmla="*/ 32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36"/>
                  <a:gd name="T38" fmla="*/ 55 w 5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36">
                    <a:moveTo>
                      <a:pt x="0" y="18"/>
                    </a:moveTo>
                    <a:lnTo>
                      <a:pt x="18" y="13"/>
                    </a:lnTo>
                    <a:lnTo>
                      <a:pt x="18" y="36"/>
                    </a:lnTo>
                    <a:lnTo>
                      <a:pt x="37" y="36"/>
                    </a:lnTo>
                    <a:lnTo>
                      <a:pt x="45" y="23"/>
                    </a:lnTo>
                    <a:lnTo>
                      <a:pt x="55" y="18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7" y="18"/>
                    </a:lnTo>
                    <a:lnTo>
                      <a:pt x="29" y="5"/>
                    </a:lnTo>
                    <a:lnTo>
                      <a:pt x="0" y="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8" name="Freeform 620"/>
              <p:cNvSpPr>
                <a:spLocks noChangeAspect="1"/>
              </p:cNvSpPr>
              <p:nvPr/>
            </p:nvSpPr>
            <p:spPr bwMode="auto">
              <a:xfrm>
                <a:off x="2013" y="3443"/>
                <a:ext cx="77" cy="87"/>
              </a:xfrm>
              <a:custGeom>
                <a:avLst/>
                <a:gdLst>
                  <a:gd name="T0" fmla="*/ 46 w 63"/>
                  <a:gd name="T1" fmla="*/ 23 h 65"/>
                  <a:gd name="T2" fmla="*/ 46 w 63"/>
                  <a:gd name="T3" fmla="*/ 47 h 65"/>
                  <a:gd name="T4" fmla="*/ 0 w 63"/>
                  <a:gd name="T5" fmla="*/ 47 h 65"/>
                  <a:gd name="T6" fmla="*/ 7 w 63"/>
                  <a:gd name="T7" fmla="*/ 79 h 65"/>
                  <a:gd name="T8" fmla="*/ 43 w 63"/>
                  <a:gd name="T9" fmla="*/ 84 h 65"/>
                  <a:gd name="T10" fmla="*/ 67 w 63"/>
                  <a:gd name="T11" fmla="*/ 116 h 65"/>
                  <a:gd name="T12" fmla="*/ 59 w 63"/>
                  <a:gd name="T13" fmla="*/ 94 h 65"/>
                  <a:gd name="T14" fmla="*/ 59 w 63"/>
                  <a:gd name="T15" fmla="*/ 79 h 65"/>
                  <a:gd name="T16" fmla="*/ 70 w 63"/>
                  <a:gd name="T17" fmla="*/ 75 h 65"/>
                  <a:gd name="T18" fmla="*/ 94 w 63"/>
                  <a:gd name="T19" fmla="*/ 70 h 65"/>
                  <a:gd name="T20" fmla="*/ 94 w 63"/>
                  <a:gd name="T21" fmla="*/ 37 h 65"/>
                  <a:gd name="T22" fmla="*/ 67 w 63"/>
                  <a:gd name="T23" fmla="*/ 0 h 65"/>
                  <a:gd name="T24" fmla="*/ 55 w 63"/>
                  <a:gd name="T25" fmla="*/ 0 h 65"/>
                  <a:gd name="T26" fmla="*/ 46 w 63"/>
                  <a:gd name="T27" fmla="*/ 23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"/>
                  <a:gd name="T43" fmla="*/ 0 h 65"/>
                  <a:gd name="T44" fmla="*/ 63 w 6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" h="65">
                    <a:moveTo>
                      <a:pt x="31" y="13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5" y="44"/>
                    </a:lnTo>
                    <a:lnTo>
                      <a:pt x="29" y="47"/>
                    </a:lnTo>
                    <a:lnTo>
                      <a:pt x="45" y="65"/>
                    </a:lnTo>
                    <a:lnTo>
                      <a:pt x="39" y="52"/>
                    </a:lnTo>
                    <a:lnTo>
                      <a:pt x="39" y="44"/>
                    </a:lnTo>
                    <a:lnTo>
                      <a:pt x="47" y="42"/>
                    </a:lnTo>
                    <a:lnTo>
                      <a:pt x="63" y="39"/>
                    </a:lnTo>
                    <a:lnTo>
                      <a:pt x="63" y="21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9" name="Freeform 619"/>
              <p:cNvSpPr>
                <a:spLocks noChangeAspect="1"/>
              </p:cNvSpPr>
              <p:nvPr/>
            </p:nvSpPr>
            <p:spPr bwMode="auto">
              <a:xfrm>
                <a:off x="2702" y="3489"/>
                <a:ext cx="32" cy="31"/>
              </a:xfrm>
              <a:custGeom>
                <a:avLst/>
                <a:gdLst>
                  <a:gd name="T0" fmla="*/ 0 w 26"/>
                  <a:gd name="T1" fmla="*/ 42 h 23"/>
                  <a:gd name="T2" fmla="*/ 15 w 26"/>
                  <a:gd name="T3" fmla="*/ 42 h 23"/>
                  <a:gd name="T4" fmla="*/ 39 w 26"/>
                  <a:gd name="T5" fmla="*/ 0 h 23"/>
                  <a:gd name="T6" fmla="*/ 11 w 26"/>
                  <a:gd name="T7" fmla="*/ 0 h 23"/>
                  <a:gd name="T8" fmla="*/ 0 w 26"/>
                  <a:gd name="T9" fmla="*/ 4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0" y="23"/>
                    </a:moveTo>
                    <a:lnTo>
                      <a:pt x="10" y="23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0" name="Freeform 618"/>
              <p:cNvSpPr>
                <a:spLocks noChangeAspect="1"/>
              </p:cNvSpPr>
              <p:nvPr/>
            </p:nvSpPr>
            <p:spPr bwMode="auto">
              <a:xfrm>
                <a:off x="1506" y="3359"/>
                <a:ext cx="427" cy="197"/>
              </a:xfrm>
              <a:custGeom>
                <a:avLst/>
                <a:gdLst>
                  <a:gd name="T0" fmla="*/ 0 w 352"/>
                  <a:gd name="T1" fmla="*/ 241 h 147"/>
                  <a:gd name="T2" fmla="*/ 159 w 352"/>
                  <a:gd name="T3" fmla="*/ 221 h 147"/>
                  <a:gd name="T4" fmla="*/ 186 w 352"/>
                  <a:gd name="T5" fmla="*/ 264 h 147"/>
                  <a:gd name="T6" fmla="*/ 186 w 352"/>
                  <a:gd name="T7" fmla="*/ 206 h 147"/>
                  <a:gd name="T8" fmla="*/ 201 w 352"/>
                  <a:gd name="T9" fmla="*/ 202 h 147"/>
                  <a:gd name="T10" fmla="*/ 182 w 352"/>
                  <a:gd name="T11" fmla="*/ 184 h 147"/>
                  <a:gd name="T12" fmla="*/ 240 w 352"/>
                  <a:gd name="T13" fmla="*/ 180 h 147"/>
                  <a:gd name="T14" fmla="*/ 221 w 352"/>
                  <a:gd name="T15" fmla="*/ 169 h 147"/>
                  <a:gd name="T16" fmla="*/ 290 w 352"/>
                  <a:gd name="T17" fmla="*/ 127 h 147"/>
                  <a:gd name="T18" fmla="*/ 283 w 352"/>
                  <a:gd name="T19" fmla="*/ 70 h 147"/>
                  <a:gd name="T20" fmla="*/ 332 w 352"/>
                  <a:gd name="T21" fmla="*/ 56 h 147"/>
                  <a:gd name="T22" fmla="*/ 340 w 352"/>
                  <a:gd name="T23" fmla="*/ 80 h 147"/>
                  <a:gd name="T24" fmla="*/ 456 w 352"/>
                  <a:gd name="T25" fmla="*/ 107 h 147"/>
                  <a:gd name="T26" fmla="*/ 488 w 352"/>
                  <a:gd name="T27" fmla="*/ 146 h 147"/>
                  <a:gd name="T28" fmla="*/ 495 w 352"/>
                  <a:gd name="T29" fmla="*/ 131 h 147"/>
                  <a:gd name="T30" fmla="*/ 472 w 352"/>
                  <a:gd name="T31" fmla="*/ 105 h 147"/>
                  <a:gd name="T32" fmla="*/ 518 w 352"/>
                  <a:gd name="T33" fmla="*/ 113 h 147"/>
                  <a:gd name="T34" fmla="*/ 503 w 352"/>
                  <a:gd name="T35" fmla="*/ 90 h 147"/>
                  <a:gd name="T36" fmla="*/ 468 w 352"/>
                  <a:gd name="T37" fmla="*/ 56 h 147"/>
                  <a:gd name="T38" fmla="*/ 429 w 352"/>
                  <a:gd name="T39" fmla="*/ 23 h 147"/>
                  <a:gd name="T40" fmla="*/ 399 w 352"/>
                  <a:gd name="T41" fmla="*/ 5 h 147"/>
                  <a:gd name="T42" fmla="*/ 364 w 352"/>
                  <a:gd name="T43" fmla="*/ 0 h 147"/>
                  <a:gd name="T44" fmla="*/ 332 w 352"/>
                  <a:gd name="T45" fmla="*/ 5 h 147"/>
                  <a:gd name="T46" fmla="*/ 297 w 352"/>
                  <a:gd name="T47" fmla="*/ 15 h 147"/>
                  <a:gd name="T48" fmla="*/ 267 w 352"/>
                  <a:gd name="T49" fmla="*/ 23 h 147"/>
                  <a:gd name="T50" fmla="*/ 297 w 352"/>
                  <a:gd name="T51" fmla="*/ 52 h 147"/>
                  <a:gd name="T52" fmla="*/ 198 w 352"/>
                  <a:gd name="T53" fmla="*/ 80 h 147"/>
                  <a:gd name="T54" fmla="*/ 201 w 352"/>
                  <a:gd name="T55" fmla="*/ 90 h 147"/>
                  <a:gd name="T56" fmla="*/ 154 w 352"/>
                  <a:gd name="T57" fmla="*/ 107 h 147"/>
                  <a:gd name="T58" fmla="*/ 152 w 352"/>
                  <a:gd name="T59" fmla="*/ 80 h 147"/>
                  <a:gd name="T60" fmla="*/ 132 w 352"/>
                  <a:gd name="T61" fmla="*/ 80 h 147"/>
                  <a:gd name="T62" fmla="*/ 140 w 352"/>
                  <a:gd name="T63" fmla="*/ 131 h 147"/>
                  <a:gd name="T64" fmla="*/ 152 w 352"/>
                  <a:gd name="T65" fmla="*/ 127 h 147"/>
                  <a:gd name="T66" fmla="*/ 152 w 352"/>
                  <a:gd name="T67" fmla="*/ 151 h 147"/>
                  <a:gd name="T68" fmla="*/ 116 w 352"/>
                  <a:gd name="T69" fmla="*/ 159 h 147"/>
                  <a:gd name="T70" fmla="*/ 62 w 352"/>
                  <a:gd name="T71" fmla="*/ 184 h 147"/>
                  <a:gd name="T72" fmla="*/ 39 w 352"/>
                  <a:gd name="T73" fmla="*/ 197 h 147"/>
                  <a:gd name="T74" fmla="*/ 16 w 352"/>
                  <a:gd name="T75" fmla="*/ 212 h 147"/>
                  <a:gd name="T76" fmla="*/ 7 w 352"/>
                  <a:gd name="T77" fmla="*/ 216 h 147"/>
                  <a:gd name="T78" fmla="*/ 5 w 352"/>
                  <a:gd name="T79" fmla="*/ 226 h 147"/>
                  <a:gd name="T80" fmla="*/ 0 w 352"/>
                  <a:gd name="T81" fmla="*/ 236 h 147"/>
                  <a:gd name="T82" fmla="*/ 0 w 352"/>
                  <a:gd name="T83" fmla="*/ 241 h 1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147"/>
                  <a:gd name="T128" fmla="*/ 352 w 352"/>
                  <a:gd name="T129" fmla="*/ 147 h 1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147">
                    <a:moveTo>
                      <a:pt x="0" y="134"/>
                    </a:moveTo>
                    <a:lnTo>
                      <a:pt x="108" y="123"/>
                    </a:lnTo>
                    <a:lnTo>
                      <a:pt x="126" y="147"/>
                    </a:lnTo>
                    <a:lnTo>
                      <a:pt x="126" y="115"/>
                    </a:lnTo>
                    <a:lnTo>
                      <a:pt x="137" y="113"/>
                    </a:lnTo>
                    <a:lnTo>
                      <a:pt x="124" y="102"/>
                    </a:lnTo>
                    <a:lnTo>
                      <a:pt x="163" y="100"/>
                    </a:lnTo>
                    <a:lnTo>
                      <a:pt x="150" y="94"/>
                    </a:lnTo>
                    <a:lnTo>
                      <a:pt x="197" y="71"/>
                    </a:lnTo>
                    <a:lnTo>
                      <a:pt x="192" y="39"/>
                    </a:lnTo>
                    <a:lnTo>
                      <a:pt x="226" y="31"/>
                    </a:lnTo>
                    <a:lnTo>
                      <a:pt x="231" y="45"/>
                    </a:lnTo>
                    <a:lnTo>
                      <a:pt x="310" y="60"/>
                    </a:lnTo>
                    <a:lnTo>
                      <a:pt x="331" y="81"/>
                    </a:lnTo>
                    <a:lnTo>
                      <a:pt x="336" y="73"/>
                    </a:lnTo>
                    <a:lnTo>
                      <a:pt x="321" y="58"/>
                    </a:lnTo>
                    <a:lnTo>
                      <a:pt x="352" y="63"/>
                    </a:lnTo>
                    <a:lnTo>
                      <a:pt x="342" y="50"/>
                    </a:lnTo>
                    <a:lnTo>
                      <a:pt x="318" y="31"/>
                    </a:lnTo>
                    <a:lnTo>
                      <a:pt x="292" y="13"/>
                    </a:lnTo>
                    <a:lnTo>
                      <a:pt x="271" y="3"/>
                    </a:lnTo>
                    <a:lnTo>
                      <a:pt x="247" y="0"/>
                    </a:lnTo>
                    <a:lnTo>
                      <a:pt x="226" y="3"/>
                    </a:lnTo>
                    <a:lnTo>
                      <a:pt x="202" y="8"/>
                    </a:lnTo>
                    <a:lnTo>
                      <a:pt x="181" y="13"/>
                    </a:lnTo>
                    <a:lnTo>
                      <a:pt x="202" y="29"/>
                    </a:lnTo>
                    <a:lnTo>
                      <a:pt x="134" y="45"/>
                    </a:lnTo>
                    <a:lnTo>
                      <a:pt x="137" y="50"/>
                    </a:lnTo>
                    <a:lnTo>
                      <a:pt x="105" y="60"/>
                    </a:lnTo>
                    <a:lnTo>
                      <a:pt x="103" y="45"/>
                    </a:lnTo>
                    <a:lnTo>
                      <a:pt x="90" y="45"/>
                    </a:lnTo>
                    <a:lnTo>
                      <a:pt x="95" y="73"/>
                    </a:lnTo>
                    <a:lnTo>
                      <a:pt x="103" y="71"/>
                    </a:lnTo>
                    <a:lnTo>
                      <a:pt x="103" y="84"/>
                    </a:lnTo>
                    <a:lnTo>
                      <a:pt x="79" y="89"/>
                    </a:lnTo>
                    <a:lnTo>
                      <a:pt x="42" y="102"/>
                    </a:lnTo>
                    <a:lnTo>
                      <a:pt x="26" y="110"/>
                    </a:lnTo>
                    <a:lnTo>
                      <a:pt x="11" y="118"/>
                    </a:lnTo>
                    <a:lnTo>
                      <a:pt x="5" y="120"/>
                    </a:lnTo>
                    <a:lnTo>
                      <a:pt x="3" y="126"/>
                    </a:lnTo>
                    <a:lnTo>
                      <a:pt x="0" y="13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1" name="Freeform 617"/>
              <p:cNvSpPr>
                <a:spLocks noChangeAspect="1"/>
              </p:cNvSpPr>
              <p:nvPr/>
            </p:nvSpPr>
            <p:spPr bwMode="auto">
              <a:xfrm>
                <a:off x="1359" y="3520"/>
                <a:ext cx="16" cy="28"/>
              </a:xfrm>
              <a:custGeom>
                <a:avLst/>
                <a:gdLst>
                  <a:gd name="T0" fmla="*/ 0 w 13"/>
                  <a:gd name="T1" fmla="*/ 37 h 21"/>
                  <a:gd name="T2" fmla="*/ 20 w 13"/>
                  <a:gd name="T3" fmla="*/ 25 h 21"/>
                  <a:gd name="T4" fmla="*/ 20 w 13"/>
                  <a:gd name="T5" fmla="*/ 0 h 21"/>
                  <a:gd name="T6" fmla="*/ 0 w 13"/>
                  <a:gd name="T7" fmla="*/ 0 h 21"/>
                  <a:gd name="T8" fmla="*/ 0 w 13"/>
                  <a:gd name="T9" fmla="*/ 3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1"/>
                  <a:gd name="T17" fmla="*/ 13 w 1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1">
                    <a:moveTo>
                      <a:pt x="0" y="21"/>
                    </a:moveTo>
                    <a:lnTo>
                      <a:pt x="13" y="1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2" name="Freeform 616"/>
              <p:cNvSpPr>
                <a:spLocks noChangeAspect="1"/>
              </p:cNvSpPr>
              <p:nvPr/>
            </p:nvSpPr>
            <p:spPr bwMode="auto">
              <a:xfrm>
                <a:off x="1445" y="3502"/>
                <a:ext cx="33" cy="36"/>
              </a:xfrm>
              <a:custGeom>
                <a:avLst/>
                <a:gdLst>
                  <a:gd name="T0" fmla="*/ 0 w 27"/>
                  <a:gd name="T1" fmla="*/ 23 h 27"/>
                  <a:gd name="T2" fmla="*/ 0 w 27"/>
                  <a:gd name="T3" fmla="*/ 48 h 27"/>
                  <a:gd name="T4" fmla="*/ 40 w 27"/>
                  <a:gd name="T5" fmla="*/ 48 h 27"/>
                  <a:gd name="T6" fmla="*/ 40 w 27"/>
                  <a:gd name="T7" fmla="*/ 0 h 27"/>
                  <a:gd name="T8" fmla="*/ 28 w 27"/>
                  <a:gd name="T9" fmla="*/ 23 h 27"/>
                  <a:gd name="T10" fmla="*/ 0 w 27"/>
                  <a:gd name="T11" fmla="*/ 2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0" y="13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3" name="Freeform 615"/>
              <p:cNvSpPr>
                <a:spLocks noChangeAspect="1"/>
              </p:cNvSpPr>
              <p:nvPr/>
            </p:nvSpPr>
            <p:spPr bwMode="auto">
              <a:xfrm>
                <a:off x="2042" y="3359"/>
                <a:ext cx="188" cy="307"/>
              </a:xfrm>
              <a:custGeom>
                <a:avLst/>
                <a:gdLst>
                  <a:gd name="T0" fmla="*/ 169 w 155"/>
                  <a:gd name="T1" fmla="*/ 47 h 230"/>
                  <a:gd name="T2" fmla="*/ 150 w 155"/>
                  <a:gd name="T3" fmla="*/ 69 h 230"/>
                  <a:gd name="T4" fmla="*/ 150 w 155"/>
                  <a:gd name="T5" fmla="*/ 92 h 230"/>
                  <a:gd name="T6" fmla="*/ 131 w 155"/>
                  <a:gd name="T7" fmla="*/ 97 h 230"/>
                  <a:gd name="T8" fmla="*/ 136 w 155"/>
                  <a:gd name="T9" fmla="*/ 92 h 230"/>
                  <a:gd name="T10" fmla="*/ 136 w 155"/>
                  <a:gd name="T11" fmla="*/ 92 h 230"/>
                  <a:gd name="T12" fmla="*/ 124 w 155"/>
                  <a:gd name="T13" fmla="*/ 112 h 230"/>
                  <a:gd name="T14" fmla="*/ 104 w 155"/>
                  <a:gd name="T15" fmla="*/ 149 h 230"/>
                  <a:gd name="T16" fmla="*/ 104 w 155"/>
                  <a:gd name="T17" fmla="*/ 159 h 230"/>
                  <a:gd name="T18" fmla="*/ 104 w 155"/>
                  <a:gd name="T19" fmla="*/ 182 h 230"/>
                  <a:gd name="T20" fmla="*/ 76 w 155"/>
                  <a:gd name="T21" fmla="*/ 182 h 230"/>
                  <a:gd name="T22" fmla="*/ 64 w 155"/>
                  <a:gd name="T23" fmla="*/ 182 h 230"/>
                  <a:gd name="T24" fmla="*/ 10 w 155"/>
                  <a:gd name="T25" fmla="*/ 340 h 230"/>
                  <a:gd name="T26" fmla="*/ 0 w 155"/>
                  <a:gd name="T27" fmla="*/ 410 h 230"/>
                  <a:gd name="T28" fmla="*/ 39 w 155"/>
                  <a:gd name="T29" fmla="*/ 410 h 230"/>
                  <a:gd name="T30" fmla="*/ 39 w 155"/>
                  <a:gd name="T31" fmla="*/ 374 h 230"/>
                  <a:gd name="T32" fmla="*/ 46 w 155"/>
                  <a:gd name="T33" fmla="*/ 350 h 230"/>
                  <a:gd name="T34" fmla="*/ 50 w 155"/>
                  <a:gd name="T35" fmla="*/ 336 h 230"/>
                  <a:gd name="T36" fmla="*/ 53 w 155"/>
                  <a:gd name="T37" fmla="*/ 326 h 230"/>
                  <a:gd name="T38" fmla="*/ 76 w 155"/>
                  <a:gd name="T39" fmla="*/ 318 h 230"/>
                  <a:gd name="T40" fmla="*/ 76 w 155"/>
                  <a:gd name="T41" fmla="*/ 294 h 230"/>
                  <a:gd name="T42" fmla="*/ 131 w 155"/>
                  <a:gd name="T43" fmla="*/ 228 h 230"/>
                  <a:gd name="T44" fmla="*/ 131 w 155"/>
                  <a:gd name="T45" fmla="*/ 206 h 230"/>
                  <a:gd name="T46" fmla="*/ 150 w 155"/>
                  <a:gd name="T47" fmla="*/ 206 h 230"/>
                  <a:gd name="T48" fmla="*/ 150 w 155"/>
                  <a:gd name="T49" fmla="*/ 182 h 230"/>
                  <a:gd name="T50" fmla="*/ 150 w 155"/>
                  <a:gd name="T51" fmla="*/ 159 h 230"/>
                  <a:gd name="T52" fmla="*/ 169 w 155"/>
                  <a:gd name="T53" fmla="*/ 159 h 230"/>
                  <a:gd name="T54" fmla="*/ 207 w 155"/>
                  <a:gd name="T55" fmla="*/ 92 h 230"/>
                  <a:gd name="T56" fmla="*/ 207 w 155"/>
                  <a:gd name="T57" fmla="*/ 69 h 230"/>
                  <a:gd name="T58" fmla="*/ 228 w 155"/>
                  <a:gd name="T59" fmla="*/ 47 h 230"/>
                  <a:gd name="T60" fmla="*/ 228 w 155"/>
                  <a:gd name="T61" fmla="*/ 15 h 230"/>
                  <a:gd name="T62" fmla="*/ 228 w 155"/>
                  <a:gd name="T63" fmla="*/ 0 h 230"/>
                  <a:gd name="T64" fmla="*/ 198 w 155"/>
                  <a:gd name="T65" fmla="*/ 0 h 230"/>
                  <a:gd name="T66" fmla="*/ 188 w 155"/>
                  <a:gd name="T67" fmla="*/ 47 h 230"/>
                  <a:gd name="T68" fmla="*/ 169 w 155"/>
                  <a:gd name="T69" fmla="*/ 47 h 2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5"/>
                  <a:gd name="T106" fmla="*/ 0 h 230"/>
                  <a:gd name="T107" fmla="*/ 155 w 155"/>
                  <a:gd name="T108" fmla="*/ 230 h 2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5" h="230">
                    <a:moveTo>
                      <a:pt x="115" y="26"/>
                    </a:moveTo>
                    <a:lnTo>
                      <a:pt x="102" y="39"/>
                    </a:lnTo>
                    <a:lnTo>
                      <a:pt x="102" y="52"/>
                    </a:lnTo>
                    <a:lnTo>
                      <a:pt x="89" y="55"/>
                    </a:lnTo>
                    <a:lnTo>
                      <a:pt x="92" y="52"/>
                    </a:lnTo>
                    <a:lnTo>
                      <a:pt x="84" y="63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102"/>
                    </a:lnTo>
                    <a:lnTo>
                      <a:pt x="52" y="102"/>
                    </a:lnTo>
                    <a:lnTo>
                      <a:pt x="44" y="102"/>
                    </a:lnTo>
                    <a:lnTo>
                      <a:pt x="7" y="191"/>
                    </a:lnTo>
                    <a:lnTo>
                      <a:pt x="0" y="230"/>
                    </a:lnTo>
                    <a:lnTo>
                      <a:pt x="26" y="230"/>
                    </a:lnTo>
                    <a:lnTo>
                      <a:pt x="26" y="210"/>
                    </a:lnTo>
                    <a:lnTo>
                      <a:pt x="31" y="196"/>
                    </a:lnTo>
                    <a:lnTo>
                      <a:pt x="34" y="189"/>
                    </a:lnTo>
                    <a:lnTo>
                      <a:pt x="36" y="183"/>
                    </a:lnTo>
                    <a:lnTo>
                      <a:pt x="52" y="178"/>
                    </a:lnTo>
                    <a:lnTo>
                      <a:pt x="52" y="165"/>
                    </a:lnTo>
                    <a:lnTo>
                      <a:pt x="89" y="128"/>
                    </a:lnTo>
                    <a:lnTo>
                      <a:pt x="89" y="115"/>
                    </a:lnTo>
                    <a:lnTo>
                      <a:pt x="102" y="115"/>
                    </a:lnTo>
                    <a:lnTo>
                      <a:pt x="102" y="102"/>
                    </a:lnTo>
                    <a:lnTo>
                      <a:pt x="102" y="89"/>
                    </a:lnTo>
                    <a:lnTo>
                      <a:pt x="115" y="89"/>
                    </a:lnTo>
                    <a:lnTo>
                      <a:pt x="141" y="52"/>
                    </a:lnTo>
                    <a:lnTo>
                      <a:pt x="141" y="39"/>
                    </a:lnTo>
                    <a:lnTo>
                      <a:pt x="155" y="26"/>
                    </a:lnTo>
                    <a:lnTo>
                      <a:pt x="155" y="8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28" y="26"/>
                    </a:lnTo>
                    <a:lnTo>
                      <a:pt x="115" y="26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4" name="Freeform 614"/>
              <p:cNvSpPr>
                <a:spLocks noChangeAspect="1"/>
              </p:cNvSpPr>
              <p:nvPr/>
            </p:nvSpPr>
            <p:spPr bwMode="auto">
              <a:xfrm>
                <a:off x="3028" y="3502"/>
                <a:ext cx="110" cy="64"/>
              </a:xfrm>
              <a:custGeom>
                <a:avLst/>
                <a:gdLst>
                  <a:gd name="T0" fmla="*/ 0 w 91"/>
                  <a:gd name="T1" fmla="*/ 23 h 48"/>
                  <a:gd name="T2" fmla="*/ 2 w 91"/>
                  <a:gd name="T3" fmla="*/ 48 h 48"/>
                  <a:gd name="T4" fmla="*/ 19 w 91"/>
                  <a:gd name="T5" fmla="*/ 60 h 48"/>
                  <a:gd name="T6" fmla="*/ 22 w 91"/>
                  <a:gd name="T7" fmla="*/ 52 h 48"/>
                  <a:gd name="T8" fmla="*/ 27 w 91"/>
                  <a:gd name="T9" fmla="*/ 48 h 48"/>
                  <a:gd name="T10" fmla="*/ 30 w 91"/>
                  <a:gd name="T11" fmla="*/ 48 h 48"/>
                  <a:gd name="T12" fmla="*/ 37 w 91"/>
                  <a:gd name="T13" fmla="*/ 48 h 48"/>
                  <a:gd name="T14" fmla="*/ 50 w 91"/>
                  <a:gd name="T15" fmla="*/ 52 h 48"/>
                  <a:gd name="T16" fmla="*/ 57 w 91"/>
                  <a:gd name="T17" fmla="*/ 60 h 48"/>
                  <a:gd name="T18" fmla="*/ 76 w 91"/>
                  <a:gd name="T19" fmla="*/ 48 h 48"/>
                  <a:gd name="T20" fmla="*/ 76 w 91"/>
                  <a:gd name="T21" fmla="*/ 23 h 48"/>
                  <a:gd name="T22" fmla="*/ 111 w 91"/>
                  <a:gd name="T23" fmla="*/ 23 h 48"/>
                  <a:gd name="T24" fmla="*/ 123 w 91"/>
                  <a:gd name="T25" fmla="*/ 48 h 48"/>
                  <a:gd name="T26" fmla="*/ 114 w 91"/>
                  <a:gd name="T27" fmla="*/ 85 h 48"/>
                  <a:gd name="T28" fmla="*/ 133 w 91"/>
                  <a:gd name="T29" fmla="*/ 71 h 48"/>
                  <a:gd name="T30" fmla="*/ 133 w 91"/>
                  <a:gd name="T31" fmla="*/ 0 h 48"/>
                  <a:gd name="T32" fmla="*/ 103 w 91"/>
                  <a:gd name="T33" fmla="*/ 0 h 48"/>
                  <a:gd name="T34" fmla="*/ 0 w 91"/>
                  <a:gd name="T35" fmla="*/ 23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1"/>
                  <a:gd name="T55" fmla="*/ 0 h 48"/>
                  <a:gd name="T56" fmla="*/ 91 w 91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1" h="48">
                    <a:moveTo>
                      <a:pt x="0" y="13"/>
                    </a:moveTo>
                    <a:lnTo>
                      <a:pt x="2" y="27"/>
                    </a:lnTo>
                    <a:lnTo>
                      <a:pt x="13" y="34"/>
                    </a:lnTo>
                    <a:lnTo>
                      <a:pt x="15" y="29"/>
                    </a:lnTo>
                    <a:lnTo>
                      <a:pt x="18" y="27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34" y="29"/>
                    </a:lnTo>
                    <a:lnTo>
                      <a:pt x="39" y="34"/>
                    </a:lnTo>
                    <a:lnTo>
                      <a:pt x="52" y="27"/>
                    </a:lnTo>
                    <a:lnTo>
                      <a:pt x="52" y="13"/>
                    </a:lnTo>
                    <a:lnTo>
                      <a:pt x="76" y="13"/>
                    </a:lnTo>
                    <a:lnTo>
                      <a:pt x="84" y="27"/>
                    </a:lnTo>
                    <a:lnTo>
                      <a:pt x="78" y="48"/>
                    </a:lnTo>
                    <a:lnTo>
                      <a:pt x="91" y="40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5" name="Freeform 613"/>
              <p:cNvSpPr>
                <a:spLocks noChangeAspect="1"/>
              </p:cNvSpPr>
              <p:nvPr/>
            </p:nvSpPr>
            <p:spPr bwMode="auto">
              <a:xfrm>
                <a:off x="2150" y="3478"/>
                <a:ext cx="48" cy="95"/>
              </a:xfrm>
              <a:custGeom>
                <a:avLst/>
                <a:gdLst>
                  <a:gd name="T0" fmla="*/ 20 w 39"/>
                  <a:gd name="T1" fmla="*/ 23 h 71"/>
                  <a:gd name="T2" fmla="*/ 20 w 39"/>
                  <a:gd name="T3" fmla="*/ 47 h 71"/>
                  <a:gd name="T4" fmla="*/ 0 w 39"/>
                  <a:gd name="T5" fmla="*/ 47 h 71"/>
                  <a:gd name="T6" fmla="*/ 0 w 39"/>
                  <a:gd name="T7" fmla="*/ 70 h 71"/>
                  <a:gd name="T8" fmla="*/ 0 w 39"/>
                  <a:gd name="T9" fmla="*/ 127 h 71"/>
                  <a:gd name="T10" fmla="*/ 20 w 39"/>
                  <a:gd name="T11" fmla="*/ 127 h 71"/>
                  <a:gd name="T12" fmla="*/ 32 w 39"/>
                  <a:gd name="T13" fmla="*/ 70 h 71"/>
                  <a:gd name="T14" fmla="*/ 59 w 39"/>
                  <a:gd name="T15" fmla="*/ 70 h 71"/>
                  <a:gd name="T16" fmla="*/ 59 w 39"/>
                  <a:gd name="T17" fmla="*/ 0 h 71"/>
                  <a:gd name="T18" fmla="*/ 39 w 39"/>
                  <a:gd name="T19" fmla="*/ 0 h 71"/>
                  <a:gd name="T20" fmla="*/ 39 w 39"/>
                  <a:gd name="T21" fmla="*/ 23 h 71"/>
                  <a:gd name="T22" fmla="*/ 20 w 39"/>
                  <a:gd name="T23" fmla="*/ 23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71"/>
                  <a:gd name="T38" fmla="*/ 39 w 39"/>
                  <a:gd name="T39" fmla="*/ 71 h 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71">
                    <a:moveTo>
                      <a:pt x="13" y="13"/>
                    </a:moveTo>
                    <a:lnTo>
                      <a:pt x="13" y="26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71"/>
                    </a:lnTo>
                    <a:lnTo>
                      <a:pt x="13" y="71"/>
                    </a:lnTo>
                    <a:lnTo>
                      <a:pt x="21" y="39"/>
                    </a:lnTo>
                    <a:lnTo>
                      <a:pt x="39" y="39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6" name="Freeform 612"/>
              <p:cNvSpPr>
                <a:spLocks noChangeAspect="1"/>
              </p:cNvSpPr>
              <p:nvPr/>
            </p:nvSpPr>
            <p:spPr bwMode="auto">
              <a:xfrm>
                <a:off x="3075" y="3538"/>
                <a:ext cx="31" cy="35"/>
              </a:xfrm>
              <a:custGeom>
                <a:avLst/>
                <a:gdLst>
                  <a:gd name="T0" fmla="*/ 19 w 26"/>
                  <a:gd name="T1" fmla="*/ 47 h 26"/>
                  <a:gd name="T2" fmla="*/ 37 w 26"/>
                  <a:gd name="T3" fmla="*/ 47 h 26"/>
                  <a:gd name="T4" fmla="*/ 37 w 26"/>
                  <a:gd name="T5" fmla="*/ 0 h 26"/>
                  <a:gd name="T6" fmla="*/ 19 w 26"/>
                  <a:gd name="T7" fmla="*/ 0 h 26"/>
                  <a:gd name="T8" fmla="*/ 0 w 26"/>
                  <a:gd name="T9" fmla="*/ 12 h 26"/>
                  <a:gd name="T10" fmla="*/ 0 w 26"/>
                  <a:gd name="T11" fmla="*/ 32 h 26"/>
                  <a:gd name="T12" fmla="*/ 19 w 26"/>
                  <a:gd name="T13" fmla="*/ 4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6"/>
                  <a:gd name="T23" fmla="*/ 26 w 2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6">
                    <a:moveTo>
                      <a:pt x="13" y="26"/>
                    </a:moveTo>
                    <a:lnTo>
                      <a:pt x="26" y="26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7" name="Freeform 611"/>
              <p:cNvSpPr>
                <a:spLocks noChangeAspect="1"/>
              </p:cNvSpPr>
              <p:nvPr/>
            </p:nvSpPr>
            <p:spPr bwMode="auto">
              <a:xfrm>
                <a:off x="2765" y="3520"/>
                <a:ext cx="278" cy="46"/>
              </a:xfrm>
              <a:custGeom>
                <a:avLst/>
                <a:gdLst>
                  <a:gd name="T0" fmla="*/ 0 w 229"/>
                  <a:gd name="T1" fmla="*/ 60 h 35"/>
                  <a:gd name="T2" fmla="*/ 337 w 229"/>
                  <a:gd name="T3" fmla="*/ 46 h 35"/>
                  <a:gd name="T4" fmla="*/ 337 w 229"/>
                  <a:gd name="T5" fmla="*/ 37 h 35"/>
                  <a:gd name="T6" fmla="*/ 322 w 229"/>
                  <a:gd name="T7" fmla="*/ 24 h 35"/>
                  <a:gd name="T8" fmla="*/ 318 w 229"/>
                  <a:gd name="T9" fmla="*/ 0 h 35"/>
                  <a:gd name="T10" fmla="*/ 159 w 229"/>
                  <a:gd name="T11" fmla="*/ 14 h 35"/>
                  <a:gd name="T12" fmla="*/ 159 w 229"/>
                  <a:gd name="T13" fmla="*/ 0 h 35"/>
                  <a:gd name="T14" fmla="*/ 55 w 229"/>
                  <a:gd name="T15" fmla="*/ 0 h 35"/>
                  <a:gd name="T16" fmla="*/ 35 w 229"/>
                  <a:gd name="T17" fmla="*/ 5 h 35"/>
                  <a:gd name="T18" fmla="*/ 19 w 229"/>
                  <a:gd name="T19" fmla="*/ 18 h 35"/>
                  <a:gd name="T20" fmla="*/ 7 w 229"/>
                  <a:gd name="T21" fmla="*/ 37 h 35"/>
                  <a:gd name="T22" fmla="*/ 0 w 229"/>
                  <a:gd name="T23" fmla="*/ 6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9"/>
                  <a:gd name="T37" fmla="*/ 0 h 35"/>
                  <a:gd name="T38" fmla="*/ 229 w 229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9" h="35">
                    <a:moveTo>
                      <a:pt x="0" y="35"/>
                    </a:moveTo>
                    <a:lnTo>
                      <a:pt x="229" y="27"/>
                    </a:lnTo>
                    <a:lnTo>
                      <a:pt x="229" y="21"/>
                    </a:lnTo>
                    <a:lnTo>
                      <a:pt x="218" y="14"/>
                    </a:lnTo>
                    <a:lnTo>
                      <a:pt x="216" y="0"/>
                    </a:lnTo>
                    <a:lnTo>
                      <a:pt x="108" y="8"/>
                    </a:lnTo>
                    <a:lnTo>
                      <a:pt x="108" y="0"/>
                    </a:lnTo>
                    <a:lnTo>
                      <a:pt x="37" y="0"/>
                    </a:lnTo>
                    <a:lnTo>
                      <a:pt x="24" y="3"/>
                    </a:lnTo>
                    <a:lnTo>
                      <a:pt x="13" y="11"/>
                    </a:lnTo>
                    <a:lnTo>
                      <a:pt x="5" y="2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B8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8" name="Freeform 610"/>
              <p:cNvSpPr>
                <a:spLocks noChangeAspect="1" noEditPoints="1"/>
              </p:cNvSpPr>
              <p:nvPr/>
            </p:nvSpPr>
            <p:spPr bwMode="auto">
              <a:xfrm>
                <a:off x="1459" y="3401"/>
                <a:ext cx="554" cy="570"/>
              </a:xfrm>
              <a:custGeom>
                <a:avLst/>
                <a:gdLst>
                  <a:gd name="T0" fmla="*/ 417 w 457"/>
                  <a:gd name="T1" fmla="*/ 248 h 427"/>
                  <a:gd name="T2" fmla="*/ 421 w 457"/>
                  <a:gd name="T3" fmla="*/ 211 h 427"/>
                  <a:gd name="T4" fmla="*/ 436 w 457"/>
                  <a:gd name="T5" fmla="*/ 319 h 427"/>
                  <a:gd name="T6" fmla="*/ 417 w 457"/>
                  <a:gd name="T7" fmla="*/ 342 h 427"/>
                  <a:gd name="T8" fmla="*/ 396 w 457"/>
                  <a:gd name="T9" fmla="*/ 388 h 427"/>
                  <a:gd name="T10" fmla="*/ 396 w 457"/>
                  <a:gd name="T11" fmla="*/ 328 h 427"/>
                  <a:gd name="T12" fmla="*/ 417 w 457"/>
                  <a:gd name="T13" fmla="*/ 286 h 427"/>
                  <a:gd name="T14" fmla="*/ 23 w 457"/>
                  <a:gd name="T15" fmla="*/ 183 h 427"/>
                  <a:gd name="T16" fmla="*/ 15 w 457"/>
                  <a:gd name="T17" fmla="*/ 254 h 427"/>
                  <a:gd name="T18" fmla="*/ 27 w 457"/>
                  <a:gd name="T19" fmla="*/ 323 h 427"/>
                  <a:gd name="T20" fmla="*/ 76 w 457"/>
                  <a:gd name="T21" fmla="*/ 579 h 427"/>
                  <a:gd name="T22" fmla="*/ 62 w 457"/>
                  <a:gd name="T23" fmla="*/ 589 h 427"/>
                  <a:gd name="T24" fmla="*/ 55 w 457"/>
                  <a:gd name="T25" fmla="*/ 599 h 427"/>
                  <a:gd name="T26" fmla="*/ 74 w 457"/>
                  <a:gd name="T27" fmla="*/ 631 h 427"/>
                  <a:gd name="T28" fmla="*/ 107 w 457"/>
                  <a:gd name="T29" fmla="*/ 686 h 427"/>
                  <a:gd name="T30" fmla="*/ 119 w 457"/>
                  <a:gd name="T31" fmla="*/ 724 h 427"/>
                  <a:gd name="T32" fmla="*/ 124 w 457"/>
                  <a:gd name="T33" fmla="*/ 761 h 427"/>
                  <a:gd name="T34" fmla="*/ 161 w 457"/>
                  <a:gd name="T35" fmla="*/ 533 h 427"/>
                  <a:gd name="T36" fmla="*/ 541 w 457"/>
                  <a:gd name="T37" fmla="*/ 398 h 427"/>
                  <a:gd name="T38" fmla="*/ 583 w 457"/>
                  <a:gd name="T39" fmla="*/ 383 h 427"/>
                  <a:gd name="T40" fmla="*/ 629 w 457"/>
                  <a:gd name="T41" fmla="*/ 379 h 427"/>
                  <a:gd name="T42" fmla="*/ 664 w 457"/>
                  <a:gd name="T43" fmla="*/ 368 h 427"/>
                  <a:gd name="T44" fmla="*/ 667 w 457"/>
                  <a:gd name="T45" fmla="*/ 355 h 427"/>
                  <a:gd name="T46" fmla="*/ 659 w 457"/>
                  <a:gd name="T47" fmla="*/ 331 h 427"/>
                  <a:gd name="T48" fmla="*/ 672 w 457"/>
                  <a:gd name="T49" fmla="*/ 172 h 427"/>
                  <a:gd name="T50" fmla="*/ 656 w 457"/>
                  <a:gd name="T51" fmla="*/ 123 h 427"/>
                  <a:gd name="T52" fmla="*/ 645 w 457"/>
                  <a:gd name="T53" fmla="*/ 112 h 427"/>
                  <a:gd name="T54" fmla="*/ 629 w 457"/>
                  <a:gd name="T55" fmla="*/ 112 h 427"/>
                  <a:gd name="T56" fmla="*/ 615 w 457"/>
                  <a:gd name="T57" fmla="*/ 80 h 427"/>
                  <a:gd name="T58" fmla="*/ 575 w 457"/>
                  <a:gd name="T59" fmla="*/ 57 h 427"/>
                  <a:gd name="T60" fmla="*/ 552 w 457"/>
                  <a:gd name="T61" fmla="*/ 75 h 427"/>
                  <a:gd name="T62" fmla="*/ 513 w 457"/>
                  <a:gd name="T63" fmla="*/ 52 h 427"/>
                  <a:gd name="T64" fmla="*/ 389 w 457"/>
                  <a:gd name="T65" fmla="*/ 0 h 427"/>
                  <a:gd name="T66" fmla="*/ 347 w 457"/>
                  <a:gd name="T67" fmla="*/ 71 h 427"/>
                  <a:gd name="T68" fmla="*/ 297 w 457"/>
                  <a:gd name="T69" fmla="*/ 123 h 427"/>
                  <a:gd name="T70" fmla="*/ 258 w 457"/>
                  <a:gd name="T71" fmla="*/ 146 h 427"/>
                  <a:gd name="T72" fmla="*/ 242 w 457"/>
                  <a:gd name="T73" fmla="*/ 207 h 427"/>
                  <a:gd name="T74" fmla="*/ 57 w 457"/>
                  <a:gd name="T75" fmla="*/ 183 h 4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7"/>
                  <a:gd name="T115" fmla="*/ 0 h 427"/>
                  <a:gd name="T116" fmla="*/ 457 w 457"/>
                  <a:gd name="T117" fmla="*/ 427 h 42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7" h="427">
                    <a:moveTo>
                      <a:pt x="284" y="160"/>
                    </a:moveTo>
                    <a:lnTo>
                      <a:pt x="284" y="139"/>
                    </a:lnTo>
                    <a:lnTo>
                      <a:pt x="281" y="129"/>
                    </a:lnTo>
                    <a:lnTo>
                      <a:pt x="286" y="118"/>
                    </a:lnTo>
                    <a:lnTo>
                      <a:pt x="297" y="110"/>
                    </a:lnTo>
                    <a:lnTo>
                      <a:pt x="297" y="179"/>
                    </a:lnTo>
                    <a:lnTo>
                      <a:pt x="297" y="192"/>
                    </a:lnTo>
                    <a:lnTo>
                      <a:pt x="284" y="192"/>
                    </a:lnTo>
                    <a:lnTo>
                      <a:pt x="284" y="218"/>
                    </a:lnTo>
                    <a:lnTo>
                      <a:pt x="270" y="218"/>
                    </a:lnTo>
                    <a:lnTo>
                      <a:pt x="270" y="199"/>
                    </a:lnTo>
                    <a:lnTo>
                      <a:pt x="270" y="184"/>
                    </a:lnTo>
                    <a:lnTo>
                      <a:pt x="276" y="173"/>
                    </a:lnTo>
                    <a:lnTo>
                      <a:pt x="284" y="160"/>
                    </a:lnTo>
                    <a:close/>
                    <a:moveTo>
                      <a:pt x="39" y="103"/>
                    </a:moveTo>
                    <a:lnTo>
                      <a:pt x="16" y="103"/>
                    </a:lnTo>
                    <a:lnTo>
                      <a:pt x="0" y="116"/>
                    </a:lnTo>
                    <a:lnTo>
                      <a:pt x="10" y="142"/>
                    </a:lnTo>
                    <a:lnTo>
                      <a:pt x="26" y="179"/>
                    </a:lnTo>
                    <a:lnTo>
                      <a:pt x="18" y="181"/>
                    </a:lnTo>
                    <a:lnTo>
                      <a:pt x="5" y="247"/>
                    </a:lnTo>
                    <a:lnTo>
                      <a:pt x="52" y="325"/>
                    </a:lnTo>
                    <a:lnTo>
                      <a:pt x="44" y="328"/>
                    </a:lnTo>
                    <a:lnTo>
                      <a:pt x="42" y="330"/>
                    </a:lnTo>
                    <a:lnTo>
                      <a:pt x="39" y="330"/>
                    </a:lnTo>
                    <a:lnTo>
                      <a:pt x="37" y="336"/>
                    </a:lnTo>
                    <a:lnTo>
                      <a:pt x="42" y="344"/>
                    </a:lnTo>
                    <a:lnTo>
                      <a:pt x="50" y="354"/>
                    </a:lnTo>
                    <a:lnTo>
                      <a:pt x="63" y="370"/>
                    </a:lnTo>
                    <a:lnTo>
                      <a:pt x="73" y="385"/>
                    </a:lnTo>
                    <a:lnTo>
                      <a:pt x="79" y="396"/>
                    </a:lnTo>
                    <a:lnTo>
                      <a:pt x="81" y="406"/>
                    </a:lnTo>
                    <a:lnTo>
                      <a:pt x="84" y="417"/>
                    </a:lnTo>
                    <a:lnTo>
                      <a:pt x="84" y="427"/>
                    </a:lnTo>
                    <a:lnTo>
                      <a:pt x="105" y="307"/>
                    </a:lnTo>
                    <a:lnTo>
                      <a:pt x="110" y="299"/>
                    </a:lnTo>
                    <a:lnTo>
                      <a:pt x="118" y="294"/>
                    </a:lnTo>
                    <a:lnTo>
                      <a:pt x="368" y="223"/>
                    </a:lnTo>
                    <a:lnTo>
                      <a:pt x="381" y="218"/>
                    </a:lnTo>
                    <a:lnTo>
                      <a:pt x="397" y="215"/>
                    </a:lnTo>
                    <a:lnTo>
                      <a:pt x="412" y="215"/>
                    </a:lnTo>
                    <a:lnTo>
                      <a:pt x="428" y="213"/>
                    </a:lnTo>
                    <a:lnTo>
                      <a:pt x="441" y="213"/>
                    </a:lnTo>
                    <a:lnTo>
                      <a:pt x="452" y="207"/>
                    </a:lnTo>
                    <a:lnTo>
                      <a:pt x="452" y="205"/>
                    </a:lnTo>
                    <a:lnTo>
                      <a:pt x="454" y="199"/>
                    </a:lnTo>
                    <a:lnTo>
                      <a:pt x="452" y="194"/>
                    </a:lnTo>
                    <a:lnTo>
                      <a:pt x="449" y="186"/>
                    </a:lnTo>
                    <a:lnTo>
                      <a:pt x="399" y="139"/>
                    </a:lnTo>
                    <a:lnTo>
                      <a:pt x="457" y="97"/>
                    </a:lnTo>
                    <a:lnTo>
                      <a:pt x="452" y="76"/>
                    </a:lnTo>
                    <a:lnTo>
                      <a:pt x="446" y="69"/>
                    </a:lnTo>
                    <a:lnTo>
                      <a:pt x="441" y="63"/>
                    </a:lnTo>
                    <a:lnTo>
                      <a:pt x="439" y="63"/>
                    </a:lnTo>
                    <a:lnTo>
                      <a:pt x="433" y="63"/>
                    </a:lnTo>
                    <a:lnTo>
                      <a:pt x="428" y="63"/>
                    </a:lnTo>
                    <a:lnTo>
                      <a:pt x="423" y="58"/>
                    </a:lnTo>
                    <a:lnTo>
                      <a:pt x="418" y="45"/>
                    </a:lnTo>
                    <a:lnTo>
                      <a:pt x="412" y="45"/>
                    </a:lnTo>
                    <a:lnTo>
                      <a:pt x="391" y="32"/>
                    </a:lnTo>
                    <a:lnTo>
                      <a:pt x="360" y="27"/>
                    </a:lnTo>
                    <a:lnTo>
                      <a:pt x="375" y="42"/>
                    </a:lnTo>
                    <a:lnTo>
                      <a:pt x="370" y="50"/>
                    </a:lnTo>
                    <a:lnTo>
                      <a:pt x="349" y="29"/>
                    </a:lnTo>
                    <a:lnTo>
                      <a:pt x="270" y="14"/>
                    </a:lnTo>
                    <a:lnTo>
                      <a:pt x="265" y="0"/>
                    </a:lnTo>
                    <a:lnTo>
                      <a:pt x="231" y="8"/>
                    </a:lnTo>
                    <a:lnTo>
                      <a:pt x="236" y="40"/>
                    </a:lnTo>
                    <a:lnTo>
                      <a:pt x="189" y="63"/>
                    </a:lnTo>
                    <a:lnTo>
                      <a:pt x="202" y="69"/>
                    </a:lnTo>
                    <a:lnTo>
                      <a:pt x="163" y="71"/>
                    </a:lnTo>
                    <a:lnTo>
                      <a:pt x="176" y="82"/>
                    </a:lnTo>
                    <a:lnTo>
                      <a:pt x="165" y="84"/>
                    </a:lnTo>
                    <a:lnTo>
                      <a:pt x="165" y="116"/>
                    </a:lnTo>
                    <a:lnTo>
                      <a:pt x="147" y="92"/>
                    </a:lnTo>
                    <a:lnTo>
                      <a:pt x="39" y="103"/>
                    </a:lnTo>
                    <a:close/>
                  </a:path>
                </a:pathLst>
              </a:custGeom>
              <a:solidFill>
                <a:srgbClr val="CDB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9" name="Freeform 609"/>
              <p:cNvSpPr>
                <a:spLocks noChangeAspect="1"/>
              </p:cNvSpPr>
              <p:nvPr/>
            </p:nvSpPr>
            <p:spPr bwMode="auto">
              <a:xfrm>
                <a:off x="3091" y="3520"/>
                <a:ext cx="39" cy="53"/>
              </a:xfrm>
              <a:custGeom>
                <a:avLst/>
                <a:gdLst>
                  <a:gd name="T0" fmla="*/ 0 w 32"/>
                  <a:gd name="T1" fmla="*/ 25 h 40"/>
                  <a:gd name="T2" fmla="*/ 20 w 32"/>
                  <a:gd name="T3" fmla="*/ 25 h 40"/>
                  <a:gd name="T4" fmla="*/ 20 w 32"/>
                  <a:gd name="T5" fmla="*/ 70 h 40"/>
                  <a:gd name="T6" fmla="*/ 39 w 32"/>
                  <a:gd name="T7" fmla="*/ 61 h 40"/>
                  <a:gd name="T8" fmla="*/ 48 w 32"/>
                  <a:gd name="T9" fmla="*/ 25 h 40"/>
                  <a:gd name="T10" fmla="*/ 35 w 32"/>
                  <a:gd name="T11" fmla="*/ 0 h 40"/>
                  <a:gd name="T12" fmla="*/ 0 w 32"/>
                  <a:gd name="T13" fmla="*/ 0 h 40"/>
                  <a:gd name="T14" fmla="*/ 0 w 32"/>
                  <a:gd name="T15" fmla="*/ 25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0"/>
                  <a:gd name="T26" fmla="*/ 32 w 32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0">
                    <a:moveTo>
                      <a:pt x="0" y="14"/>
                    </a:moveTo>
                    <a:lnTo>
                      <a:pt x="13" y="14"/>
                    </a:lnTo>
                    <a:lnTo>
                      <a:pt x="13" y="40"/>
                    </a:lnTo>
                    <a:lnTo>
                      <a:pt x="26" y="35"/>
                    </a:lnTo>
                    <a:lnTo>
                      <a:pt x="32" y="1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0" name="Freeform 608"/>
              <p:cNvSpPr>
                <a:spLocks noChangeAspect="1"/>
              </p:cNvSpPr>
              <p:nvPr/>
            </p:nvSpPr>
            <p:spPr bwMode="auto">
              <a:xfrm>
                <a:off x="1343" y="3429"/>
                <a:ext cx="65" cy="161"/>
              </a:xfrm>
              <a:custGeom>
                <a:avLst/>
                <a:gdLst>
                  <a:gd name="T0" fmla="*/ 39 w 53"/>
                  <a:gd name="T1" fmla="*/ 97 h 121"/>
                  <a:gd name="T2" fmla="*/ 39 w 53"/>
                  <a:gd name="T3" fmla="*/ 120 h 121"/>
                  <a:gd name="T4" fmla="*/ 39 w 53"/>
                  <a:gd name="T5" fmla="*/ 145 h 121"/>
                  <a:gd name="T6" fmla="*/ 20 w 53"/>
                  <a:gd name="T7" fmla="*/ 157 h 121"/>
                  <a:gd name="T8" fmla="*/ 20 w 53"/>
                  <a:gd name="T9" fmla="*/ 214 h 121"/>
                  <a:gd name="T10" fmla="*/ 39 w 53"/>
                  <a:gd name="T11" fmla="*/ 214 h 121"/>
                  <a:gd name="T12" fmla="*/ 67 w 53"/>
                  <a:gd name="T13" fmla="*/ 214 h 121"/>
                  <a:gd name="T14" fmla="*/ 80 w 53"/>
                  <a:gd name="T15" fmla="*/ 145 h 121"/>
                  <a:gd name="T16" fmla="*/ 52 w 53"/>
                  <a:gd name="T17" fmla="*/ 168 h 121"/>
                  <a:gd name="T18" fmla="*/ 60 w 53"/>
                  <a:gd name="T19" fmla="*/ 97 h 121"/>
                  <a:gd name="T20" fmla="*/ 52 w 53"/>
                  <a:gd name="T21" fmla="*/ 65 h 121"/>
                  <a:gd name="T22" fmla="*/ 60 w 53"/>
                  <a:gd name="T23" fmla="*/ 0 h 121"/>
                  <a:gd name="T24" fmla="*/ 0 w 53"/>
                  <a:gd name="T25" fmla="*/ 0 h 121"/>
                  <a:gd name="T26" fmla="*/ 39 w 53"/>
                  <a:gd name="T27" fmla="*/ 11 h 121"/>
                  <a:gd name="T28" fmla="*/ 39 w 53"/>
                  <a:gd name="T29" fmla="*/ 97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21"/>
                  <a:gd name="T47" fmla="*/ 53 w 53"/>
                  <a:gd name="T48" fmla="*/ 121 h 1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21">
                    <a:moveTo>
                      <a:pt x="26" y="55"/>
                    </a:moveTo>
                    <a:lnTo>
                      <a:pt x="26" y="68"/>
                    </a:lnTo>
                    <a:lnTo>
                      <a:pt x="26" y="82"/>
                    </a:lnTo>
                    <a:lnTo>
                      <a:pt x="13" y="89"/>
                    </a:lnTo>
                    <a:lnTo>
                      <a:pt x="13" y="121"/>
                    </a:lnTo>
                    <a:lnTo>
                      <a:pt x="26" y="121"/>
                    </a:lnTo>
                    <a:lnTo>
                      <a:pt x="45" y="121"/>
                    </a:lnTo>
                    <a:lnTo>
                      <a:pt x="53" y="82"/>
                    </a:lnTo>
                    <a:lnTo>
                      <a:pt x="34" y="95"/>
                    </a:lnTo>
                    <a:lnTo>
                      <a:pt x="40" y="55"/>
                    </a:lnTo>
                    <a:lnTo>
                      <a:pt x="34" y="37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6" y="6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1" name="Freeform 607"/>
              <p:cNvSpPr>
                <a:spLocks noChangeAspect="1"/>
              </p:cNvSpPr>
              <p:nvPr/>
            </p:nvSpPr>
            <p:spPr bwMode="auto">
              <a:xfrm>
                <a:off x="2740" y="3566"/>
                <a:ext cx="25" cy="31"/>
              </a:xfrm>
              <a:custGeom>
                <a:avLst/>
                <a:gdLst>
                  <a:gd name="T0" fmla="*/ 30 w 21"/>
                  <a:gd name="T1" fmla="*/ 0 h 23"/>
                  <a:gd name="T2" fmla="*/ 7 w 21"/>
                  <a:gd name="T3" fmla="*/ 9 h 23"/>
                  <a:gd name="T4" fmla="*/ 5 w 21"/>
                  <a:gd name="T5" fmla="*/ 9 h 23"/>
                  <a:gd name="T6" fmla="*/ 5 w 21"/>
                  <a:gd name="T7" fmla="*/ 18 h 23"/>
                  <a:gd name="T8" fmla="*/ 0 w 21"/>
                  <a:gd name="T9" fmla="*/ 42 h 23"/>
                  <a:gd name="T10" fmla="*/ 18 w 21"/>
                  <a:gd name="T11" fmla="*/ 36 h 23"/>
                  <a:gd name="T12" fmla="*/ 25 w 21"/>
                  <a:gd name="T13" fmla="*/ 32 h 23"/>
                  <a:gd name="T14" fmla="*/ 25 w 21"/>
                  <a:gd name="T15" fmla="*/ 24 h 23"/>
                  <a:gd name="T16" fmla="*/ 30 w 21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21" y="0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0" y="23"/>
                    </a:lnTo>
                    <a:lnTo>
                      <a:pt x="13" y="20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2" name="Freeform 606"/>
              <p:cNvSpPr>
                <a:spLocks noChangeAspect="1"/>
              </p:cNvSpPr>
              <p:nvPr/>
            </p:nvSpPr>
            <p:spPr bwMode="auto">
              <a:xfrm>
                <a:off x="3043" y="3538"/>
                <a:ext cx="48" cy="63"/>
              </a:xfrm>
              <a:custGeom>
                <a:avLst/>
                <a:gdLst>
                  <a:gd name="T0" fmla="*/ 0 w 39"/>
                  <a:gd name="T1" fmla="*/ 23 h 47"/>
                  <a:gd name="T2" fmla="*/ 20 w 39"/>
                  <a:gd name="T3" fmla="*/ 23 h 47"/>
                  <a:gd name="T4" fmla="*/ 20 w 39"/>
                  <a:gd name="T5" fmla="*/ 56 h 47"/>
                  <a:gd name="T6" fmla="*/ 20 w 39"/>
                  <a:gd name="T7" fmla="*/ 84 h 47"/>
                  <a:gd name="T8" fmla="*/ 59 w 39"/>
                  <a:gd name="T9" fmla="*/ 70 h 47"/>
                  <a:gd name="T10" fmla="*/ 59 w 39"/>
                  <a:gd name="T11" fmla="*/ 47 h 47"/>
                  <a:gd name="T12" fmla="*/ 39 w 39"/>
                  <a:gd name="T13" fmla="*/ 32 h 47"/>
                  <a:gd name="T14" fmla="*/ 39 w 39"/>
                  <a:gd name="T15" fmla="*/ 12 h 47"/>
                  <a:gd name="T16" fmla="*/ 32 w 39"/>
                  <a:gd name="T17" fmla="*/ 4 h 47"/>
                  <a:gd name="T18" fmla="*/ 20 w 39"/>
                  <a:gd name="T19" fmla="*/ 0 h 47"/>
                  <a:gd name="T20" fmla="*/ 12 w 39"/>
                  <a:gd name="T21" fmla="*/ 0 h 47"/>
                  <a:gd name="T22" fmla="*/ 7 w 39"/>
                  <a:gd name="T23" fmla="*/ 0 h 47"/>
                  <a:gd name="T24" fmla="*/ 2 w 39"/>
                  <a:gd name="T25" fmla="*/ 4 h 47"/>
                  <a:gd name="T26" fmla="*/ 0 w 39"/>
                  <a:gd name="T27" fmla="*/ 12 h 47"/>
                  <a:gd name="T28" fmla="*/ 0 w 39"/>
                  <a:gd name="T29" fmla="*/ 23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47"/>
                  <a:gd name="T47" fmla="*/ 39 w 39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47">
                    <a:moveTo>
                      <a:pt x="0" y="13"/>
                    </a:moveTo>
                    <a:lnTo>
                      <a:pt x="13" y="13"/>
                    </a:lnTo>
                    <a:lnTo>
                      <a:pt x="13" y="31"/>
                    </a:lnTo>
                    <a:lnTo>
                      <a:pt x="13" y="47"/>
                    </a:lnTo>
                    <a:lnTo>
                      <a:pt x="39" y="39"/>
                    </a:lnTo>
                    <a:lnTo>
                      <a:pt x="39" y="26"/>
                    </a:lnTo>
                    <a:lnTo>
                      <a:pt x="26" y="18"/>
                    </a:lnTo>
                    <a:lnTo>
                      <a:pt x="26" y="7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3" name="Rectangle 605"/>
              <p:cNvSpPr>
                <a:spLocks noChangeAspect="1" noChangeArrowheads="1"/>
              </p:cNvSpPr>
              <p:nvPr/>
            </p:nvSpPr>
            <p:spPr bwMode="auto">
              <a:xfrm>
                <a:off x="1359" y="3590"/>
                <a:ext cx="16" cy="18"/>
              </a:xfrm>
              <a:prstGeom prst="rect">
                <a:avLst/>
              </a:prstGeom>
              <a:solidFill>
                <a:srgbClr val="9133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444" name="Freeform 604"/>
              <p:cNvSpPr>
                <a:spLocks noChangeAspect="1"/>
              </p:cNvSpPr>
              <p:nvPr/>
            </p:nvSpPr>
            <p:spPr bwMode="auto">
              <a:xfrm>
                <a:off x="1375" y="3489"/>
                <a:ext cx="70" cy="136"/>
              </a:xfrm>
              <a:custGeom>
                <a:avLst/>
                <a:gdLst>
                  <a:gd name="T0" fmla="*/ 58 w 58"/>
                  <a:gd name="T1" fmla="*/ 9 h 102"/>
                  <a:gd name="T2" fmla="*/ 58 w 58"/>
                  <a:gd name="T3" fmla="*/ 41 h 102"/>
                  <a:gd name="T4" fmla="*/ 40 w 58"/>
                  <a:gd name="T5" fmla="*/ 41 h 102"/>
                  <a:gd name="T6" fmla="*/ 40 w 58"/>
                  <a:gd name="T7" fmla="*/ 65 h 102"/>
                  <a:gd name="T8" fmla="*/ 28 w 58"/>
                  <a:gd name="T9" fmla="*/ 135 h 102"/>
                  <a:gd name="T10" fmla="*/ 0 w 58"/>
                  <a:gd name="T11" fmla="*/ 135 h 102"/>
                  <a:gd name="T12" fmla="*/ 0 w 58"/>
                  <a:gd name="T13" fmla="*/ 159 h 102"/>
                  <a:gd name="T14" fmla="*/ 0 w 58"/>
                  <a:gd name="T15" fmla="*/ 181 h 102"/>
                  <a:gd name="T16" fmla="*/ 16 w 58"/>
                  <a:gd name="T17" fmla="*/ 176 h 102"/>
                  <a:gd name="T18" fmla="*/ 28 w 58"/>
                  <a:gd name="T19" fmla="*/ 159 h 102"/>
                  <a:gd name="T20" fmla="*/ 47 w 58"/>
                  <a:gd name="T21" fmla="*/ 135 h 102"/>
                  <a:gd name="T22" fmla="*/ 70 w 58"/>
                  <a:gd name="T23" fmla="*/ 17 h 102"/>
                  <a:gd name="T24" fmla="*/ 84 w 58"/>
                  <a:gd name="T25" fmla="*/ 41 h 102"/>
                  <a:gd name="T26" fmla="*/ 84 w 58"/>
                  <a:gd name="T27" fmla="*/ 0 h 102"/>
                  <a:gd name="T28" fmla="*/ 58 w 58"/>
                  <a:gd name="T29" fmla="*/ 9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8"/>
                  <a:gd name="T46" fmla="*/ 0 h 102"/>
                  <a:gd name="T47" fmla="*/ 58 w 58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8" h="102">
                    <a:moveTo>
                      <a:pt x="40" y="5"/>
                    </a:moveTo>
                    <a:lnTo>
                      <a:pt x="40" y="23"/>
                    </a:lnTo>
                    <a:lnTo>
                      <a:pt x="27" y="23"/>
                    </a:lnTo>
                    <a:lnTo>
                      <a:pt x="27" y="37"/>
                    </a:lnTo>
                    <a:lnTo>
                      <a:pt x="19" y="76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1" y="99"/>
                    </a:lnTo>
                    <a:lnTo>
                      <a:pt x="19" y="89"/>
                    </a:lnTo>
                    <a:lnTo>
                      <a:pt x="32" y="76"/>
                    </a:lnTo>
                    <a:lnTo>
                      <a:pt x="48" y="10"/>
                    </a:lnTo>
                    <a:lnTo>
                      <a:pt x="58" y="23"/>
                    </a:lnTo>
                    <a:lnTo>
                      <a:pt x="58" y="0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5" name="Freeform 603"/>
              <p:cNvSpPr>
                <a:spLocks noChangeAspect="1"/>
              </p:cNvSpPr>
              <p:nvPr/>
            </p:nvSpPr>
            <p:spPr bwMode="auto">
              <a:xfrm>
                <a:off x="1800" y="3548"/>
                <a:ext cx="19" cy="92"/>
              </a:xfrm>
              <a:custGeom>
                <a:avLst/>
                <a:gdLst>
                  <a:gd name="T0" fmla="*/ 5 w 16"/>
                  <a:gd name="T1" fmla="*/ 89 h 69"/>
                  <a:gd name="T2" fmla="*/ 5 w 16"/>
                  <a:gd name="T3" fmla="*/ 123 h 69"/>
                  <a:gd name="T4" fmla="*/ 23 w 16"/>
                  <a:gd name="T5" fmla="*/ 123 h 69"/>
                  <a:gd name="T6" fmla="*/ 23 w 16"/>
                  <a:gd name="T7" fmla="*/ 0 h 69"/>
                  <a:gd name="T8" fmla="*/ 7 w 16"/>
                  <a:gd name="T9" fmla="*/ 15 h 69"/>
                  <a:gd name="T10" fmla="*/ 0 w 16"/>
                  <a:gd name="T11" fmla="*/ 33 h 69"/>
                  <a:gd name="T12" fmla="*/ 5 w 16"/>
                  <a:gd name="T13" fmla="*/ 52 h 69"/>
                  <a:gd name="T14" fmla="*/ 5 w 16"/>
                  <a:gd name="T15" fmla="*/ 8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69"/>
                  <a:gd name="T26" fmla="*/ 16 w 16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69">
                    <a:moveTo>
                      <a:pt x="3" y="50"/>
                    </a:moveTo>
                    <a:lnTo>
                      <a:pt x="3" y="69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6" name="Freeform 602"/>
              <p:cNvSpPr>
                <a:spLocks noChangeAspect="1"/>
              </p:cNvSpPr>
              <p:nvPr/>
            </p:nvSpPr>
            <p:spPr bwMode="auto">
              <a:xfrm>
                <a:off x="2221" y="3383"/>
                <a:ext cx="70" cy="266"/>
              </a:xfrm>
              <a:custGeom>
                <a:avLst/>
                <a:gdLst>
                  <a:gd name="T0" fmla="*/ 0 w 58"/>
                  <a:gd name="T1" fmla="*/ 60 h 199"/>
                  <a:gd name="T2" fmla="*/ 34 w 58"/>
                  <a:gd name="T3" fmla="*/ 60 h 199"/>
                  <a:gd name="T4" fmla="*/ 12 w 58"/>
                  <a:gd name="T5" fmla="*/ 118 h 199"/>
                  <a:gd name="T6" fmla="*/ 45 w 58"/>
                  <a:gd name="T7" fmla="*/ 142 h 199"/>
                  <a:gd name="T8" fmla="*/ 49 w 58"/>
                  <a:gd name="T9" fmla="*/ 245 h 199"/>
                  <a:gd name="T10" fmla="*/ 45 w 58"/>
                  <a:gd name="T11" fmla="*/ 344 h 199"/>
                  <a:gd name="T12" fmla="*/ 64 w 58"/>
                  <a:gd name="T13" fmla="*/ 356 h 199"/>
                  <a:gd name="T14" fmla="*/ 84 w 58"/>
                  <a:gd name="T15" fmla="*/ 356 h 199"/>
                  <a:gd name="T16" fmla="*/ 84 w 58"/>
                  <a:gd name="T17" fmla="*/ 286 h 199"/>
                  <a:gd name="T18" fmla="*/ 84 w 58"/>
                  <a:gd name="T19" fmla="*/ 159 h 199"/>
                  <a:gd name="T20" fmla="*/ 76 w 58"/>
                  <a:gd name="T21" fmla="*/ 150 h 199"/>
                  <a:gd name="T22" fmla="*/ 72 w 58"/>
                  <a:gd name="T23" fmla="*/ 142 h 199"/>
                  <a:gd name="T24" fmla="*/ 69 w 58"/>
                  <a:gd name="T25" fmla="*/ 132 h 199"/>
                  <a:gd name="T26" fmla="*/ 64 w 58"/>
                  <a:gd name="T27" fmla="*/ 118 h 199"/>
                  <a:gd name="T28" fmla="*/ 64 w 58"/>
                  <a:gd name="T29" fmla="*/ 71 h 199"/>
                  <a:gd name="T30" fmla="*/ 57 w 58"/>
                  <a:gd name="T31" fmla="*/ 75 h 199"/>
                  <a:gd name="T32" fmla="*/ 30 w 58"/>
                  <a:gd name="T33" fmla="*/ 0 h 199"/>
                  <a:gd name="T34" fmla="*/ 30 w 58"/>
                  <a:gd name="T35" fmla="*/ 37 h 199"/>
                  <a:gd name="T36" fmla="*/ 0 w 58"/>
                  <a:gd name="T37" fmla="*/ 60 h 1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199"/>
                  <a:gd name="T59" fmla="*/ 58 w 58"/>
                  <a:gd name="T60" fmla="*/ 199 h 1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199">
                    <a:moveTo>
                      <a:pt x="0" y="34"/>
                    </a:moveTo>
                    <a:lnTo>
                      <a:pt x="23" y="34"/>
                    </a:lnTo>
                    <a:lnTo>
                      <a:pt x="8" y="66"/>
                    </a:lnTo>
                    <a:lnTo>
                      <a:pt x="31" y="79"/>
                    </a:lnTo>
                    <a:lnTo>
                      <a:pt x="34" y="137"/>
                    </a:lnTo>
                    <a:lnTo>
                      <a:pt x="31" y="192"/>
                    </a:lnTo>
                    <a:lnTo>
                      <a:pt x="44" y="199"/>
                    </a:lnTo>
                    <a:lnTo>
                      <a:pt x="58" y="199"/>
                    </a:lnTo>
                    <a:lnTo>
                      <a:pt x="58" y="160"/>
                    </a:lnTo>
                    <a:lnTo>
                      <a:pt x="58" y="89"/>
                    </a:lnTo>
                    <a:lnTo>
                      <a:pt x="52" y="84"/>
                    </a:lnTo>
                    <a:lnTo>
                      <a:pt x="50" y="79"/>
                    </a:lnTo>
                    <a:lnTo>
                      <a:pt x="47" y="74"/>
                    </a:lnTo>
                    <a:lnTo>
                      <a:pt x="44" y="66"/>
                    </a:lnTo>
                    <a:lnTo>
                      <a:pt x="44" y="40"/>
                    </a:lnTo>
                    <a:lnTo>
                      <a:pt x="39" y="42"/>
                    </a:lnTo>
                    <a:lnTo>
                      <a:pt x="21" y="0"/>
                    </a:lnTo>
                    <a:lnTo>
                      <a:pt x="2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7" name="Freeform 601"/>
              <p:cNvSpPr>
                <a:spLocks noChangeAspect="1"/>
              </p:cNvSpPr>
              <p:nvPr/>
            </p:nvSpPr>
            <p:spPr bwMode="auto">
              <a:xfrm>
                <a:off x="2074" y="3573"/>
                <a:ext cx="63" cy="67"/>
              </a:xfrm>
              <a:custGeom>
                <a:avLst/>
                <a:gdLst>
                  <a:gd name="T0" fmla="*/ 39 w 52"/>
                  <a:gd name="T1" fmla="*/ 9 h 50"/>
                  <a:gd name="T2" fmla="*/ 39 w 52"/>
                  <a:gd name="T3" fmla="*/ 32 h 50"/>
                  <a:gd name="T4" fmla="*/ 15 w 52"/>
                  <a:gd name="T5" fmla="*/ 42 h 50"/>
                  <a:gd name="T6" fmla="*/ 12 w 52"/>
                  <a:gd name="T7" fmla="*/ 52 h 50"/>
                  <a:gd name="T8" fmla="*/ 7 w 52"/>
                  <a:gd name="T9" fmla="*/ 64 h 50"/>
                  <a:gd name="T10" fmla="*/ 0 w 52"/>
                  <a:gd name="T11" fmla="*/ 90 h 50"/>
                  <a:gd name="T12" fmla="*/ 19 w 52"/>
                  <a:gd name="T13" fmla="*/ 90 h 50"/>
                  <a:gd name="T14" fmla="*/ 19 w 52"/>
                  <a:gd name="T15" fmla="*/ 64 h 50"/>
                  <a:gd name="T16" fmla="*/ 23 w 52"/>
                  <a:gd name="T17" fmla="*/ 56 h 50"/>
                  <a:gd name="T18" fmla="*/ 27 w 52"/>
                  <a:gd name="T19" fmla="*/ 52 h 50"/>
                  <a:gd name="T20" fmla="*/ 46 w 52"/>
                  <a:gd name="T21" fmla="*/ 47 h 50"/>
                  <a:gd name="T22" fmla="*/ 46 w 52"/>
                  <a:gd name="T23" fmla="*/ 70 h 50"/>
                  <a:gd name="T24" fmla="*/ 57 w 52"/>
                  <a:gd name="T25" fmla="*/ 70 h 50"/>
                  <a:gd name="T26" fmla="*/ 76 w 52"/>
                  <a:gd name="T27" fmla="*/ 56 h 50"/>
                  <a:gd name="T28" fmla="*/ 74 w 52"/>
                  <a:gd name="T29" fmla="*/ 0 h 50"/>
                  <a:gd name="T30" fmla="*/ 39 w 52"/>
                  <a:gd name="T31" fmla="*/ 9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50"/>
                  <a:gd name="T50" fmla="*/ 52 w 52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50">
                    <a:moveTo>
                      <a:pt x="26" y="5"/>
                    </a:moveTo>
                    <a:lnTo>
                      <a:pt x="26" y="18"/>
                    </a:lnTo>
                    <a:lnTo>
                      <a:pt x="10" y="23"/>
                    </a:lnTo>
                    <a:lnTo>
                      <a:pt x="8" y="29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13" y="36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31" y="26"/>
                    </a:lnTo>
                    <a:lnTo>
                      <a:pt x="31" y="39"/>
                    </a:lnTo>
                    <a:lnTo>
                      <a:pt x="39" y="39"/>
                    </a:lnTo>
                    <a:lnTo>
                      <a:pt x="52" y="31"/>
                    </a:lnTo>
                    <a:lnTo>
                      <a:pt x="50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8" name="Freeform 600"/>
              <p:cNvSpPr>
                <a:spLocks noChangeAspect="1"/>
              </p:cNvSpPr>
              <p:nvPr/>
            </p:nvSpPr>
            <p:spPr bwMode="auto">
              <a:xfrm>
                <a:off x="2150" y="3429"/>
                <a:ext cx="112" cy="270"/>
              </a:xfrm>
              <a:custGeom>
                <a:avLst/>
                <a:gdLst>
                  <a:gd name="T0" fmla="*/ 39 w 92"/>
                  <a:gd name="T1" fmla="*/ 65 h 202"/>
                  <a:gd name="T2" fmla="*/ 57 w 92"/>
                  <a:gd name="T3" fmla="*/ 65 h 202"/>
                  <a:gd name="T4" fmla="*/ 57 w 92"/>
                  <a:gd name="T5" fmla="*/ 136 h 202"/>
                  <a:gd name="T6" fmla="*/ 32 w 92"/>
                  <a:gd name="T7" fmla="*/ 136 h 202"/>
                  <a:gd name="T8" fmla="*/ 19 w 92"/>
                  <a:gd name="T9" fmla="*/ 192 h 202"/>
                  <a:gd name="T10" fmla="*/ 0 w 92"/>
                  <a:gd name="T11" fmla="*/ 192 h 202"/>
                  <a:gd name="T12" fmla="*/ 43 w 92"/>
                  <a:gd name="T13" fmla="*/ 249 h 202"/>
                  <a:gd name="T14" fmla="*/ 50 w 92"/>
                  <a:gd name="T15" fmla="*/ 239 h 202"/>
                  <a:gd name="T16" fmla="*/ 55 w 92"/>
                  <a:gd name="T17" fmla="*/ 291 h 202"/>
                  <a:gd name="T18" fmla="*/ 62 w 92"/>
                  <a:gd name="T19" fmla="*/ 318 h 202"/>
                  <a:gd name="T20" fmla="*/ 77 w 92"/>
                  <a:gd name="T21" fmla="*/ 338 h 202"/>
                  <a:gd name="T22" fmla="*/ 97 w 92"/>
                  <a:gd name="T23" fmla="*/ 361 h 202"/>
                  <a:gd name="T24" fmla="*/ 105 w 92"/>
                  <a:gd name="T25" fmla="*/ 361 h 202"/>
                  <a:gd name="T26" fmla="*/ 117 w 92"/>
                  <a:gd name="T27" fmla="*/ 318 h 202"/>
                  <a:gd name="T28" fmla="*/ 131 w 92"/>
                  <a:gd name="T29" fmla="*/ 318 h 202"/>
                  <a:gd name="T30" fmla="*/ 131 w 92"/>
                  <a:gd name="T31" fmla="*/ 282 h 202"/>
                  <a:gd name="T32" fmla="*/ 136 w 92"/>
                  <a:gd name="T33" fmla="*/ 184 h 202"/>
                  <a:gd name="T34" fmla="*/ 131 w 92"/>
                  <a:gd name="T35" fmla="*/ 80 h 202"/>
                  <a:gd name="T36" fmla="*/ 97 w 92"/>
                  <a:gd name="T37" fmla="*/ 57 h 202"/>
                  <a:gd name="T38" fmla="*/ 121 w 92"/>
                  <a:gd name="T39" fmla="*/ 0 h 202"/>
                  <a:gd name="T40" fmla="*/ 86 w 92"/>
                  <a:gd name="T41" fmla="*/ 0 h 202"/>
                  <a:gd name="T42" fmla="*/ 77 w 92"/>
                  <a:gd name="T43" fmla="*/ 0 h 202"/>
                  <a:gd name="T44" fmla="*/ 39 w 92"/>
                  <a:gd name="T45" fmla="*/ 65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202"/>
                  <a:gd name="T71" fmla="*/ 92 w 92"/>
                  <a:gd name="T72" fmla="*/ 202 h 2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202">
                    <a:moveTo>
                      <a:pt x="26" y="37"/>
                    </a:moveTo>
                    <a:lnTo>
                      <a:pt x="39" y="37"/>
                    </a:lnTo>
                    <a:lnTo>
                      <a:pt x="39" y="76"/>
                    </a:lnTo>
                    <a:lnTo>
                      <a:pt x="21" y="76"/>
                    </a:lnTo>
                    <a:lnTo>
                      <a:pt x="13" y="108"/>
                    </a:lnTo>
                    <a:lnTo>
                      <a:pt x="0" y="108"/>
                    </a:lnTo>
                    <a:lnTo>
                      <a:pt x="29" y="139"/>
                    </a:lnTo>
                    <a:lnTo>
                      <a:pt x="34" y="134"/>
                    </a:lnTo>
                    <a:lnTo>
                      <a:pt x="37" y="163"/>
                    </a:lnTo>
                    <a:lnTo>
                      <a:pt x="42" y="178"/>
                    </a:lnTo>
                    <a:lnTo>
                      <a:pt x="52" y="189"/>
                    </a:lnTo>
                    <a:lnTo>
                      <a:pt x="66" y="202"/>
                    </a:lnTo>
                    <a:lnTo>
                      <a:pt x="71" y="202"/>
                    </a:lnTo>
                    <a:lnTo>
                      <a:pt x="79" y="178"/>
                    </a:lnTo>
                    <a:lnTo>
                      <a:pt x="89" y="178"/>
                    </a:lnTo>
                    <a:lnTo>
                      <a:pt x="89" y="158"/>
                    </a:lnTo>
                    <a:lnTo>
                      <a:pt x="92" y="103"/>
                    </a:lnTo>
                    <a:lnTo>
                      <a:pt x="89" y="45"/>
                    </a:lnTo>
                    <a:lnTo>
                      <a:pt x="66" y="32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9" name="Freeform 599"/>
              <p:cNvSpPr>
                <a:spLocks noChangeAspect="1"/>
              </p:cNvSpPr>
              <p:nvPr/>
            </p:nvSpPr>
            <p:spPr bwMode="auto">
              <a:xfrm>
                <a:off x="2090" y="3608"/>
                <a:ext cx="21" cy="49"/>
              </a:xfrm>
              <a:custGeom>
                <a:avLst/>
                <a:gdLst>
                  <a:gd name="T0" fmla="*/ 0 w 18"/>
                  <a:gd name="T1" fmla="*/ 42 h 37"/>
                  <a:gd name="T2" fmla="*/ 0 w 18"/>
                  <a:gd name="T3" fmla="*/ 65 h 37"/>
                  <a:gd name="T4" fmla="*/ 17 w 18"/>
                  <a:gd name="T5" fmla="*/ 54 h 37"/>
                  <a:gd name="T6" fmla="*/ 24 w 18"/>
                  <a:gd name="T7" fmla="*/ 23 h 37"/>
                  <a:gd name="T8" fmla="*/ 24 w 18"/>
                  <a:gd name="T9" fmla="*/ 0 h 37"/>
                  <a:gd name="T10" fmla="*/ 7 w 18"/>
                  <a:gd name="T11" fmla="*/ 5 h 37"/>
                  <a:gd name="T12" fmla="*/ 3 w 18"/>
                  <a:gd name="T13" fmla="*/ 9 h 37"/>
                  <a:gd name="T14" fmla="*/ 0 w 18"/>
                  <a:gd name="T15" fmla="*/ 17 h 37"/>
                  <a:gd name="T16" fmla="*/ 0 w 18"/>
                  <a:gd name="T17" fmla="*/ 4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7"/>
                  <a:gd name="T29" fmla="*/ 18 w 18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7">
                    <a:moveTo>
                      <a:pt x="0" y="24"/>
                    </a:moveTo>
                    <a:lnTo>
                      <a:pt x="0" y="37"/>
                    </a:lnTo>
                    <a:lnTo>
                      <a:pt x="13" y="31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0" name="Freeform 598"/>
              <p:cNvSpPr>
                <a:spLocks noChangeAspect="1" noEditPoints="1"/>
              </p:cNvSpPr>
              <p:nvPr/>
            </p:nvSpPr>
            <p:spPr bwMode="auto">
              <a:xfrm>
                <a:off x="2670" y="3454"/>
                <a:ext cx="443" cy="273"/>
              </a:xfrm>
              <a:custGeom>
                <a:avLst/>
                <a:gdLst>
                  <a:gd name="T0" fmla="*/ 117 w 365"/>
                  <a:gd name="T1" fmla="*/ 150 h 204"/>
                  <a:gd name="T2" fmla="*/ 112 w 365"/>
                  <a:gd name="T3" fmla="*/ 174 h 204"/>
                  <a:gd name="T4" fmla="*/ 112 w 365"/>
                  <a:gd name="T5" fmla="*/ 183 h 204"/>
                  <a:gd name="T6" fmla="*/ 104 w 365"/>
                  <a:gd name="T7" fmla="*/ 186 h 204"/>
                  <a:gd name="T8" fmla="*/ 85 w 365"/>
                  <a:gd name="T9" fmla="*/ 191 h 204"/>
                  <a:gd name="T10" fmla="*/ 90 w 365"/>
                  <a:gd name="T11" fmla="*/ 169 h 204"/>
                  <a:gd name="T12" fmla="*/ 90 w 365"/>
                  <a:gd name="T13" fmla="*/ 159 h 204"/>
                  <a:gd name="T14" fmla="*/ 92 w 365"/>
                  <a:gd name="T15" fmla="*/ 159 h 204"/>
                  <a:gd name="T16" fmla="*/ 117 w 365"/>
                  <a:gd name="T17" fmla="*/ 150 h 204"/>
                  <a:gd name="T18" fmla="*/ 97 w 365"/>
                  <a:gd name="T19" fmla="*/ 0 h 204"/>
                  <a:gd name="T20" fmla="*/ 78 w 365"/>
                  <a:gd name="T21" fmla="*/ 47 h 204"/>
                  <a:gd name="T22" fmla="*/ 55 w 365"/>
                  <a:gd name="T23" fmla="*/ 88 h 204"/>
                  <a:gd name="T24" fmla="*/ 40 w 365"/>
                  <a:gd name="T25" fmla="*/ 88 h 204"/>
                  <a:gd name="T26" fmla="*/ 50 w 365"/>
                  <a:gd name="T27" fmla="*/ 183 h 204"/>
                  <a:gd name="T28" fmla="*/ 0 w 365"/>
                  <a:gd name="T29" fmla="*/ 296 h 204"/>
                  <a:gd name="T30" fmla="*/ 0 w 365"/>
                  <a:gd name="T31" fmla="*/ 318 h 204"/>
                  <a:gd name="T32" fmla="*/ 19 w 365"/>
                  <a:gd name="T33" fmla="*/ 318 h 204"/>
                  <a:gd name="T34" fmla="*/ 47 w 365"/>
                  <a:gd name="T35" fmla="*/ 337 h 204"/>
                  <a:gd name="T36" fmla="*/ 70 w 365"/>
                  <a:gd name="T37" fmla="*/ 365 h 204"/>
                  <a:gd name="T38" fmla="*/ 70 w 365"/>
                  <a:gd name="T39" fmla="*/ 343 h 204"/>
                  <a:gd name="T40" fmla="*/ 97 w 365"/>
                  <a:gd name="T41" fmla="*/ 328 h 204"/>
                  <a:gd name="T42" fmla="*/ 109 w 365"/>
                  <a:gd name="T43" fmla="*/ 313 h 204"/>
                  <a:gd name="T44" fmla="*/ 121 w 365"/>
                  <a:gd name="T45" fmla="*/ 296 h 204"/>
                  <a:gd name="T46" fmla="*/ 129 w 365"/>
                  <a:gd name="T47" fmla="*/ 285 h 204"/>
                  <a:gd name="T48" fmla="*/ 136 w 365"/>
                  <a:gd name="T49" fmla="*/ 281 h 204"/>
                  <a:gd name="T50" fmla="*/ 143 w 365"/>
                  <a:gd name="T51" fmla="*/ 276 h 204"/>
                  <a:gd name="T52" fmla="*/ 152 w 365"/>
                  <a:gd name="T53" fmla="*/ 272 h 204"/>
                  <a:gd name="T54" fmla="*/ 191 w 365"/>
                  <a:gd name="T55" fmla="*/ 272 h 204"/>
                  <a:gd name="T56" fmla="*/ 194 w 365"/>
                  <a:gd name="T57" fmla="*/ 249 h 204"/>
                  <a:gd name="T58" fmla="*/ 201 w 365"/>
                  <a:gd name="T59" fmla="*/ 234 h 204"/>
                  <a:gd name="T60" fmla="*/ 214 w 365"/>
                  <a:gd name="T61" fmla="*/ 221 h 204"/>
                  <a:gd name="T62" fmla="*/ 226 w 365"/>
                  <a:gd name="T63" fmla="*/ 211 h 204"/>
                  <a:gd name="T64" fmla="*/ 256 w 365"/>
                  <a:gd name="T65" fmla="*/ 201 h 204"/>
                  <a:gd name="T66" fmla="*/ 283 w 365"/>
                  <a:gd name="T67" fmla="*/ 183 h 204"/>
                  <a:gd name="T68" fmla="*/ 473 w 365"/>
                  <a:gd name="T69" fmla="*/ 169 h 204"/>
                  <a:gd name="T70" fmla="*/ 473 w 365"/>
                  <a:gd name="T71" fmla="*/ 137 h 204"/>
                  <a:gd name="T72" fmla="*/ 454 w 365"/>
                  <a:gd name="T73" fmla="*/ 137 h 204"/>
                  <a:gd name="T74" fmla="*/ 117 w 365"/>
                  <a:gd name="T75" fmla="*/ 150 h 204"/>
                  <a:gd name="T76" fmla="*/ 124 w 365"/>
                  <a:gd name="T77" fmla="*/ 126 h 204"/>
                  <a:gd name="T78" fmla="*/ 136 w 365"/>
                  <a:gd name="T79" fmla="*/ 107 h 204"/>
                  <a:gd name="T80" fmla="*/ 152 w 365"/>
                  <a:gd name="T81" fmla="*/ 94 h 204"/>
                  <a:gd name="T82" fmla="*/ 171 w 365"/>
                  <a:gd name="T83" fmla="*/ 88 h 204"/>
                  <a:gd name="T84" fmla="*/ 276 w 365"/>
                  <a:gd name="T85" fmla="*/ 88 h 204"/>
                  <a:gd name="T86" fmla="*/ 276 w 365"/>
                  <a:gd name="T87" fmla="*/ 102 h 204"/>
                  <a:gd name="T88" fmla="*/ 435 w 365"/>
                  <a:gd name="T89" fmla="*/ 88 h 204"/>
                  <a:gd name="T90" fmla="*/ 538 w 365"/>
                  <a:gd name="T91" fmla="*/ 64 h 204"/>
                  <a:gd name="T92" fmla="*/ 528 w 365"/>
                  <a:gd name="T93" fmla="*/ 47 h 204"/>
                  <a:gd name="T94" fmla="*/ 454 w 365"/>
                  <a:gd name="T95" fmla="*/ 47 h 204"/>
                  <a:gd name="T96" fmla="*/ 445 w 365"/>
                  <a:gd name="T97" fmla="*/ 55 h 204"/>
                  <a:gd name="T98" fmla="*/ 437 w 365"/>
                  <a:gd name="T99" fmla="*/ 62 h 204"/>
                  <a:gd name="T100" fmla="*/ 426 w 365"/>
                  <a:gd name="T101" fmla="*/ 64 h 204"/>
                  <a:gd name="T102" fmla="*/ 407 w 365"/>
                  <a:gd name="T103" fmla="*/ 64 h 204"/>
                  <a:gd name="T104" fmla="*/ 360 w 365"/>
                  <a:gd name="T105" fmla="*/ 64 h 204"/>
                  <a:gd name="T106" fmla="*/ 333 w 365"/>
                  <a:gd name="T107" fmla="*/ 64 h 204"/>
                  <a:gd name="T108" fmla="*/ 309 w 365"/>
                  <a:gd name="T109" fmla="*/ 62 h 204"/>
                  <a:gd name="T110" fmla="*/ 290 w 365"/>
                  <a:gd name="T111" fmla="*/ 47 h 204"/>
                  <a:gd name="T112" fmla="*/ 276 w 365"/>
                  <a:gd name="T113" fmla="*/ 32 h 204"/>
                  <a:gd name="T114" fmla="*/ 171 w 365"/>
                  <a:gd name="T115" fmla="*/ 47 h 204"/>
                  <a:gd name="T116" fmla="*/ 143 w 365"/>
                  <a:gd name="T117" fmla="*/ 47 h 204"/>
                  <a:gd name="T118" fmla="*/ 124 w 365"/>
                  <a:gd name="T119" fmla="*/ 47 h 204"/>
                  <a:gd name="T120" fmla="*/ 143 w 365"/>
                  <a:gd name="T121" fmla="*/ 0 h 204"/>
                  <a:gd name="T122" fmla="*/ 97 w 365"/>
                  <a:gd name="T123" fmla="*/ 0 h 2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5"/>
                  <a:gd name="T187" fmla="*/ 0 h 204"/>
                  <a:gd name="T188" fmla="*/ 365 w 365"/>
                  <a:gd name="T189" fmla="*/ 204 h 2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5" h="204">
                    <a:moveTo>
                      <a:pt x="79" y="84"/>
                    </a:moveTo>
                    <a:lnTo>
                      <a:pt x="76" y="97"/>
                    </a:lnTo>
                    <a:lnTo>
                      <a:pt x="76" y="102"/>
                    </a:lnTo>
                    <a:lnTo>
                      <a:pt x="71" y="104"/>
                    </a:lnTo>
                    <a:lnTo>
                      <a:pt x="58" y="107"/>
                    </a:lnTo>
                    <a:lnTo>
                      <a:pt x="61" y="94"/>
                    </a:lnTo>
                    <a:lnTo>
                      <a:pt x="61" y="89"/>
                    </a:lnTo>
                    <a:lnTo>
                      <a:pt x="63" y="89"/>
                    </a:lnTo>
                    <a:lnTo>
                      <a:pt x="79" y="84"/>
                    </a:lnTo>
                    <a:close/>
                    <a:moveTo>
                      <a:pt x="66" y="0"/>
                    </a:moveTo>
                    <a:lnTo>
                      <a:pt x="53" y="26"/>
                    </a:lnTo>
                    <a:lnTo>
                      <a:pt x="37" y="49"/>
                    </a:lnTo>
                    <a:lnTo>
                      <a:pt x="27" y="49"/>
                    </a:lnTo>
                    <a:lnTo>
                      <a:pt x="34" y="102"/>
                    </a:lnTo>
                    <a:lnTo>
                      <a:pt x="0" y="165"/>
                    </a:lnTo>
                    <a:lnTo>
                      <a:pt x="0" y="178"/>
                    </a:lnTo>
                    <a:lnTo>
                      <a:pt x="13" y="178"/>
                    </a:lnTo>
                    <a:lnTo>
                      <a:pt x="32" y="188"/>
                    </a:lnTo>
                    <a:lnTo>
                      <a:pt x="48" y="204"/>
                    </a:lnTo>
                    <a:lnTo>
                      <a:pt x="48" y="191"/>
                    </a:lnTo>
                    <a:lnTo>
                      <a:pt x="66" y="183"/>
                    </a:lnTo>
                    <a:lnTo>
                      <a:pt x="74" y="175"/>
                    </a:lnTo>
                    <a:lnTo>
                      <a:pt x="82" y="165"/>
                    </a:lnTo>
                    <a:lnTo>
                      <a:pt x="87" y="159"/>
                    </a:lnTo>
                    <a:lnTo>
                      <a:pt x="92" y="157"/>
                    </a:lnTo>
                    <a:lnTo>
                      <a:pt x="97" y="154"/>
                    </a:lnTo>
                    <a:lnTo>
                      <a:pt x="103" y="152"/>
                    </a:lnTo>
                    <a:lnTo>
                      <a:pt x="129" y="152"/>
                    </a:lnTo>
                    <a:lnTo>
                      <a:pt x="132" y="139"/>
                    </a:lnTo>
                    <a:lnTo>
                      <a:pt x="137" y="131"/>
                    </a:lnTo>
                    <a:lnTo>
                      <a:pt x="145" y="123"/>
                    </a:lnTo>
                    <a:lnTo>
                      <a:pt x="153" y="118"/>
                    </a:lnTo>
                    <a:lnTo>
                      <a:pt x="174" y="112"/>
                    </a:lnTo>
                    <a:lnTo>
                      <a:pt x="192" y="102"/>
                    </a:lnTo>
                    <a:lnTo>
                      <a:pt x="321" y="94"/>
                    </a:lnTo>
                    <a:lnTo>
                      <a:pt x="321" y="76"/>
                    </a:lnTo>
                    <a:lnTo>
                      <a:pt x="308" y="76"/>
                    </a:lnTo>
                    <a:lnTo>
                      <a:pt x="79" y="84"/>
                    </a:lnTo>
                    <a:lnTo>
                      <a:pt x="84" y="70"/>
                    </a:lnTo>
                    <a:lnTo>
                      <a:pt x="92" y="60"/>
                    </a:lnTo>
                    <a:lnTo>
                      <a:pt x="103" y="52"/>
                    </a:lnTo>
                    <a:lnTo>
                      <a:pt x="116" y="49"/>
                    </a:lnTo>
                    <a:lnTo>
                      <a:pt x="187" y="49"/>
                    </a:lnTo>
                    <a:lnTo>
                      <a:pt x="187" y="57"/>
                    </a:lnTo>
                    <a:lnTo>
                      <a:pt x="295" y="49"/>
                    </a:lnTo>
                    <a:lnTo>
                      <a:pt x="365" y="36"/>
                    </a:lnTo>
                    <a:lnTo>
                      <a:pt x="358" y="26"/>
                    </a:lnTo>
                    <a:lnTo>
                      <a:pt x="308" y="26"/>
                    </a:lnTo>
                    <a:lnTo>
                      <a:pt x="302" y="31"/>
                    </a:lnTo>
                    <a:lnTo>
                      <a:pt x="297" y="34"/>
                    </a:lnTo>
                    <a:lnTo>
                      <a:pt x="289" y="36"/>
                    </a:lnTo>
                    <a:lnTo>
                      <a:pt x="276" y="36"/>
                    </a:lnTo>
                    <a:lnTo>
                      <a:pt x="245" y="36"/>
                    </a:lnTo>
                    <a:lnTo>
                      <a:pt x="226" y="36"/>
                    </a:lnTo>
                    <a:lnTo>
                      <a:pt x="210" y="34"/>
                    </a:lnTo>
                    <a:lnTo>
                      <a:pt x="197" y="26"/>
                    </a:lnTo>
                    <a:lnTo>
                      <a:pt x="187" y="18"/>
                    </a:lnTo>
                    <a:lnTo>
                      <a:pt x="116" y="26"/>
                    </a:lnTo>
                    <a:lnTo>
                      <a:pt x="97" y="26"/>
                    </a:lnTo>
                    <a:lnTo>
                      <a:pt x="84" y="26"/>
                    </a:lnTo>
                    <a:lnTo>
                      <a:pt x="9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1" name="Freeform 597"/>
              <p:cNvSpPr>
                <a:spLocks noChangeAspect="1"/>
              </p:cNvSpPr>
              <p:nvPr/>
            </p:nvSpPr>
            <p:spPr bwMode="auto">
              <a:xfrm>
                <a:off x="2105" y="3530"/>
                <a:ext cx="125" cy="186"/>
              </a:xfrm>
              <a:custGeom>
                <a:avLst/>
                <a:gdLst>
                  <a:gd name="T0" fmla="*/ 0 w 103"/>
                  <a:gd name="T1" fmla="*/ 67 h 139"/>
                  <a:gd name="T2" fmla="*/ 35 w 103"/>
                  <a:gd name="T3" fmla="*/ 58 h 139"/>
                  <a:gd name="T4" fmla="*/ 39 w 103"/>
                  <a:gd name="T5" fmla="*/ 112 h 139"/>
                  <a:gd name="T6" fmla="*/ 55 w 103"/>
                  <a:gd name="T7" fmla="*/ 112 h 139"/>
                  <a:gd name="T8" fmla="*/ 74 w 103"/>
                  <a:gd name="T9" fmla="*/ 159 h 139"/>
                  <a:gd name="T10" fmla="*/ 74 w 103"/>
                  <a:gd name="T11" fmla="*/ 207 h 139"/>
                  <a:gd name="T12" fmla="*/ 112 w 103"/>
                  <a:gd name="T13" fmla="*/ 207 h 139"/>
                  <a:gd name="T14" fmla="*/ 112 w 103"/>
                  <a:gd name="T15" fmla="*/ 226 h 139"/>
                  <a:gd name="T16" fmla="*/ 131 w 103"/>
                  <a:gd name="T17" fmla="*/ 226 h 139"/>
                  <a:gd name="T18" fmla="*/ 131 w 103"/>
                  <a:gd name="T19" fmla="*/ 249 h 139"/>
                  <a:gd name="T20" fmla="*/ 140 w 103"/>
                  <a:gd name="T21" fmla="*/ 249 h 139"/>
                  <a:gd name="T22" fmla="*/ 152 w 103"/>
                  <a:gd name="T23" fmla="*/ 226 h 139"/>
                  <a:gd name="T24" fmla="*/ 131 w 103"/>
                  <a:gd name="T25" fmla="*/ 202 h 139"/>
                  <a:gd name="T26" fmla="*/ 117 w 103"/>
                  <a:gd name="T27" fmla="*/ 182 h 139"/>
                  <a:gd name="T28" fmla="*/ 109 w 103"/>
                  <a:gd name="T29" fmla="*/ 155 h 139"/>
                  <a:gd name="T30" fmla="*/ 104 w 103"/>
                  <a:gd name="T31" fmla="*/ 104 h 139"/>
                  <a:gd name="T32" fmla="*/ 97 w 103"/>
                  <a:gd name="T33" fmla="*/ 112 h 139"/>
                  <a:gd name="T34" fmla="*/ 55 w 103"/>
                  <a:gd name="T35" fmla="*/ 58 h 139"/>
                  <a:gd name="T36" fmla="*/ 55 w 103"/>
                  <a:gd name="T37" fmla="*/ 0 h 139"/>
                  <a:gd name="T38" fmla="*/ 0 w 103"/>
                  <a:gd name="T39" fmla="*/ 67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3"/>
                  <a:gd name="T61" fmla="*/ 0 h 139"/>
                  <a:gd name="T62" fmla="*/ 103 w 103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3" h="139">
                    <a:moveTo>
                      <a:pt x="0" y="37"/>
                    </a:moveTo>
                    <a:lnTo>
                      <a:pt x="24" y="32"/>
                    </a:lnTo>
                    <a:lnTo>
                      <a:pt x="26" y="63"/>
                    </a:lnTo>
                    <a:lnTo>
                      <a:pt x="37" y="63"/>
                    </a:lnTo>
                    <a:lnTo>
                      <a:pt x="50" y="89"/>
                    </a:lnTo>
                    <a:lnTo>
                      <a:pt x="50" y="116"/>
                    </a:lnTo>
                    <a:lnTo>
                      <a:pt x="76" y="116"/>
                    </a:lnTo>
                    <a:lnTo>
                      <a:pt x="76" y="126"/>
                    </a:lnTo>
                    <a:lnTo>
                      <a:pt x="89" y="126"/>
                    </a:lnTo>
                    <a:lnTo>
                      <a:pt x="89" y="139"/>
                    </a:lnTo>
                    <a:lnTo>
                      <a:pt x="95" y="139"/>
                    </a:lnTo>
                    <a:lnTo>
                      <a:pt x="103" y="126"/>
                    </a:lnTo>
                    <a:lnTo>
                      <a:pt x="89" y="113"/>
                    </a:lnTo>
                    <a:lnTo>
                      <a:pt x="79" y="102"/>
                    </a:lnTo>
                    <a:lnTo>
                      <a:pt x="74" y="87"/>
                    </a:lnTo>
                    <a:lnTo>
                      <a:pt x="71" y="58"/>
                    </a:lnTo>
                    <a:lnTo>
                      <a:pt x="66" y="63"/>
                    </a:lnTo>
                    <a:lnTo>
                      <a:pt x="37" y="3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2" name="Freeform 596"/>
              <p:cNvSpPr>
                <a:spLocks noChangeAspect="1"/>
              </p:cNvSpPr>
              <p:nvPr/>
            </p:nvSpPr>
            <p:spPr bwMode="auto">
              <a:xfrm>
                <a:off x="1905" y="3461"/>
                <a:ext cx="191" cy="255"/>
              </a:xfrm>
              <a:custGeom>
                <a:avLst/>
                <a:gdLst>
                  <a:gd name="T0" fmla="*/ 0 w 157"/>
                  <a:gd name="T1" fmla="*/ 318 h 191"/>
                  <a:gd name="T2" fmla="*/ 120 w 157"/>
                  <a:gd name="T3" fmla="*/ 331 h 191"/>
                  <a:gd name="T4" fmla="*/ 139 w 157"/>
                  <a:gd name="T5" fmla="*/ 340 h 191"/>
                  <a:gd name="T6" fmla="*/ 158 w 157"/>
                  <a:gd name="T7" fmla="*/ 340 h 191"/>
                  <a:gd name="T8" fmla="*/ 158 w 157"/>
                  <a:gd name="T9" fmla="*/ 331 h 191"/>
                  <a:gd name="T10" fmla="*/ 158 w 157"/>
                  <a:gd name="T11" fmla="*/ 206 h 191"/>
                  <a:gd name="T12" fmla="*/ 178 w 157"/>
                  <a:gd name="T13" fmla="*/ 206 h 191"/>
                  <a:gd name="T14" fmla="*/ 232 w 157"/>
                  <a:gd name="T15" fmla="*/ 47 h 191"/>
                  <a:gd name="T16" fmla="*/ 225 w 157"/>
                  <a:gd name="T17" fmla="*/ 47 h 191"/>
                  <a:gd name="T18" fmla="*/ 201 w 157"/>
                  <a:gd name="T19" fmla="*/ 52 h 191"/>
                  <a:gd name="T20" fmla="*/ 190 w 157"/>
                  <a:gd name="T21" fmla="*/ 55 h 191"/>
                  <a:gd name="T22" fmla="*/ 190 w 157"/>
                  <a:gd name="T23" fmla="*/ 69 h 191"/>
                  <a:gd name="T24" fmla="*/ 198 w 157"/>
                  <a:gd name="T25" fmla="*/ 92 h 191"/>
                  <a:gd name="T26" fmla="*/ 175 w 157"/>
                  <a:gd name="T27" fmla="*/ 60 h 191"/>
                  <a:gd name="T28" fmla="*/ 139 w 157"/>
                  <a:gd name="T29" fmla="*/ 55 h 191"/>
                  <a:gd name="T30" fmla="*/ 131 w 157"/>
                  <a:gd name="T31" fmla="*/ 23 h 191"/>
                  <a:gd name="T32" fmla="*/ 74 w 157"/>
                  <a:gd name="T33" fmla="*/ 0 h 191"/>
                  <a:gd name="T34" fmla="*/ 82 w 157"/>
                  <a:gd name="T35" fmla="*/ 23 h 191"/>
                  <a:gd name="T36" fmla="*/ 89 w 157"/>
                  <a:gd name="T37" fmla="*/ 32 h 191"/>
                  <a:gd name="T38" fmla="*/ 96 w 157"/>
                  <a:gd name="T39" fmla="*/ 32 h 191"/>
                  <a:gd name="T40" fmla="*/ 105 w 157"/>
                  <a:gd name="T41" fmla="*/ 32 h 191"/>
                  <a:gd name="T42" fmla="*/ 108 w 157"/>
                  <a:gd name="T43" fmla="*/ 32 h 191"/>
                  <a:gd name="T44" fmla="*/ 116 w 157"/>
                  <a:gd name="T45" fmla="*/ 43 h 191"/>
                  <a:gd name="T46" fmla="*/ 124 w 157"/>
                  <a:gd name="T47" fmla="*/ 55 h 191"/>
                  <a:gd name="T48" fmla="*/ 131 w 157"/>
                  <a:gd name="T49" fmla="*/ 92 h 191"/>
                  <a:gd name="T50" fmla="*/ 46 w 157"/>
                  <a:gd name="T51" fmla="*/ 167 h 191"/>
                  <a:gd name="T52" fmla="*/ 120 w 157"/>
                  <a:gd name="T53" fmla="*/ 251 h 191"/>
                  <a:gd name="T54" fmla="*/ 124 w 157"/>
                  <a:gd name="T55" fmla="*/ 266 h 191"/>
                  <a:gd name="T56" fmla="*/ 128 w 157"/>
                  <a:gd name="T57" fmla="*/ 275 h 191"/>
                  <a:gd name="T58" fmla="*/ 124 w 157"/>
                  <a:gd name="T59" fmla="*/ 286 h 191"/>
                  <a:gd name="T60" fmla="*/ 124 w 157"/>
                  <a:gd name="T61" fmla="*/ 288 h 191"/>
                  <a:gd name="T62" fmla="*/ 108 w 157"/>
                  <a:gd name="T63" fmla="*/ 299 h 191"/>
                  <a:gd name="T64" fmla="*/ 89 w 157"/>
                  <a:gd name="T65" fmla="*/ 299 h 191"/>
                  <a:gd name="T66" fmla="*/ 66 w 157"/>
                  <a:gd name="T67" fmla="*/ 303 h 191"/>
                  <a:gd name="T68" fmla="*/ 43 w 157"/>
                  <a:gd name="T69" fmla="*/ 303 h 191"/>
                  <a:gd name="T70" fmla="*/ 19 w 157"/>
                  <a:gd name="T71" fmla="*/ 308 h 191"/>
                  <a:gd name="T72" fmla="*/ 0 w 157"/>
                  <a:gd name="T73" fmla="*/ 318 h 1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"/>
                  <a:gd name="T112" fmla="*/ 0 h 191"/>
                  <a:gd name="T113" fmla="*/ 157 w 157"/>
                  <a:gd name="T114" fmla="*/ 191 h 1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" h="191">
                    <a:moveTo>
                      <a:pt x="0" y="178"/>
                    </a:moveTo>
                    <a:lnTo>
                      <a:pt x="81" y="186"/>
                    </a:lnTo>
                    <a:lnTo>
                      <a:pt x="94" y="191"/>
                    </a:lnTo>
                    <a:lnTo>
                      <a:pt x="107" y="191"/>
                    </a:lnTo>
                    <a:lnTo>
                      <a:pt x="107" y="186"/>
                    </a:lnTo>
                    <a:lnTo>
                      <a:pt x="107" y="115"/>
                    </a:lnTo>
                    <a:lnTo>
                      <a:pt x="120" y="115"/>
                    </a:lnTo>
                    <a:lnTo>
                      <a:pt x="157" y="26"/>
                    </a:lnTo>
                    <a:lnTo>
                      <a:pt x="152" y="26"/>
                    </a:lnTo>
                    <a:lnTo>
                      <a:pt x="136" y="29"/>
                    </a:lnTo>
                    <a:lnTo>
                      <a:pt x="128" y="31"/>
                    </a:lnTo>
                    <a:lnTo>
                      <a:pt x="128" y="39"/>
                    </a:lnTo>
                    <a:lnTo>
                      <a:pt x="134" y="52"/>
                    </a:lnTo>
                    <a:lnTo>
                      <a:pt x="118" y="34"/>
                    </a:lnTo>
                    <a:lnTo>
                      <a:pt x="94" y="31"/>
                    </a:lnTo>
                    <a:lnTo>
                      <a:pt x="89" y="13"/>
                    </a:lnTo>
                    <a:lnTo>
                      <a:pt x="50" y="0"/>
                    </a:lnTo>
                    <a:lnTo>
                      <a:pt x="55" y="13"/>
                    </a:lnTo>
                    <a:lnTo>
                      <a:pt x="60" y="18"/>
                    </a:lnTo>
                    <a:lnTo>
                      <a:pt x="65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8" y="24"/>
                    </a:lnTo>
                    <a:lnTo>
                      <a:pt x="84" y="31"/>
                    </a:lnTo>
                    <a:lnTo>
                      <a:pt x="89" y="52"/>
                    </a:lnTo>
                    <a:lnTo>
                      <a:pt x="31" y="94"/>
                    </a:lnTo>
                    <a:lnTo>
                      <a:pt x="81" y="141"/>
                    </a:lnTo>
                    <a:lnTo>
                      <a:pt x="84" y="149"/>
                    </a:lnTo>
                    <a:lnTo>
                      <a:pt x="86" y="154"/>
                    </a:lnTo>
                    <a:lnTo>
                      <a:pt x="84" y="160"/>
                    </a:lnTo>
                    <a:lnTo>
                      <a:pt x="84" y="162"/>
                    </a:lnTo>
                    <a:lnTo>
                      <a:pt x="73" y="168"/>
                    </a:lnTo>
                    <a:lnTo>
                      <a:pt x="60" y="168"/>
                    </a:lnTo>
                    <a:lnTo>
                      <a:pt x="44" y="170"/>
                    </a:lnTo>
                    <a:lnTo>
                      <a:pt x="29" y="170"/>
                    </a:lnTo>
                    <a:lnTo>
                      <a:pt x="13" y="173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3" name="Freeform 595"/>
              <p:cNvSpPr>
                <a:spLocks noChangeAspect="1"/>
              </p:cNvSpPr>
              <p:nvPr/>
            </p:nvSpPr>
            <p:spPr bwMode="auto">
              <a:xfrm>
                <a:off x="2121" y="3614"/>
                <a:ext cx="45" cy="71"/>
              </a:xfrm>
              <a:custGeom>
                <a:avLst/>
                <a:gdLst>
                  <a:gd name="T0" fmla="*/ 19 w 37"/>
                  <a:gd name="T1" fmla="*/ 95 h 53"/>
                  <a:gd name="T2" fmla="*/ 28 w 37"/>
                  <a:gd name="T3" fmla="*/ 95 h 53"/>
                  <a:gd name="T4" fmla="*/ 28 w 37"/>
                  <a:gd name="T5" fmla="*/ 67 h 53"/>
                  <a:gd name="T6" fmla="*/ 32 w 37"/>
                  <a:gd name="T7" fmla="*/ 58 h 53"/>
                  <a:gd name="T8" fmla="*/ 40 w 37"/>
                  <a:gd name="T9" fmla="*/ 52 h 53"/>
                  <a:gd name="T10" fmla="*/ 55 w 37"/>
                  <a:gd name="T11" fmla="*/ 47 h 53"/>
                  <a:gd name="T12" fmla="*/ 35 w 37"/>
                  <a:gd name="T13" fmla="*/ 0 h 53"/>
                  <a:gd name="T14" fmla="*/ 19 w 37"/>
                  <a:gd name="T15" fmla="*/ 0 h 53"/>
                  <a:gd name="T16" fmla="*/ 0 w 37"/>
                  <a:gd name="T17" fmla="*/ 15 h 53"/>
                  <a:gd name="T18" fmla="*/ 28 w 37"/>
                  <a:gd name="T19" fmla="*/ 23 h 53"/>
                  <a:gd name="T20" fmla="*/ 28 w 37"/>
                  <a:gd name="T21" fmla="*/ 47 h 53"/>
                  <a:gd name="T22" fmla="*/ 9 w 37"/>
                  <a:gd name="T23" fmla="*/ 47 h 53"/>
                  <a:gd name="T24" fmla="*/ 19 w 37"/>
                  <a:gd name="T25" fmla="*/ 95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3"/>
                  <a:gd name="T41" fmla="*/ 37 w 37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3">
                    <a:moveTo>
                      <a:pt x="13" y="53"/>
                    </a:moveTo>
                    <a:lnTo>
                      <a:pt x="19" y="53"/>
                    </a:lnTo>
                    <a:lnTo>
                      <a:pt x="19" y="37"/>
                    </a:lnTo>
                    <a:lnTo>
                      <a:pt x="21" y="32"/>
                    </a:lnTo>
                    <a:lnTo>
                      <a:pt x="27" y="29"/>
                    </a:lnTo>
                    <a:lnTo>
                      <a:pt x="37" y="26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9" y="13"/>
                    </a:lnTo>
                    <a:lnTo>
                      <a:pt x="19" y="26"/>
                    </a:lnTo>
                    <a:lnTo>
                      <a:pt x="6" y="26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4" name="Freeform 594"/>
              <p:cNvSpPr>
                <a:spLocks noChangeAspect="1"/>
              </p:cNvSpPr>
              <p:nvPr/>
            </p:nvSpPr>
            <p:spPr bwMode="auto">
              <a:xfrm>
                <a:off x="1786" y="3614"/>
                <a:ext cx="33" cy="78"/>
              </a:xfrm>
              <a:custGeom>
                <a:avLst/>
                <a:gdLst>
                  <a:gd name="T0" fmla="*/ 40 w 27"/>
                  <a:gd name="T1" fmla="*/ 35 h 58"/>
                  <a:gd name="T2" fmla="*/ 21 w 27"/>
                  <a:gd name="T3" fmla="*/ 35 h 58"/>
                  <a:gd name="T4" fmla="*/ 21 w 27"/>
                  <a:gd name="T5" fmla="*/ 0 h 58"/>
                  <a:gd name="T6" fmla="*/ 9 w 27"/>
                  <a:gd name="T7" fmla="*/ 23 h 58"/>
                  <a:gd name="T8" fmla="*/ 0 w 27"/>
                  <a:gd name="T9" fmla="*/ 43 h 58"/>
                  <a:gd name="T10" fmla="*/ 0 w 27"/>
                  <a:gd name="T11" fmla="*/ 70 h 58"/>
                  <a:gd name="T12" fmla="*/ 0 w 27"/>
                  <a:gd name="T13" fmla="*/ 105 h 58"/>
                  <a:gd name="T14" fmla="*/ 21 w 27"/>
                  <a:gd name="T15" fmla="*/ 105 h 58"/>
                  <a:gd name="T16" fmla="*/ 21 w 27"/>
                  <a:gd name="T17" fmla="*/ 58 h 58"/>
                  <a:gd name="T18" fmla="*/ 40 w 27"/>
                  <a:gd name="T19" fmla="*/ 58 h 58"/>
                  <a:gd name="T20" fmla="*/ 40 w 27"/>
                  <a:gd name="T21" fmla="*/ 35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8"/>
                  <a:gd name="T35" fmla="*/ 27 w 27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8">
                    <a:moveTo>
                      <a:pt x="27" y="19"/>
                    </a:moveTo>
                    <a:lnTo>
                      <a:pt x="14" y="19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14" y="58"/>
                    </a:lnTo>
                    <a:lnTo>
                      <a:pt x="14" y="32"/>
                    </a:lnTo>
                    <a:lnTo>
                      <a:pt x="27" y="32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AFA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5" name="Freeform 593"/>
              <p:cNvSpPr>
                <a:spLocks noChangeAspect="1"/>
              </p:cNvSpPr>
              <p:nvPr/>
            </p:nvSpPr>
            <p:spPr bwMode="auto">
              <a:xfrm>
                <a:off x="2144" y="3649"/>
                <a:ext cx="22" cy="50"/>
              </a:xfrm>
              <a:custGeom>
                <a:avLst/>
                <a:gdLst>
                  <a:gd name="T0" fmla="*/ 0 w 18"/>
                  <a:gd name="T1" fmla="*/ 49 h 37"/>
                  <a:gd name="T2" fmla="*/ 15 w 18"/>
                  <a:gd name="T3" fmla="*/ 68 h 37"/>
                  <a:gd name="T4" fmla="*/ 27 w 18"/>
                  <a:gd name="T5" fmla="*/ 49 h 37"/>
                  <a:gd name="T6" fmla="*/ 27 w 18"/>
                  <a:gd name="T7" fmla="*/ 0 h 37"/>
                  <a:gd name="T8" fmla="*/ 12 w 18"/>
                  <a:gd name="T9" fmla="*/ 5 h 37"/>
                  <a:gd name="T10" fmla="*/ 2 w 18"/>
                  <a:gd name="T11" fmla="*/ 11 h 37"/>
                  <a:gd name="T12" fmla="*/ 0 w 18"/>
                  <a:gd name="T13" fmla="*/ 20 h 37"/>
                  <a:gd name="T14" fmla="*/ 0 w 18"/>
                  <a:gd name="T15" fmla="*/ 49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37"/>
                  <a:gd name="T26" fmla="*/ 18 w 18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37">
                    <a:moveTo>
                      <a:pt x="0" y="27"/>
                    </a:moveTo>
                    <a:lnTo>
                      <a:pt x="10" y="37"/>
                    </a:lnTo>
                    <a:lnTo>
                      <a:pt x="18" y="27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C2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6" name="Freeform 592"/>
              <p:cNvSpPr>
                <a:spLocks noChangeAspect="1"/>
              </p:cNvSpPr>
              <p:nvPr/>
            </p:nvSpPr>
            <p:spPr bwMode="auto">
              <a:xfrm>
                <a:off x="2035" y="3614"/>
                <a:ext cx="39" cy="95"/>
              </a:xfrm>
              <a:custGeom>
                <a:avLst/>
                <a:gdLst>
                  <a:gd name="T0" fmla="*/ 0 w 32"/>
                  <a:gd name="T1" fmla="*/ 127 h 71"/>
                  <a:gd name="T2" fmla="*/ 28 w 32"/>
                  <a:gd name="T3" fmla="*/ 95 h 71"/>
                  <a:gd name="T4" fmla="*/ 48 w 32"/>
                  <a:gd name="T5" fmla="*/ 95 h 71"/>
                  <a:gd name="T6" fmla="*/ 48 w 32"/>
                  <a:gd name="T7" fmla="*/ 70 h 71"/>
                  <a:gd name="T8" fmla="*/ 9 w 32"/>
                  <a:gd name="T9" fmla="*/ 70 h 71"/>
                  <a:gd name="T10" fmla="*/ 20 w 32"/>
                  <a:gd name="T11" fmla="*/ 0 h 71"/>
                  <a:gd name="T12" fmla="*/ 0 w 32"/>
                  <a:gd name="T13" fmla="*/ 0 h 71"/>
                  <a:gd name="T14" fmla="*/ 0 w 32"/>
                  <a:gd name="T15" fmla="*/ 127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71"/>
                  <a:gd name="T26" fmla="*/ 32 w 32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71">
                    <a:moveTo>
                      <a:pt x="0" y="71"/>
                    </a:moveTo>
                    <a:lnTo>
                      <a:pt x="19" y="53"/>
                    </a:lnTo>
                    <a:lnTo>
                      <a:pt x="32" y="53"/>
                    </a:lnTo>
                    <a:lnTo>
                      <a:pt x="32" y="39"/>
                    </a:lnTo>
                    <a:lnTo>
                      <a:pt x="6" y="3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7" name="Freeform 591"/>
              <p:cNvSpPr>
                <a:spLocks noChangeAspect="1"/>
              </p:cNvSpPr>
              <p:nvPr/>
            </p:nvSpPr>
            <p:spPr bwMode="auto">
              <a:xfrm>
                <a:off x="2074" y="3640"/>
                <a:ext cx="47" cy="59"/>
              </a:xfrm>
              <a:custGeom>
                <a:avLst/>
                <a:gdLst>
                  <a:gd name="T0" fmla="*/ 0 w 39"/>
                  <a:gd name="T1" fmla="*/ 36 h 44"/>
                  <a:gd name="T2" fmla="*/ 0 w 39"/>
                  <a:gd name="T3" fmla="*/ 62 h 44"/>
                  <a:gd name="T4" fmla="*/ 0 w 39"/>
                  <a:gd name="T5" fmla="*/ 70 h 44"/>
                  <a:gd name="T6" fmla="*/ 57 w 39"/>
                  <a:gd name="T7" fmla="*/ 79 h 44"/>
                  <a:gd name="T8" fmla="*/ 57 w 39"/>
                  <a:gd name="T9" fmla="*/ 36 h 44"/>
                  <a:gd name="T10" fmla="*/ 37 w 39"/>
                  <a:gd name="T11" fmla="*/ 36 h 44"/>
                  <a:gd name="T12" fmla="*/ 37 w 39"/>
                  <a:gd name="T13" fmla="*/ 12 h 44"/>
                  <a:gd name="T14" fmla="*/ 19 w 39"/>
                  <a:gd name="T15" fmla="*/ 23 h 44"/>
                  <a:gd name="T16" fmla="*/ 19 w 39"/>
                  <a:gd name="T17" fmla="*/ 0 h 44"/>
                  <a:gd name="T18" fmla="*/ 0 w 39"/>
                  <a:gd name="T19" fmla="*/ 0 h 44"/>
                  <a:gd name="T20" fmla="*/ 0 w 39"/>
                  <a:gd name="T21" fmla="*/ 3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44"/>
                  <a:gd name="T35" fmla="*/ 39 w 39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44">
                    <a:moveTo>
                      <a:pt x="0" y="20"/>
                    </a:moveTo>
                    <a:lnTo>
                      <a:pt x="0" y="34"/>
                    </a:lnTo>
                    <a:lnTo>
                      <a:pt x="0" y="39"/>
                    </a:lnTo>
                    <a:lnTo>
                      <a:pt x="39" y="44"/>
                    </a:lnTo>
                    <a:lnTo>
                      <a:pt x="39" y="20"/>
                    </a:lnTo>
                    <a:lnTo>
                      <a:pt x="26" y="20"/>
                    </a:lnTo>
                    <a:lnTo>
                      <a:pt x="26" y="7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8" name="Freeform 590"/>
              <p:cNvSpPr>
                <a:spLocks noChangeAspect="1"/>
              </p:cNvSpPr>
              <p:nvPr/>
            </p:nvSpPr>
            <p:spPr bwMode="auto">
              <a:xfrm>
                <a:off x="2609" y="3666"/>
                <a:ext cx="48" cy="33"/>
              </a:xfrm>
              <a:custGeom>
                <a:avLst/>
                <a:gdLst>
                  <a:gd name="T0" fmla="*/ 0 w 40"/>
                  <a:gd name="T1" fmla="*/ 45 h 24"/>
                  <a:gd name="T2" fmla="*/ 58 w 40"/>
                  <a:gd name="T3" fmla="*/ 45 h 24"/>
                  <a:gd name="T4" fmla="*/ 58 w 40"/>
                  <a:gd name="T5" fmla="*/ 0 h 24"/>
                  <a:gd name="T6" fmla="*/ 12 w 40"/>
                  <a:gd name="T7" fmla="*/ 15 h 24"/>
                  <a:gd name="T8" fmla="*/ 0 w 40"/>
                  <a:gd name="T9" fmla="*/ 45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24"/>
                    </a:moveTo>
                    <a:lnTo>
                      <a:pt x="40" y="24"/>
                    </a:lnTo>
                    <a:lnTo>
                      <a:pt x="40" y="0"/>
                    </a:lnTo>
                    <a:lnTo>
                      <a:pt x="8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A47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9" name="Freeform 589"/>
              <p:cNvSpPr>
                <a:spLocks noChangeAspect="1"/>
              </p:cNvSpPr>
              <p:nvPr/>
            </p:nvSpPr>
            <p:spPr bwMode="auto">
              <a:xfrm>
                <a:off x="2074" y="3625"/>
                <a:ext cx="70" cy="91"/>
              </a:xfrm>
              <a:custGeom>
                <a:avLst/>
                <a:gdLst>
                  <a:gd name="T0" fmla="*/ 37 w 58"/>
                  <a:gd name="T1" fmla="*/ 32 h 68"/>
                  <a:gd name="T2" fmla="*/ 37 w 58"/>
                  <a:gd name="T3" fmla="*/ 55 h 68"/>
                  <a:gd name="T4" fmla="*/ 57 w 58"/>
                  <a:gd name="T5" fmla="*/ 55 h 68"/>
                  <a:gd name="T6" fmla="*/ 57 w 58"/>
                  <a:gd name="T7" fmla="*/ 99 h 68"/>
                  <a:gd name="T8" fmla="*/ 0 w 58"/>
                  <a:gd name="T9" fmla="*/ 90 h 68"/>
                  <a:gd name="T10" fmla="*/ 19 w 58"/>
                  <a:gd name="T11" fmla="*/ 99 h 68"/>
                  <a:gd name="T12" fmla="*/ 19 w 58"/>
                  <a:gd name="T13" fmla="*/ 122 h 68"/>
                  <a:gd name="T14" fmla="*/ 65 w 58"/>
                  <a:gd name="T15" fmla="*/ 112 h 68"/>
                  <a:gd name="T16" fmla="*/ 76 w 58"/>
                  <a:gd name="T17" fmla="*/ 122 h 68"/>
                  <a:gd name="T18" fmla="*/ 76 w 58"/>
                  <a:gd name="T19" fmla="*/ 80 h 68"/>
                  <a:gd name="T20" fmla="*/ 65 w 58"/>
                  <a:gd name="T21" fmla="*/ 32 h 68"/>
                  <a:gd name="T22" fmla="*/ 84 w 58"/>
                  <a:gd name="T23" fmla="*/ 32 h 68"/>
                  <a:gd name="T24" fmla="*/ 84 w 58"/>
                  <a:gd name="T25" fmla="*/ 9 h 68"/>
                  <a:gd name="T26" fmla="*/ 57 w 58"/>
                  <a:gd name="T27" fmla="*/ 0 h 68"/>
                  <a:gd name="T28" fmla="*/ 45 w 58"/>
                  <a:gd name="T29" fmla="*/ 0 h 68"/>
                  <a:gd name="T30" fmla="*/ 37 w 58"/>
                  <a:gd name="T31" fmla="*/ 32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68"/>
                  <a:gd name="T50" fmla="*/ 58 w 58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68">
                    <a:moveTo>
                      <a:pt x="26" y="18"/>
                    </a:moveTo>
                    <a:lnTo>
                      <a:pt x="26" y="31"/>
                    </a:lnTo>
                    <a:lnTo>
                      <a:pt x="39" y="31"/>
                    </a:lnTo>
                    <a:lnTo>
                      <a:pt x="39" y="55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45" y="63"/>
                    </a:lnTo>
                    <a:lnTo>
                      <a:pt x="52" y="68"/>
                    </a:lnTo>
                    <a:lnTo>
                      <a:pt x="52" y="45"/>
                    </a:lnTo>
                    <a:lnTo>
                      <a:pt x="45" y="18"/>
                    </a:lnTo>
                    <a:lnTo>
                      <a:pt x="58" y="18"/>
                    </a:lnTo>
                    <a:lnTo>
                      <a:pt x="58" y="5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4D5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0" name="Freeform 588"/>
              <p:cNvSpPr>
                <a:spLocks noChangeAspect="1"/>
              </p:cNvSpPr>
              <p:nvPr/>
            </p:nvSpPr>
            <p:spPr bwMode="auto">
              <a:xfrm>
                <a:off x="1414" y="3502"/>
                <a:ext cx="146" cy="581"/>
              </a:xfrm>
              <a:custGeom>
                <a:avLst/>
                <a:gdLst>
                  <a:gd name="T0" fmla="*/ 0 w 121"/>
                  <a:gd name="T1" fmla="*/ 118 h 435"/>
                  <a:gd name="T2" fmla="*/ 7 w 121"/>
                  <a:gd name="T3" fmla="*/ 262 h 435"/>
                  <a:gd name="T4" fmla="*/ 0 w 121"/>
                  <a:gd name="T5" fmla="*/ 299 h 435"/>
                  <a:gd name="T6" fmla="*/ 27 w 121"/>
                  <a:gd name="T7" fmla="*/ 294 h 435"/>
                  <a:gd name="T8" fmla="*/ 0 w 121"/>
                  <a:gd name="T9" fmla="*/ 389 h 435"/>
                  <a:gd name="T10" fmla="*/ 0 w 121"/>
                  <a:gd name="T11" fmla="*/ 458 h 435"/>
                  <a:gd name="T12" fmla="*/ 19 w 121"/>
                  <a:gd name="T13" fmla="*/ 458 h 435"/>
                  <a:gd name="T14" fmla="*/ 19 w 121"/>
                  <a:gd name="T15" fmla="*/ 482 h 435"/>
                  <a:gd name="T16" fmla="*/ 45 w 121"/>
                  <a:gd name="T17" fmla="*/ 520 h 435"/>
                  <a:gd name="T18" fmla="*/ 77 w 121"/>
                  <a:gd name="T19" fmla="*/ 557 h 435"/>
                  <a:gd name="T20" fmla="*/ 57 w 121"/>
                  <a:gd name="T21" fmla="*/ 570 h 435"/>
                  <a:gd name="T22" fmla="*/ 57 w 121"/>
                  <a:gd name="T23" fmla="*/ 594 h 435"/>
                  <a:gd name="T24" fmla="*/ 77 w 121"/>
                  <a:gd name="T25" fmla="*/ 594 h 435"/>
                  <a:gd name="T26" fmla="*/ 77 w 121"/>
                  <a:gd name="T27" fmla="*/ 617 h 435"/>
                  <a:gd name="T28" fmla="*/ 92 w 121"/>
                  <a:gd name="T29" fmla="*/ 617 h 435"/>
                  <a:gd name="T30" fmla="*/ 99 w 121"/>
                  <a:gd name="T31" fmla="*/ 622 h 435"/>
                  <a:gd name="T32" fmla="*/ 107 w 121"/>
                  <a:gd name="T33" fmla="*/ 626 h 435"/>
                  <a:gd name="T34" fmla="*/ 111 w 121"/>
                  <a:gd name="T35" fmla="*/ 632 h 435"/>
                  <a:gd name="T36" fmla="*/ 115 w 121"/>
                  <a:gd name="T37" fmla="*/ 649 h 435"/>
                  <a:gd name="T38" fmla="*/ 111 w 121"/>
                  <a:gd name="T39" fmla="*/ 684 h 435"/>
                  <a:gd name="T40" fmla="*/ 129 w 121"/>
                  <a:gd name="T41" fmla="*/ 729 h 435"/>
                  <a:gd name="T42" fmla="*/ 148 w 121"/>
                  <a:gd name="T43" fmla="*/ 735 h 435"/>
                  <a:gd name="T44" fmla="*/ 169 w 121"/>
                  <a:gd name="T45" fmla="*/ 753 h 435"/>
                  <a:gd name="T46" fmla="*/ 169 w 121"/>
                  <a:gd name="T47" fmla="*/ 776 h 435"/>
                  <a:gd name="T48" fmla="*/ 176 w 121"/>
                  <a:gd name="T49" fmla="*/ 626 h 435"/>
                  <a:gd name="T50" fmla="*/ 176 w 121"/>
                  <a:gd name="T51" fmla="*/ 608 h 435"/>
                  <a:gd name="T52" fmla="*/ 171 w 121"/>
                  <a:gd name="T53" fmla="*/ 589 h 435"/>
                  <a:gd name="T54" fmla="*/ 169 w 121"/>
                  <a:gd name="T55" fmla="*/ 570 h 435"/>
                  <a:gd name="T56" fmla="*/ 160 w 121"/>
                  <a:gd name="T57" fmla="*/ 552 h 435"/>
                  <a:gd name="T58" fmla="*/ 146 w 121"/>
                  <a:gd name="T59" fmla="*/ 525 h 435"/>
                  <a:gd name="T60" fmla="*/ 127 w 121"/>
                  <a:gd name="T61" fmla="*/ 496 h 435"/>
                  <a:gd name="T62" fmla="*/ 115 w 121"/>
                  <a:gd name="T63" fmla="*/ 478 h 435"/>
                  <a:gd name="T64" fmla="*/ 107 w 121"/>
                  <a:gd name="T65" fmla="*/ 463 h 435"/>
                  <a:gd name="T66" fmla="*/ 111 w 121"/>
                  <a:gd name="T67" fmla="*/ 453 h 435"/>
                  <a:gd name="T68" fmla="*/ 115 w 121"/>
                  <a:gd name="T69" fmla="*/ 453 h 435"/>
                  <a:gd name="T70" fmla="*/ 118 w 121"/>
                  <a:gd name="T71" fmla="*/ 450 h 435"/>
                  <a:gd name="T72" fmla="*/ 129 w 121"/>
                  <a:gd name="T73" fmla="*/ 445 h 435"/>
                  <a:gd name="T74" fmla="*/ 62 w 121"/>
                  <a:gd name="T75" fmla="*/ 305 h 435"/>
                  <a:gd name="T76" fmla="*/ 80 w 121"/>
                  <a:gd name="T77" fmla="*/ 187 h 435"/>
                  <a:gd name="T78" fmla="*/ 92 w 121"/>
                  <a:gd name="T79" fmla="*/ 184 h 435"/>
                  <a:gd name="T80" fmla="*/ 69 w 121"/>
                  <a:gd name="T81" fmla="*/ 118 h 435"/>
                  <a:gd name="T82" fmla="*/ 54 w 121"/>
                  <a:gd name="T83" fmla="*/ 71 h 435"/>
                  <a:gd name="T84" fmla="*/ 77 w 121"/>
                  <a:gd name="T85" fmla="*/ 48 h 435"/>
                  <a:gd name="T86" fmla="*/ 37 w 121"/>
                  <a:gd name="T87" fmla="*/ 48 h 435"/>
                  <a:gd name="T88" fmla="*/ 37 w 121"/>
                  <a:gd name="T89" fmla="*/ 23 h 435"/>
                  <a:gd name="T90" fmla="*/ 23 w 121"/>
                  <a:gd name="T91" fmla="*/ 0 h 435"/>
                  <a:gd name="T92" fmla="*/ 0 w 121"/>
                  <a:gd name="T93" fmla="*/ 118 h 4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1"/>
                  <a:gd name="T142" fmla="*/ 0 h 435"/>
                  <a:gd name="T143" fmla="*/ 121 w 121"/>
                  <a:gd name="T144" fmla="*/ 435 h 4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1" h="435">
                    <a:moveTo>
                      <a:pt x="0" y="66"/>
                    </a:moveTo>
                    <a:lnTo>
                      <a:pt x="5" y="147"/>
                    </a:lnTo>
                    <a:lnTo>
                      <a:pt x="0" y="168"/>
                    </a:lnTo>
                    <a:lnTo>
                      <a:pt x="18" y="165"/>
                    </a:lnTo>
                    <a:lnTo>
                      <a:pt x="0" y="218"/>
                    </a:lnTo>
                    <a:lnTo>
                      <a:pt x="0" y="257"/>
                    </a:lnTo>
                    <a:lnTo>
                      <a:pt x="13" y="257"/>
                    </a:lnTo>
                    <a:lnTo>
                      <a:pt x="13" y="270"/>
                    </a:lnTo>
                    <a:lnTo>
                      <a:pt x="31" y="291"/>
                    </a:lnTo>
                    <a:lnTo>
                      <a:pt x="53" y="312"/>
                    </a:lnTo>
                    <a:lnTo>
                      <a:pt x="39" y="320"/>
                    </a:lnTo>
                    <a:lnTo>
                      <a:pt x="39" y="333"/>
                    </a:lnTo>
                    <a:lnTo>
                      <a:pt x="53" y="333"/>
                    </a:lnTo>
                    <a:lnTo>
                      <a:pt x="53" y="346"/>
                    </a:lnTo>
                    <a:lnTo>
                      <a:pt x="63" y="346"/>
                    </a:lnTo>
                    <a:lnTo>
                      <a:pt x="68" y="349"/>
                    </a:lnTo>
                    <a:lnTo>
                      <a:pt x="74" y="351"/>
                    </a:lnTo>
                    <a:lnTo>
                      <a:pt x="76" y="354"/>
                    </a:lnTo>
                    <a:lnTo>
                      <a:pt x="79" y="364"/>
                    </a:lnTo>
                    <a:lnTo>
                      <a:pt x="76" y="383"/>
                    </a:lnTo>
                    <a:lnTo>
                      <a:pt x="89" y="409"/>
                    </a:lnTo>
                    <a:lnTo>
                      <a:pt x="102" y="412"/>
                    </a:lnTo>
                    <a:lnTo>
                      <a:pt x="116" y="422"/>
                    </a:lnTo>
                    <a:lnTo>
                      <a:pt x="116" y="435"/>
                    </a:lnTo>
                    <a:lnTo>
                      <a:pt x="121" y="351"/>
                    </a:lnTo>
                    <a:lnTo>
                      <a:pt x="121" y="341"/>
                    </a:lnTo>
                    <a:lnTo>
                      <a:pt x="118" y="330"/>
                    </a:lnTo>
                    <a:lnTo>
                      <a:pt x="116" y="320"/>
                    </a:lnTo>
                    <a:lnTo>
                      <a:pt x="110" y="309"/>
                    </a:lnTo>
                    <a:lnTo>
                      <a:pt x="100" y="294"/>
                    </a:lnTo>
                    <a:lnTo>
                      <a:pt x="87" y="278"/>
                    </a:lnTo>
                    <a:lnTo>
                      <a:pt x="79" y="268"/>
                    </a:lnTo>
                    <a:lnTo>
                      <a:pt x="74" y="260"/>
                    </a:lnTo>
                    <a:lnTo>
                      <a:pt x="76" y="254"/>
                    </a:lnTo>
                    <a:lnTo>
                      <a:pt x="79" y="254"/>
                    </a:lnTo>
                    <a:lnTo>
                      <a:pt x="81" y="252"/>
                    </a:lnTo>
                    <a:lnTo>
                      <a:pt x="89" y="249"/>
                    </a:lnTo>
                    <a:lnTo>
                      <a:pt x="42" y="171"/>
                    </a:lnTo>
                    <a:lnTo>
                      <a:pt x="55" y="105"/>
                    </a:lnTo>
                    <a:lnTo>
                      <a:pt x="63" y="103"/>
                    </a:lnTo>
                    <a:lnTo>
                      <a:pt x="47" y="66"/>
                    </a:lnTo>
                    <a:lnTo>
                      <a:pt x="37" y="40"/>
                    </a:lnTo>
                    <a:lnTo>
                      <a:pt x="53" y="27"/>
                    </a:lnTo>
                    <a:lnTo>
                      <a:pt x="26" y="27"/>
                    </a:lnTo>
                    <a:lnTo>
                      <a:pt x="26" y="13"/>
                    </a:lnTo>
                    <a:lnTo>
                      <a:pt x="1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F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1" name="Freeform 587"/>
              <p:cNvSpPr>
                <a:spLocks noChangeAspect="1"/>
              </p:cNvSpPr>
              <p:nvPr/>
            </p:nvSpPr>
            <p:spPr bwMode="auto">
              <a:xfrm>
                <a:off x="2137" y="3685"/>
                <a:ext cx="29" cy="31"/>
              </a:xfrm>
              <a:custGeom>
                <a:avLst/>
                <a:gdLst>
                  <a:gd name="T0" fmla="*/ 0 w 24"/>
                  <a:gd name="T1" fmla="*/ 42 h 23"/>
                  <a:gd name="T2" fmla="*/ 35 w 24"/>
                  <a:gd name="T3" fmla="*/ 42 h 23"/>
                  <a:gd name="T4" fmla="*/ 35 w 24"/>
                  <a:gd name="T5" fmla="*/ 0 h 23"/>
                  <a:gd name="T6" fmla="*/ 23 w 24"/>
                  <a:gd name="T7" fmla="*/ 18 h 23"/>
                  <a:gd name="T8" fmla="*/ 8 w 24"/>
                  <a:gd name="T9" fmla="*/ 0 h 23"/>
                  <a:gd name="T10" fmla="*/ 0 w 24"/>
                  <a:gd name="T11" fmla="*/ 0 h 23"/>
                  <a:gd name="T12" fmla="*/ 0 w 24"/>
                  <a:gd name="T13" fmla="*/ 4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3"/>
                  <a:gd name="T23" fmla="*/ 24 w 2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3">
                    <a:moveTo>
                      <a:pt x="0" y="23"/>
                    </a:moveTo>
                    <a:lnTo>
                      <a:pt x="24" y="23"/>
                    </a:lnTo>
                    <a:lnTo>
                      <a:pt x="24" y="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2" name="Freeform 586"/>
              <p:cNvSpPr>
                <a:spLocks noChangeAspect="1"/>
              </p:cNvSpPr>
              <p:nvPr/>
            </p:nvSpPr>
            <p:spPr bwMode="auto">
              <a:xfrm>
                <a:off x="2166" y="3685"/>
                <a:ext cx="32" cy="31"/>
              </a:xfrm>
              <a:custGeom>
                <a:avLst/>
                <a:gdLst>
                  <a:gd name="T0" fmla="*/ 0 w 26"/>
                  <a:gd name="T1" fmla="*/ 42 h 23"/>
                  <a:gd name="T2" fmla="*/ 12 w 26"/>
                  <a:gd name="T3" fmla="*/ 42 h 23"/>
                  <a:gd name="T4" fmla="*/ 12 w 26"/>
                  <a:gd name="T5" fmla="*/ 9 h 23"/>
                  <a:gd name="T6" fmla="*/ 39 w 26"/>
                  <a:gd name="T7" fmla="*/ 18 h 23"/>
                  <a:gd name="T8" fmla="*/ 39 w 26"/>
                  <a:gd name="T9" fmla="*/ 0 h 23"/>
                  <a:gd name="T10" fmla="*/ 0 w 26"/>
                  <a:gd name="T11" fmla="*/ 0 h 23"/>
                  <a:gd name="T12" fmla="*/ 0 w 26"/>
                  <a:gd name="T13" fmla="*/ 4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3"/>
                  <a:gd name="T23" fmla="*/ 26 w 26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3">
                    <a:moveTo>
                      <a:pt x="0" y="23"/>
                    </a:moveTo>
                    <a:lnTo>
                      <a:pt x="8" y="23"/>
                    </a:lnTo>
                    <a:lnTo>
                      <a:pt x="8" y="5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3" name="Freeform 585"/>
              <p:cNvSpPr>
                <a:spLocks noChangeAspect="1"/>
              </p:cNvSpPr>
              <p:nvPr/>
            </p:nvSpPr>
            <p:spPr bwMode="auto">
              <a:xfrm>
                <a:off x="2609" y="3590"/>
                <a:ext cx="102" cy="154"/>
              </a:xfrm>
              <a:custGeom>
                <a:avLst/>
                <a:gdLst>
                  <a:gd name="T0" fmla="*/ 104 w 84"/>
                  <a:gd name="T1" fmla="*/ 23 h 115"/>
                  <a:gd name="T2" fmla="*/ 104 w 84"/>
                  <a:gd name="T3" fmla="*/ 47 h 115"/>
                  <a:gd name="T4" fmla="*/ 92 w 84"/>
                  <a:gd name="T5" fmla="*/ 52 h 115"/>
                  <a:gd name="T6" fmla="*/ 85 w 84"/>
                  <a:gd name="T7" fmla="*/ 56 h 115"/>
                  <a:gd name="T8" fmla="*/ 85 w 84"/>
                  <a:gd name="T9" fmla="*/ 62 h 115"/>
                  <a:gd name="T10" fmla="*/ 81 w 84"/>
                  <a:gd name="T11" fmla="*/ 67 h 115"/>
                  <a:gd name="T12" fmla="*/ 81 w 84"/>
                  <a:gd name="T13" fmla="*/ 70 h 115"/>
                  <a:gd name="T14" fmla="*/ 78 w 84"/>
                  <a:gd name="T15" fmla="*/ 79 h 115"/>
                  <a:gd name="T16" fmla="*/ 70 w 84"/>
                  <a:gd name="T17" fmla="*/ 90 h 115"/>
                  <a:gd name="T18" fmla="*/ 59 w 84"/>
                  <a:gd name="T19" fmla="*/ 102 h 115"/>
                  <a:gd name="T20" fmla="*/ 59 w 84"/>
                  <a:gd name="T21" fmla="*/ 145 h 115"/>
                  <a:gd name="T22" fmla="*/ 0 w 84"/>
                  <a:gd name="T23" fmla="*/ 145 h 115"/>
                  <a:gd name="T24" fmla="*/ 0 w 84"/>
                  <a:gd name="T25" fmla="*/ 183 h 115"/>
                  <a:gd name="T26" fmla="*/ 40 w 84"/>
                  <a:gd name="T27" fmla="*/ 206 h 115"/>
                  <a:gd name="T28" fmla="*/ 8 w 84"/>
                  <a:gd name="T29" fmla="*/ 169 h 115"/>
                  <a:gd name="T30" fmla="*/ 67 w 84"/>
                  <a:gd name="T31" fmla="*/ 169 h 115"/>
                  <a:gd name="T32" fmla="*/ 74 w 84"/>
                  <a:gd name="T33" fmla="*/ 137 h 115"/>
                  <a:gd name="T34" fmla="*/ 74 w 84"/>
                  <a:gd name="T35" fmla="*/ 112 h 115"/>
                  <a:gd name="T36" fmla="*/ 124 w 84"/>
                  <a:gd name="T37" fmla="*/ 0 h 115"/>
                  <a:gd name="T38" fmla="*/ 104 w 84"/>
                  <a:gd name="T39" fmla="*/ 0 h 115"/>
                  <a:gd name="T40" fmla="*/ 104 w 84"/>
                  <a:gd name="T41" fmla="*/ 23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115"/>
                  <a:gd name="T65" fmla="*/ 84 w 84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115">
                    <a:moveTo>
                      <a:pt x="71" y="13"/>
                    </a:moveTo>
                    <a:lnTo>
                      <a:pt x="71" y="26"/>
                    </a:lnTo>
                    <a:lnTo>
                      <a:pt x="63" y="29"/>
                    </a:lnTo>
                    <a:lnTo>
                      <a:pt x="58" y="31"/>
                    </a:lnTo>
                    <a:lnTo>
                      <a:pt x="58" y="34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3" y="44"/>
                    </a:lnTo>
                    <a:lnTo>
                      <a:pt x="48" y="50"/>
                    </a:lnTo>
                    <a:lnTo>
                      <a:pt x="40" y="57"/>
                    </a:lnTo>
                    <a:lnTo>
                      <a:pt x="40" y="81"/>
                    </a:lnTo>
                    <a:lnTo>
                      <a:pt x="0" y="81"/>
                    </a:lnTo>
                    <a:lnTo>
                      <a:pt x="0" y="102"/>
                    </a:lnTo>
                    <a:lnTo>
                      <a:pt x="27" y="115"/>
                    </a:lnTo>
                    <a:lnTo>
                      <a:pt x="6" y="94"/>
                    </a:lnTo>
                    <a:lnTo>
                      <a:pt x="45" y="94"/>
                    </a:lnTo>
                    <a:lnTo>
                      <a:pt x="50" y="76"/>
                    </a:lnTo>
                    <a:lnTo>
                      <a:pt x="50" y="63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B17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4" name="Freeform 584"/>
              <p:cNvSpPr>
                <a:spLocks noChangeAspect="1"/>
              </p:cNvSpPr>
              <p:nvPr/>
            </p:nvSpPr>
            <p:spPr bwMode="auto">
              <a:xfrm>
                <a:off x="2664" y="3692"/>
                <a:ext cx="64" cy="59"/>
              </a:xfrm>
              <a:custGeom>
                <a:avLst/>
                <a:gdLst>
                  <a:gd name="T0" fmla="*/ 0 w 53"/>
                  <a:gd name="T1" fmla="*/ 32 h 44"/>
                  <a:gd name="T2" fmla="*/ 23 w 53"/>
                  <a:gd name="T3" fmla="*/ 42 h 44"/>
                  <a:gd name="T4" fmla="*/ 35 w 53"/>
                  <a:gd name="T5" fmla="*/ 47 h 44"/>
                  <a:gd name="T6" fmla="*/ 47 w 53"/>
                  <a:gd name="T7" fmla="*/ 62 h 44"/>
                  <a:gd name="T8" fmla="*/ 57 w 53"/>
                  <a:gd name="T9" fmla="*/ 79 h 44"/>
                  <a:gd name="T10" fmla="*/ 65 w 53"/>
                  <a:gd name="T11" fmla="*/ 79 h 44"/>
                  <a:gd name="T12" fmla="*/ 77 w 53"/>
                  <a:gd name="T13" fmla="*/ 47 h 44"/>
                  <a:gd name="T14" fmla="*/ 54 w 53"/>
                  <a:gd name="T15" fmla="*/ 17 h 44"/>
                  <a:gd name="T16" fmla="*/ 27 w 53"/>
                  <a:gd name="T17" fmla="*/ 0 h 44"/>
                  <a:gd name="T18" fmla="*/ 7 w 53"/>
                  <a:gd name="T19" fmla="*/ 0 h 44"/>
                  <a:gd name="T20" fmla="*/ 0 w 53"/>
                  <a:gd name="T21" fmla="*/ 32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44"/>
                  <a:gd name="T35" fmla="*/ 53 w 53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44">
                    <a:moveTo>
                      <a:pt x="0" y="18"/>
                    </a:moveTo>
                    <a:lnTo>
                      <a:pt x="16" y="23"/>
                    </a:lnTo>
                    <a:lnTo>
                      <a:pt x="24" y="26"/>
                    </a:lnTo>
                    <a:lnTo>
                      <a:pt x="32" y="34"/>
                    </a:lnTo>
                    <a:lnTo>
                      <a:pt x="39" y="44"/>
                    </a:lnTo>
                    <a:lnTo>
                      <a:pt x="45" y="44"/>
                    </a:lnTo>
                    <a:lnTo>
                      <a:pt x="53" y="26"/>
                    </a:lnTo>
                    <a:lnTo>
                      <a:pt x="37" y="10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5" name="Freeform 583"/>
              <p:cNvSpPr>
                <a:spLocks noChangeAspect="1"/>
              </p:cNvSpPr>
              <p:nvPr/>
            </p:nvSpPr>
            <p:spPr bwMode="auto">
              <a:xfrm>
                <a:off x="2728" y="3699"/>
                <a:ext cx="22" cy="28"/>
              </a:xfrm>
              <a:custGeom>
                <a:avLst/>
                <a:gdLst>
                  <a:gd name="T0" fmla="*/ 0 w 18"/>
                  <a:gd name="T1" fmla="*/ 37 h 21"/>
                  <a:gd name="T2" fmla="*/ 27 w 18"/>
                  <a:gd name="T3" fmla="*/ 37 h 21"/>
                  <a:gd name="T4" fmla="*/ 27 w 18"/>
                  <a:gd name="T5" fmla="*/ 0 h 21"/>
                  <a:gd name="T6" fmla="*/ 0 w 18"/>
                  <a:gd name="T7" fmla="*/ 15 h 21"/>
                  <a:gd name="T8" fmla="*/ 0 w 18"/>
                  <a:gd name="T9" fmla="*/ 3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1"/>
                  <a:gd name="T17" fmla="*/ 18 w 1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1">
                    <a:moveTo>
                      <a:pt x="0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0" y="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77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6" name="Freeform 582"/>
              <p:cNvSpPr>
                <a:spLocks noChangeAspect="1"/>
              </p:cNvSpPr>
              <p:nvPr/>
            </p:nvSpPr>
            <p:spPr bwMode="auto">
              <a:xfrm>
                <a:off x="1398" y="3590"/>
                <a:ext cx="38" cy="203"/>
              </a:xfrm>
              <a:custGeom>
                <a:avLst/>
                <a:gdLst>
                  <a:gd name="T0" fmla="*/ 0 w 31"/>
                  <a:gd name="T1" fmla="*/ 23 h 152"/>
                  <a:gd name="T2" fmla="*/ 0 w 31"/>
                  <a:gd name="T3" fmla="*/ 89 h 152"/>
                  <a:gd name="T4" fmla="*/ 0 w 31"/>
                  <a:gd name="T5" fmla="*/ 159 h 152"/>
                  <a:gd name="T6" fmla="*/ 0 w 31"/>
                  <a:gd name="T7" fmla="*/ 196 h 152"/>
                  <a:gd name="T8" fmla="*/ 2 w 31"/>
                  <a:gd name="T9" fmla="*/ 224 h 152"/>
                  <a:gd name="T10" fmla="*/ 12 w 31"/>
                  <a:gd name="T11" fmla="*/ 251 h 152"/>
                  <a:gd name="T12" fmla="*/ 20 w 31"/>
                  <a:gd name="T13" fmla="*/ 271 h 152"/>
                  <a:gd name="T14" fmla="*/ 47 w 31"/>
                  <a:gd name="T15" fmla="*/ 176 h 152"/>
                  <a:gd name="T16" fmla="*/ 20 w 31"/>
                  <a:gd name="T17" fmla="*/ 182 h 152"/>
                  <a:gd name="T18" fmla="*/ 27 w 31"/>
                  <a:gd name="T19" fmla="*/ 144 h 152"/>
                  <a:gd name="T20" fmla="*/ 20 w 31"/>
                  <a:gd name="T21" fmla="*/ 0 h 152"/>
                  <a:gd name="T22" fmla="*/ 0 w 31"/>
                  <a:gd name="T23" fmla="*/ 23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52"/>
                  <a:gd name="T38" fmla="*/ 31 w 31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52">
                    <a:moveTo>
                      <a:pt x="0" y="13"/>
                    </a:moveTo>
                    <a:lnTo>
                      <a:pt x="0" y="50"/>
                    </a:lnTo>
                    <a:lnTo>
                      <a:pt x="0" y="89"/>
                    </a:lnTo>
                    <a:lnTo>
                      <a:pt x="0" y="110"/>
                    </a:lnTo>
                    <a:lnTo>
                      <a:pt x="2" y="126"/>
                    </a:lnTo>
                    <a:lnTo>
                      <a:pt x="8" y="141"/>
                    </a:lnTo>
                    <a:lnTo>
                      <a:pt x="13" y="152"/>
                    </a:lnTo>
                    <a:lnTo>
                      <a:pt x="31" y="99"/>
                    </a:lnTo>
                    <a:lnTo>
                      <a:pt x="13" y="102"/>
                    </a:lnTo>
                    <a:lnTo>
                      <a:pt x="18" y="8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09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7" name="Freeform 581"/>
              <p:cNvSpPr>
                <a:spLocks noChangeAspect="1"/>
              </p:cNvSpPr>
              <p:nvPr/>
            </p:nvSpPr>
            <p:spPr bwMode="auto">
              <a:xfrm>
                <a:off x="2221" y="3699"/>
                <a:ext cx="25" cy="34"/>
              </a:xfrm>
              <a:custGeom>
                <a:avLst/>
                <a:gdLst>
                  <a:gd name="T0" fmla="*/ 0 w 21"/>
                  <a:gd name="T1" fmla="*/ 22 h 26"/>
                  <a:gd name="T2" fmla="*/ 12 w 21"/>
                  <a:gd name="T3" fmla="*/ 44 h 26"/>
                  <a:gd name="T4" fmla="*/ 30 w 21"/>
                  <a:gd name="T5" fmla="*/ 44 h 26"/>
                  <a:gd name="T6" fmla="*/ 30 w 21"/>
                  <a:gd name="T7" fmla="*/ 22 h 26"/>
                  <a:gd name="T8" fmla="*/ 18 w 21"/>
                  <a:gd name="T9" fmla="*/ 0 h 26"/>
                  <a:gd name="T10" fmla="*/ 12 w 21"/>
                  <a:gd name="T11" fmla="*/ 0 h 26"/>
                  <a:gd name="T12" fmla="*/ 0 w 21"/>
                  <a:gd name="T13" fmla="*/ 22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0" y="13"/>
                    </a:moveTo>
                    <a:lnTo>
                      <a:pt x="8" y="26"/>
                    </a:lnTo>
                    <a:lnTo>
                      <a:pt x="21" y="26"/>
                    </a:lnTo>
                    <a:lnTo>
                      <a:pt x="21" y="1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8" name="Freeform 580"/>
              <p:cNvSpPr>
                <a:spLocks noChangeAspect="1"/>
              </p:cNvSpPr>
              <p:nvPr/>
            </p:nvSpPr>
            <p:spPr bwMode="auto">
              <a:xfrm>
                <a:off x="2571" y="3692"/>
                <a:ext cx="38" cy="35"/>
              </a:xfrm>
              <a:custGeom>
                <a:avLst/>
                <a:gdLst>
                  <a:gd name="T0" fmla="*/ 0 w 31"/>
                  <a:gd name="T1" fmla="*/ 47 h 26"/>
                  <a:gd name="T2" fmla="*/ 47 w 31"/>
                  <a:gd name="T3" fmla="*/ 47 h 26"/>
                  <a:gd name="T4" fmla="*/ 47 w 31"/>
                  <a:gd name="T5" fmla="*/ 9 h 26"/>
                  <a:gd name="T6" fmla="*/ 27 w 31"/>
                  <a:gd name="T7" fmla="*/ 0 h 26"/>
                  <a:gd name="T8" fmla="*/ 7 w 31"/>
                  <a:gd name="T9" fmla="*/ 0 h 26"/>
                  <a:gd name="T10" fmla="*/ 0 w 31"/>
                  <a:gd name="T11" fmla="*/ 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6"/>
                    </a:moveTo>
                    <a:lnTo>
                      <a:pt x="31" y="26"/>
                    </a:lnTo>
                    <a:lnTo>
                      <a:pt x="31" y="5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9" name="Freeform 579"/>
              <p:cNvSpPr>
                <a:spLocks noChangeAspect="1"/>
              </p:cNvSpPr>
              <p:nvPr/>
            </p:nvSpPr>
            <p:spPr bwMode="auto">
              <a:xfrm>
                <a:off x="2236" y="3640"/>
                <a:ext cx="38" cy="93"/>
              </a:xfrm>
              <a:custGeom>
                <a:avLst/>
                <a:gdLst>
                  <a:gd name="T0" fmla="*/ 0 w 31"/>
                  <a:gd name="T1" fmla="*/ 77 h 70"/>
                  <a:gd name="T2" fmla="*/ 12 w 31"/>
                  <a:gd name="T3" fmla="*/ 101 h 70"/>
                  <a:gd name="T4" fmla="*/ 12 w 31"/>
                  <a:gd name="T5" fmla="*/ 124 h 70"/>
                  <a:gd name="T6" fmla="*/ 27 w 31"/>
                  <a:gd name="T7" fmla="*/ 124 h 70"/>
                  <a:gd name="T8" fmla="*/ 27 w 31"/>
                  <a:gd name="T9" fmla="*/ 101 h 70"/>
                  <a:gd name="T10" fmla="*/ 27 w 31"/>
                  <a:gd name="T11" fmla="*/ 77 h 70"/>
                  <a:gd name="T12" fmla="*/ 47 w 31"/>
                  <a:gd name="T13" fmla="*/ 77 h 70"/>
                  <a:gd name="T14" fmla="*/ 47 w 31"/>
                  <a:gd name="T15" fmla="*/ 12 h 70"/>
                  <a:gd name="T16" fmla="*/ 27 w 31"/>
                  <a:gd name="T17" fmla="*/ 0 h 70"/>
                  <a:gd name="T18" fmla="*/ 27 w 31"/>
                  <a:gd name="T19" fmla="*/ 36 h 70"/>
                  <a:gd name="T20" fmla="*/ 12 w 31"/>
                  <a:gd name="T21" fmla="*/ 36 h 70"/>
                  <a:gd name="T22" fmla="*/ 0 w 31"/>
                  <a:gd name="T23" fmla="*/ 7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70"/>
                  <a:gd name="T38" fmla="*/ 31 w 3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70">
                    <a:moveTo>
                      <a:pt x="0" y="44"/>
                    </a:moveTo>
                    <a:lnTo>
                      <a:pt x="8" y="57"/>
                    </a:lnTo>
                    <a:lnTo>
                      <a:pt x="8" y="70"/>
                    </a:lnTo>
                    <a:lnTo>
                      <a:pt x="18" y="70"/>
                    </a:lnTo>
                    <a:lnTo>
                      <a:pt x="18" y="57"/>
                    </a:lnTo>
                    <a:lnTo>
                      <a:pt x="18" y="44"/>
                    </a:lnTo>
                    <a:lnTo>
                      <a:pt x="31" y="44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8" y="2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0" name="Freeform 578"/>
              <p:cNvSpPr>
                <a:spLocks noChangeAspect="1"/>
              </p:cNvSpPr>
              <p:nvPr/>
            </p:nvSpPr>
            <p:spPr bwMode="auto">
              <a:xfrm>
                <a:off x="1943" y="3709"/>
                <a:ext cx="92" cy="50"/>
              </a:xfrm>
              <a:custGeom>
                <a:avLst/>
                <a:gdLst>
                  <a:gd name="T0" fmla="*/ 0 w 76"/>
                  <a:gd name="T1" fmla="*/ 47 h 37"/>
                  <a:gd name="T2" fmla="*/ 74 w 76"/>
                  <a:gd name="T3" fmla="*/ 47 h 37"/>
                  <a:gd name="T4" fmla="*/ 74 w 76"/>
                  <a:gd name="T5" fmla="*/ 68 h 37"/>
                  <a:gd name="T6" fmla="*/ 92 w 76"/>
                  <a:gd name="T7" fmla="*/ 68 h 37"/>
                  <a:gd name="T8" fmla="*/ 85 w 76"/>
                  <a:gd name="T9" fmla="*/ 47 h 37"/>
                  <a:gd name="T10" fmla="*/ 97 w 76"/>
                  <a:gd name="T11" fmla="*/ 30 h 37"/>
                  <a:gd name="T12" fmla="*/ 111 w 76"/>
                  <a:gd name="T13" fmla="*/ 9 h 37"/>
                  <a:gd name="T14" fmla="*/ 92 w 76"/>
                  <a:gd name="T15" fmla="*/ 9 h 37"/>
                  <a:gd name="T16" fmla="*/ 74 w 76"/>
                  <a:gd name="T17" fmla="*/ 0 h 37"/>
                  <a:gd name="T18" fmla="*/ 65 w 76"/>
                  <a:gd name="T19" fmla="*/ 24 h 37"/>
                  <a:gd name="T20" fmla="*/ 47 w 76"/>
                  <a:gd name="T21" fmla="*/ 24 h 37"/>
                  <a:gd name="T22" fmla="*/ 28 w 76"/>
                  <a:gd name="T23" fmla="*/ 24 h 37"/>
                  <a:gd name="T24" fmla="*/ 16 w 76"/>
                  <a:gd name="T25" fmla="*/ 30 h 37"/>
                  <a:gd name="T26" fmla="*/ 7 w 76"/>
                  <a:gd name="T27" fmla="*/ 32 h 37"/>
                  <a:gd name="T28" fmla="*/ 0 w 76"/>
                  <a:gd name="T29" fmla="*/ 47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37"/>
                  <a:gd name="T47" fmla="*/ 76 w 7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37">
                    <a:moveTo>
                      <a:pt x="0" y="26"/>
                    </a:moveTo>
                    <a:lnTo>
                      <a:pt x="50" y="26"/>
                    </a:lnTo>
                    <a:lnTo>
                      <a:pt x="50" y="37"/>
                    </a:lnTo>
                    <a:lnTo>
                      <a:pt x="63" y="37"/>
                    </a:lnTo>
                    <a:lnTo>
                      <a:pt x="58" y="26"/>
                    </a:lnTo>
                    <a:lnTo>
                      <a:pt x="66" y="16"/>
                    </a:lnTo>
                    <a:lnTo>
                      <a:pt x="76" y="5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5" y="13"/>
                    </a:lnTo>
                    <a:lnTo>
                      <a:pt x="32" y="13"/>
                    </a:lnTo>
                    <a:lnTo>
                      <a:pt x="19" y="13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1" name="Freeform 577"/>
              <p:cNvSpPr>
                <a:spLocks noChangeAspect="1"/>
              </p:cNvSpPr>
              <p:nvPr/>
            </p:nvSpPr>
            <p:spPr bwMode="auto">
              <a:xfrm>
                <a:off x="2540" y="3727"/>
                <a:ext cx="16" cy="24"/>
              </a:xfrm>
              <a:custGeom>
                <a:avLst/>
                <a:gdLst>
                  <a:gd name="T0" fmla="*/ 0 w 13"/>
                  <a:gd name="T1" fmla="*/ 32 h 18"/>
                  <a:gd name="T2" fmla="*/ 20 w 13"/>
                  <a:gd name="T3" fmla="*/ 32 h 18"/>
                  <a:gd name="T4" fmla="*/ 20 w 13"/>
                  <a:gd name="T5" fmla="*/ 23 h 18"/>
                  <a:gd name="T6" fmla="*/ 20 w 13"/>
                  <a:gd name="T7" fmla="*/ 0 h 18"/>
                  <a:gd name="T8" fmla="*/ 0 w 13"/>
                  <a:gd name="T9" fmla="*/ 0 h 18"/>
                  <a:gd name="T10" fmla="*/ 0 w 13"/>
                  <a:gd name="T11" fmla="*/ 3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8"/>
                  <a:gd name="T20" fmla="*/ 13 w 1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8">
                    <a:moveTo>
                      <a:pt x="0" y="18"/>
                    </a:moveTo>
                    <a:lnTo>
                      <a:pt x="13" y="18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2" name="Freeform 576"/>
              <p:cNvSpPr>
                <a:spLocks noChangeAspect="1"/>
              </p:cNvSpPr>
              <p:nvPr/>
            </p:nvSpPr>
            <p:spPr bwMode="auto">
              <a:xfrm>
                <a:off x="2556" y="3727"/>
                <a:ext cx="92" cy="24"/>
              </a:xfrm>
              <a:custGeom>
                <a:avLst/>
                <a:gdLst>
                  <a:gd name="T0" fmla="*/ 0 w 76"/>
                  <a:gd name="T1" fmla="*/ 23 h 18"/>
                  <a:gd name="T2" fmla="*/ 57 w 76"/>
                  <a:gd name="T3" fmla="*/ 9 h 18"/>
                  <a:gd name="T4" fmla="*/ 57 w 76"/>
                  <a:gd name="T5" fmla="*/ 32 h 18"/>
                  <a:gd name="T6" fmla="*/ 84 w 76"/>
                  <a:gd name="T7" fmla="*/ 32 h 18"/>
                  <a:gd name="T8" fmla="*/ 111 w 76"/>
                  <a:gd name="T9" fmla="*/ 32 h 18"/>
                  <a:gd name="T10" fmla="*/ 104 w 76"/>
                  <a:gd name="T11" fmla="*/ 23 h 18"/>
                  <a:gd name="T12" fmla="*/ 64 w 76"/>
                  <a:gd name="T13" fmla="*/ 0 h 18"/>
                  <a:gd name="T14" fmla="*/ 19 w 76"/>
                  <a:gd name="T15" fmla="*/ 0 h 18"/>
                  <a:gd name="T16" fmla="*/ 0 w 76"/>
                  <a:gd name="T17" fmla="*/ 0 h 18"/>
                  <a:gd name="T18" fmla="*/ 0 w 76"/>
                  <a:gd name="T19" fmla="*/ 2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"/>
                  <a:gd name="T31" fmla="*/ 0 h 18"/>
                  <a:gd name="T32" fmla="*/ 76 w 7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" h="18">
                    <a:moveTo>
                      <a:pt x="0" y="13"/>
                    </a:moveTo>
                    <a:lnTo>
                      <a:pt x="39" y="5"/>
                    </a:lnTo>
                    <a:lnTo>
                      <a:pt x="39" y="18"/>
                    </a:lnTo>
                    <a:lnTo>
                      <a:pt x="57" y="18"/>
                    </a:lnTo>
                    <a:lnTo>
                      <a:pt x="76" y="18"/>
                    </a:lnTo>
                    <a:lnTo>
                      <a:pt x="71" y="13"/>
                    </a:lnTo>
                    <a:lnTo>
                      <a:pt x="4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3" name="Freeform 575"/>
              <p:cNvSpPr>
                <a:spLocks noChangeAspect="1"/>
              </p:cNvSpPr>
              <p:nvPr/>
            </p:nvSpPr>
            <p:spPr bwMode="auto">
              <a:xfrm>
                <a:off x="2176" y="3692"/>
                <a:ext cx="37" cy="84"/>
              </a:xfrm>
              <a:custGeom>
                <a:avLst/>
                <a:gdLst>
                  <a:gd name="T0" fmla="*/ 0 w 31"/>
                  <a:gd name="T1" fmla="*/ 32 h 63"/>
                  <a:gd name="T2" fmla="*/ 7 w 31"/>
                  <a:gd name="T3" fmla="*/ 112 h 63"/>
                  <a:gd name="T4" fmla="*/ 44 w 31"/>
                  <a:gd name="T5" fmla="*/ 79 h 63"/>
                  <a:gd name="T6" fmla="*/ 25 w 31"/>
                  <a:gd name="T7" fmla="*/ 79 h 63"/>
                  <a:gd name="T8" fmla="*/ 25 w 31"/>
                  <a:gd name="T9" fmla="*/ 55 h 63"/>
                  <a:gd name="T10" fmla="*/ 44 w 31"/>
                  <a:gd name="T11" fmla="*/ 55 h 63"/>
                  <a:gd name="T12" fmla="*/ 44 w 31"/>
                  <a:gd name="T13" fmla="*/ 32 h 63"/>
                  <a:gd name="T14" fmla="*/ 44 w 31"/>
                  <a:gd name="T15" fmla="*/ 9 h 63"/>
                  <a:gd name="T16" fmla="*/ 25 w 31"/>
                  <a:gd name="T17" fmla="*/ 9 h 63"/>
                  <a:gd name="T18" fmla="*/ 0 w 31"/>
                  <a:gd name="T19" fmla="*/ 0 h 63"/>
                  <a:gd name="T20" fmla="*/ 0 w 31"/>
                  <a:gd name="T21" fmla="*/ 3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63"/>
                  <a:gd name="T35" fmla="*/ 31 w 31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63">
                    <a:moveTo>
                      <a:pt x="0" y="18"/>
                    </a:moveTo>
                    <a:lnTo>
                      <a:pt x="5" y="63"/>
                    </a:lnTo>
                    <a:lnTo>
                      <a:pt x="31" y="44"/>
                    </a:lnTo>
                    <a:lnTo>
                      <a:pt x="18" y="44"/>
                    </a:lnTo>
                    <a:lnTo>
                      <a:pt x="18" y="31"/>
                    </a:lnTo>
                    <a:lnTo>
                      <a:pt x="31" y="31"/>
                    </a:lnTo>
                    <a:lnTo>
                      <a:pt x="31" y="18"/>
                    </a:lnTo>
                    <a:lnTo>
                      <a:pt x="31" y="5"/>
                    </a:lnTo>
                    <a:lnTo>
                      <a:pt x="18" y="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4" name="Freeform 574"/>
              <p:cNvSpPr>
                <a:spLocks noChangeAspect="1"/>
              </p:cNvSpPr>
              <p:nvPr/>
            </p:nvSpPr>
            <p:spPr bwMode="auto">
              <a:xfrm>
                <a:off x="2198" y="3716"/>
                <a:ext cx="109" cy="71"/>
              </a:xfrm>
              <a:custGeom>
                <a:avLst/>
                <a:gdLst>
                  <a:gd name="T0" fmla="*/ 19 w 90"/>
                  <a:gd name="T1" fmla="*/ 47 h 53"/>
                  <a:gd name="T2" fmla="*/ 58 w 90"/>
                  <a:gd name="T3" fmla="*/ 47 h 53"/>
                  <a:gd name="T4" fmla="*/ 113 w 90"/>
                  <a:gd name="T5" fmla="*/ 95 h 53"/>
                  <a:gd name="T6" fmla="*/ 113 w 90"/>
                  <a:gd name="T7" fmla="*/ 70 h 53"/>
                  <a:gd name="T8" fmla="*/ 132 w 90"/>
                  <a:gd name="T9" fmla="*/ 70 h 53"/>
                  <a:gd name="T10" fmla="*/ 132 w 90"/>
                  <a:gd name="T11" fmla="*/ 52 h 53"/>
                  <a:gd name="T12" fmla="*/ 127 w 90"/>
                  <a:gd name="T13" fmla="*/ 38 h 53"/>
                  <a:gd name="T14" fmla="*/ 124 w 90"/>
                  <a:gd name="T15" fmla="*/ 28 h 53"/>
                  <a:gd name="T16" fmla="*/ 116 w 90"/>
                  <a:gd name="T17" fmla="*/ 23 h 53"/>
                  <a:gd name="T18" fmla="*/ 102 w 90"/>
                  <a:gd name="T19" fmla="*/ 20 h 53"/>
                  <a:gd name="T20" fmla="*/ 74 w 90"/>
                  <a:gd name="T21" fmla="*/ 0 h 53"/>
                  <a:gd name="T22" fmla="*/ 74 w 90"/>
                  <a:gd name="T23" fmla="*/ 23 h 53"/>
                  <a:gd name="T24" fmla="*/ 58 w 90"/>
                  <a:gd name="T25" fmla="*/ 23 h 53"/>
                  <a:gd name="T26" fmla="*/ 40 w 90"/>
                  <a:gd name="T27" fmla="*/ 23 h 53"/>
                  <a:gd name="T28" fmla="*/ 28 w 90"/>
                  <a:gd name="T29" fmla="*/ 0 h 53"/>
                  <a:gd name="T30" fmla="*/ 19 w 90"/>
                  <a:gd name="T31" fmla="*/ 0 h 53"/>
                  <a:gd name="T32" fmla="*/ 19 w 90"/>
                  <a:gd name="T33" fmla="*/ 23 h 53"/>
                  <a:gd name="T34" fmla="*/ 0 w 90"/>
                  <a:gd name="T35" fmla="*/ 23 h 53"/>
                  <a:gd name="T36" fmla="*/ 0 w 90"/>
                  <a:gd name="T37" fmla="*/ 47 h 53"/>
                  <a:gd name="T38" fmla="*/ 19 w 90"/>
                  <a:gd name="T39" fmla="*/ 47 h 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0"/>
                  <a:gd name="T61" fmla="*/ 0 h 53"/>
                  <a:gd name="T62" fmla="*/ 90 w 90"/>
                  <a:gd name="T63" fmla="*/ 53 h 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0" h="53">
                    <a:moveTo>
                      <a:pt x="13" y="26"/>
                    </a:moveTo>
                    <a:lnTo>
                      <a:pt x="40" y="26"/>
                    </a:lnTo>
                    <a:lnTo>
                      <a:pt x="77" y="53"/>
                    </a:lnTo>
                    <a:lnTo>
                      <a:pt x="77" y="39"/>
                    </a:lnTo>
                    <a:lnTo>
                      <a:pt x="90" y="39"/>
                    </a:lnTo>
                    <a:lnTo>
                      <a:pt x="90" y="29"/>
                    </a:lnTo>
                    <a:lnTo>
                      <a:pt x="87" y="21"/>
                    </a:lnTo>
                    <a:lnTo>
                      <a:pt x="84" y="16"/>
                    </a:lnTo>
                    <a:lnTo>
                      <a:pt x="79" y="13"/>
                    </a:lnTo>
                    <a:lnTo>
                      <a:pt x="69" y="11"/>
                    </a:lnTo>
                    <a:lnTo>
                      <a:pt x="50" y="0"/>
                    </a:lnTo>
                    <a:lnTo>
                      <a:pt x="50" y="13"/>
                    </a:lnTo>
                    <a:lnTo>
                      <a:pt x="40" y="13"/>
                    </a:lnTo>
                    <a:lnTo>
                      <a:pt x="27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5" name="Rectangle 573"/>
              <p:cNvSpPr>
                <a:spLocks noChangeAspect="1" noChangeArrowheads="1"/>
              </p:cNvSpPr>
              <p:nvPr/>
            </p:nvSpPr>
            <p:spPr bwMode="auto">
              <a:xfrm>
                <a:off x="1880" y="3744"/>
                <a:ext cx="15" cy="15"/>
              </a:xfrm>
              <a:prstGeom prst="rect">
                <a:avLst/>
              </a:prstGeom>
              <a:solidFill>
                <a:srgbClr val="504D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476" name="Freeform 572"/>
              <p:cNvSpPr>
                <a:spLocks noChangeAspect="1"/>
              </p:cNvSpPr>
              <p:nvPr/>
            </p:nvSpPr>
            <p:spPr bwMode="auto">
              <a:xfrm>
                <a:off x="2616" y="3716"/>
                <a:ext cx="95" cy="60"/>
              </a:xfrm>
              <a:custGeom>
                <a:avLst/>
                <a:gdLst>
                  <a:gd name="T0" fmla="*/ 32 w 78"/>
                  <a:gd name="T1" fmla="*/ 37 h 45"/>
                  <a:gd name="T2" fmla="*/ 39 w 78"/>
                  <a:gd name="T3" fmla="*/ 47 h 45"/>
                  <a:gd name="T4" fmla="*/ 50 w 78"/>
                  <a:gd name="T5" fmla="*/ 57 h 45"/>
                  <a:gd name="T6" fmla="*/ 57 w 78"/>
                  <a:gd name="T7" fmla="*/ 69 h 45"/>
                  <a:gd name="T8" fmla="*/ 77 w 78"/>
                  <a:gd name="T9" fmla="*/ 69 h 45"/>
                  <a:gd name="T10" fmla="*/ 96 w 78"/>
                  <a:gd name="T11" fmla="*/ 80 h 45"/>
                  <a:gd name="T12" fmla="*/ 116 w 78"/>
                  <a:gd name="T13" fmla="*/ 80 h 45"/>
                  <a:gd name="T14" fmla="*/ 116 w 78"/>
                  <a:gd name="T15" fmla="*/ 47 h 45"/>
                  <a:gd name="T16" fmla="*/ 105 w 78"/>
                  <a:gd name="T17" fmla="*/ 28 h 45"/>
                  <a:gd name="T18" fmla="*/ 94 w 78"/>
                  <a:gd name="T19" fmla="*/ 15 h 45"/>
                  <a:gd name="T20" fmla="*/ 82 w 78"/>
                  <a:gd name="T21" fmla="*/ 9 h 45"/>
                  <a:gd name="T22" fmla="*/ 57 w 78"/>
                  <a:gd name="T23" fmla="*/ 0 h 45"/>
                  <a:gd name="T24" fmla="*/ 0 w 78"/>
                  <a:gd name="T25" fmla="*/ 0 h 45"/>
                  <a:gd name="T26" fmla="*/ 32 w 78"/>
                  <a:gd name="T27" fmla="*/ 37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45"/>
                  <a:gd name="T44" fmla="*/ 78 w 78"/>
                  <a:gd name="T45" fmla="*/ 45 h 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45">
                    <a:moveTo>
                      <a:pt x="21" y="21"/>
                    </a:moveTo>
                    <a:lnTo>
                      <a:pt x="26" y="26"/>
                    </a:lnTo>
                    <a:lnTo>
                      <a:pt x="34" y="32"/>
                    </a:lnTo>
                    <a:lnTo>
                      <a:pt x="39" y="39"/>
                    </a:lnTo>
                    <a:lnTo>
                      <a:pt x="52" y="39"/>
                    </a:lnTo>
                    <a:lnTo>
                      <a:pt x="65" y="45"/>
                    </a:lnTo>
                    <a:lnTo>
                      <a:pt x="78" y="45"/>
                    </a:lnTo>
                    <a:lnTo>
                      <a:pt x="78" y="26"/>
                    </a:lnTo>
                    <a:lnTo>
                      <a:pt x="71" y="16"/>
                    </a:lnTo>
                    <a:lnTo>
                      <a:pt x="63" y="8"/>
                    </a:lnTo>
                    <a:lnTo>
                      <a:pt x="55" y="5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CDB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7" name="Freeform 571"/>
              <p:cNvSpPr>
                <a:spLocks noChangeAspect="1"/>
              </p:cNvSpPr>
              <p:nvPr/>
            </p:nvSpPr>
            <p:spPr bwMode="auto">
              <a:xfrm>
                <a:off x="1895" y="3744"/>
                <a:ext cx="64" cy="24"/>
              </a:xfrm>
              <a:custGeom>
                <a:avLst/>
                <a:gdLst>
                  <a:gd name="T0" fmla="*/ 0 w 52"/>
                  <a:gd name="T1" fmla="*/ 20 h 18"/>
                  <a:gd name="T2" fmla="*/ 39 w 52"/>
                  <a:gd name="T3" fmla="*/ 20 h 18"/>
                  <a:gd name="T4" fmla="*/ 59 w 52"/>
                  <a:gd name="T5" fmla="*/ 32 h 18"/>
                  <a:gd name="T6" fmla="*/ 79 w 52"/>
                  <a:gd name="T7" fmla="*/ 20 h 18"/>
                  <a:gd name="T8" fmla="*/ 59 w 52"/>
                  <a:gd name="T9" fmla="*/ 0 h 18"/>
                  <a:gd name="T10" fmla="*/ 0 w 52"/>
                  <a:gd name="T11" fmla="*/ 0 h 18"/>
                  <a:gd name="T12" fmla="*/ 0 w 52"/>
                  <a:gd name="T13" fmla="*/ 2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8"/>
                  <a:gd name="T23" fmla="*/ 52 w 5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8">
                    <a:moveTo>
                      <a:pt x="0" y="11"/>
                    </a:moveTo>
                    <a:lnTo>
                      <a:pt x="26" y="11"/>
                    </a:lnTo>
                    <a:lnTo>
                      <a:pt x="39" y="18"/>
                    </a:lnTo>
                    <a:lnTo>
                      <a:pt x="52" y="11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8" name="Freeform 570"/>
              <p:cNvSpPr>
                <a:spLocks noChangeAspect="1"/>
              </p:cNvSpPr>
              <p:nvPr/>
            </p:nvSpPr>
            <p:spPr bwMode="auto">
              <a:xfrm>
                <a:off x="2166" y="3716"/>
                <a:ext cx="16" cy="60"/>
              </a:xfrm>
              <a:custGeom>
                <a:avLst/>
                <a:gdLst>
                  <a:gd name="T0" fmla="*/ 20 w 13"/>
                  <a:gd name="T1" fmla="*/ 80 h 45"/>
                  <a:gd name="T2" fmla="*/ 12 w 13"/>
                  <a:gd name="T3" fmla="*/ 0 h 45"/>
                  <a:gd name="T4" fmla="*/ 0 w 13"/>
                  <a:gd name="T5" fmla="*/ 0 h 45"/>
                  <a:gd name="T6" fmla="*/ 0 w 13"/>
                  <a:gd name="T7" fmla="*/ 80 h 45"/>
                  <a:gd name="T8" fmla="*/ 20 w 13"/>
                  <a:gd name="T9" fmla="*/ 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5"/>
                  <a:gd name="T17" fmla="*/ 13 w 1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5">
                    <a:moveTo>
                      <a:pt x="13" y="45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9" name="Freeform 569"/>
              <p:cNvSpPr>
                <a:spLocks noChangeAspect="1"/>
              </p:cNvSpPr>
              <p:nvPr/>
            </p:nvSpPr>
            <p:spPr bwMode="auto">
              <a:xfrm>
                <a:off x="2523" y="3751"/>
                <a:ext cx="33" cy="17"/>
              </a:xfrm>
              <a:custGeom>
                <a:avLst/>
                <a:gdLst>
                  <a:gd name="T0" fmla="*/ 0 w 27"/>
                  <a:gd name="T1" fmla="*/ 22 h 13"/>
                  <a:gd name="T2" fmla="*/ 40 w 27"/>
                  <a:gd name="T3" fmla="*/ 22 h 13"/>
                  <a:gd name="T4" fmla="*/ 40 w 27"/>
                  <a:gd name="T5" fmla="*/ 0 h 13"/>
                  <a:gd name="T6" fmla="*/ 21 w 27"/>
                  <a:gd name="T7" fmla="*/ 0 h 13"/>
                  <a:gd name="T8" fmla="*/ 0 w 27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13"/>
                    </a:moveTo>
                    <a:lnTo>
                      <a:pt x="27" y="13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0" name="Freeform 568"/>
              <p:cNvSpPr>
                <a:spLocks noChangeAspect="1"/>
              </p:cNvSpPr>
              <p:nvPr/>
            </p:nvSpPr>
            <p:spPr bwMode="auto">
              <a:xfrm>
                <a:off x="2648" y="3751"/>
                <a:ext cx="16" cy="17"/>
              </a:xfrm>
              <a:custGeom>
                <a:avLst/>
                <a:gdLst>
                  <a:gd name="T0" fmla="*/ 20 w 13"/>
                  <a:gd name="T1" fmla="*/ 22 h 13"/>
                  <a:gd name="T2" fmla="*/ 12 w 13"/>
                  <a:gd name="T3" fmla="*/ 10 h 13"/>
                  <a:gd name="T4" fmla="*/ 0 w 13"/>
                  <a:gd name="T5" fmla="*/ 0 h 13"/>
                  <a:gd name="T6" fmla="*/ 0 w 13"/>
                  <a:gd name="T7" fmla="*/ 22 h 13"/>
                  <a:gd name="T8" fmla="*/ 2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3" y="13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5649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1" name="Freeform 567"/>
              <p:cNvSpPr>
                <a:spLocks noChangeAspect="1"/>
              </p:cNvSpPr>
              <p:nvPr/>
            </p:nvSpPr>
            <p:spPr bwMode="auto">
              <a:xfrm>
                <a:off x="2664" y="3768"/>
                <a:ext cx="31" cy="19"/>
              </a:xfrm>
              <a:custGeom>
                <a:avLst/>
                <a:gdLst>
                  <a:gd name="T0" fmla="*/ 37 w 26"/>
                  <a:gd name="T1" fmla="*/ 26 h 14"/>
                  <a:gd name="T2" fmla="*/ 37 w 26"/>
                  <a:gd name="T3" fmla="*/ 11 h 14"/>
                  <a:gd name="T4" fmla="*/ 19 w 26"/>
                  <a:gd name="T5" fmla="*/ 0 h 14"/>
                  <a:gd name="T6" fmla="*/ 0 w 26"/>
                  <a:gd name="T7" fmla="*/ 0 h 14"/>
                  <a:gd name="T8" fmla="*/ 0 w 26"/>
                  <a:gd name="T9" fmla="*/ 26 h 14"/>
                  <a:gd name="T10" fmla="*/ 37 w 26"/>
                  <a:gd name="T11" fmla="*/ 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4"/>
                  <a:gd name="T20" fmla="*/ 26 w 2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4">
                    <a:moveTo>
                      <a:pt x="26" y="14"/>
                    </a:moveTo>
                    <a:lnTo>
                      <a:pt x="26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2" name="Freeform 566"/>
              <p:cNvSpPr>
                <a:spLocks noChangeAspect="1"/>
              </p:cNvSpPr>
              <p:nvPr/>
            </p:nvSpPr>
            <p:spPr bwMode="auto">
              <a:xfrm>
                <a:off x="1943" y="3759"/>
                <a:ext cx="45" cy="86"/>
              </a:xfrm>
              <a:custGeom>
                <a:avLst/>
                <a:gdLst>
                  <a:gd name="T0" fmla="*/ 19 w 37"/>
                  <a:gd name="T1" fmla="*/ 60 h 65"/>
                  <a:gd name="T2" fmla="*/ 7 w 37"/>
                  <a:gd name="T3" fmla="*/ 82 h 65"/>
                  <a:gd name="T4" fmla="*/ 7 w 37"/>
                  <a:gd name="T5" fmla="*/ 97 h 65"/>
                  <a:gd name="T6" fmla="*/ 16 w 37"/>
                  <a:gd name="T7" fmla="*/ 105 h 65"/>
                  <a:gd name="T8" fmla="*/ 35 w 37"/>
                  <a:gd name="T9" fmla="*/ 114 h 65"/>
                  <a:gd name="T10" fmla="*/ 32 w 37"/>
                  <a:gd name="T11" fmla="*/ 86 h 65"/>
                  <a:gd name="T12" fmla="*/ 28 w 37"/>
                  <a:gd name="T13" fmla="*/ 69 h 65"/>
                  <a:gd name="T14" fmla="*/ 32 w 37"/>
                  <a:gd name="T15" fmla="*/ 60 h 65"/>
                  <a:gd name="T16" fmla="*/ 35 w 37"/>
                  <a:gd name="T17" fmla="*/ 49 h 65"/>
                  <a:gd name="T18" fmla="*/ 47 w 37"/>
                  <a:gd name="T19" fmla="*/ 49 h 65"/>
                  <a:gd name="T20" fmla="*/ 55 w 37"/>
                  <a:gd name="T21" fmla="*/ 45 h 65"/>
                  <a:gd name="T22" fmla="*/ 55 w 37"/>
                  <a:gd name="T23" fmla="*/ 26 h 65"/>
                  <a:gd name="T24" fmla="*/ 19 w 37"/>
                  <a:gd name="T25" fmla="*/ 0 h 65"/>
                  <a:gd name="T26" fmla="*/ 0 w 37"/>
                  <a:gd name="T27" fmla="*/ 12 h 65"/>
                  <a:gd name="T28" fmla="*/ 19 w 37"/>
                  <a:gd name="T29" fmla="*/ 22 h 65"/>
                  <a:gd name="T30" fmla="*/ 19 w 37"/>
                  <a:gd name="T31" fmla="*/ 60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65"/>
                  <a:gd name="T50" fmla="*/ 37 w 37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65">
                    <a:moveTo>
                      <a:pt x="13" y="34"/>
                    </a:moveTo>
                    <a:lnTo>
                      <a:pt x="5" y="47"/>
                    </a:lnTo>
                    <a:lnTo>
                      <a:pt x="5" y="55"/>
                    </a:lnTo>
                    <a:lnTo>
                      <a:pt x="11" y="60"/>
                    </a:lnTo>
                    <a:lnTo>
                      <a:pt x="24" y="65"/>
                    </a:lnTo>
                    <a:lnTo>
                      <a:pt x="21" y="49"/>
                    </a:lnTo>
                    <a:lnTo>
                      <a:pt x="19" y="39"/>
                    </a:lnTo>
                    <a:lnTo>
                      <a:pt x="21" y="34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37" y="26"/>
                    </a:lnTo>
                    <a:lnTo>
                      <a:pt x="37" y="15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3" y="13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3" name="Freeform 565"/>
              <p:cNvSpPr>
                <a:spLocks noChangeAspect="1"/>
              </p:cNvSpPr>
              <p:nvPr/>
            </p:nvSpPr>
            <p:spPr bwMode="auto">
              <a:xfrm>
                <a:off x="2182" y="3751"/>
                <a:ext cx="64" cy="53"/>
              </a:xfrm>
              <a:custGeom>
                <a:avLst/>
                <a:gdLst>
                  <a:gd name="T0" fmla="*/ 0 w 53"/>
                  <a:gd name="T1" fmla="*/ 33 h 40"/>
                  <a:gd name="T2" fmla="*/ 0 w 53"/>
                  <a:gd name="T3" fmla="*/ 70 h 40"/>
                  <a:gd name="T4" fmla="*/ 65 w 53"/>
                  <a:gd name="T5" fmla="*/ 70 h 40"/>
                  <a:gd name="T6" fmla="*/ 37 w 53"/>
                  <a:gd name="T7" fmla="*/ 48 h 40"/>
                  <a:gd name="T8" fmla="*/ 47 w 53"/>
                  <a:gd name="T9" fmla="*/ 15 h 40"/>
                  <a:gd name="T10" fmla="*/ 77 w 53"/>
                  <a:gd name="T11" fmla="*/ 0 h 40"/>
                  <a:gd name="T12" fmla="*/ 37 w 53"/>
                  <a:gd name="T13" fmla="*/ 0 h 40"/>
                  <a:gd name="T14" fmla="*/ 0 w 53"/>
                  <a:gd name="T15" fmla="*/ 3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40"/>
                  <a:gd name="T26" fmla="*/ 53 w 53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40">
                    <a:moveTo>
                      <a:pt x="0" y="19"/>
                    </a:moveTo>
                    <a:lnTo>
                      <a:pt x="0" y="40"/>
                    </a:lnTo>
                    <a:lnTo>
                      <a:pt x="45" y="40"/>
                    </a:lnTo>
                    <a:lnTo>
                      <a:pt x="26" y="27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2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4" name="Freeform 564"/>
              <p:cNvSpPr>
                <a:spLocks noChangeAspect="1"/>
              </p:cNvSpPr>
              <p:nvPr/>
            </p:nvSpPr>
            <p:spPr bwMode="auto">
              <a:xfrm>
                <a:off x="1586" y="3793"/>
                <a:ext cx="16" cy="18"/>
              </a:xfrm>
              <a:custGeom>
                <a:avLst/>
                <a:gdLst>
                  <a:gd name="T0" fmla="*/ 0 w 13"/>
                  <a:gd name="T1" fmla="*/ 25 h 13"/>
                  <a:gd name="T2" fmla="*/ 20 w 13"/>
                  <a:gd name="T3" fmla="*/ 25 h 13"/>
                  <a:gd name="T4" fmla="*/ 20 w 13"/>
                  <a:gd name="T5" fmla="*/ 0 h 13"/>
                  <a:gd name="T6" fmla="*/ 7 w 13"/>
                  <a:gd name="T7" fmla="*/ 10 h 13"/>
                  <a:gd name="T8" fmla="*/ 0 w 13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5" name="Freeform 563"/>
              <p:cNvSpPr>
                <a:spLocks noChangeAspect="1"/>
              </p:cNvSpPr>
              <p:nvPr/>
            </p:nvSpPr>
            <p:spPr bwMode="auto">
              <a:xfrm>
                <a:off x="1880" y="3759"/>
                <a:ext cx="47" cy="86"/>
              </a:xfrm>
              <a:custGeom>
                <a:avLst/>
                <a:gdLst>
                  <a:gd name="T0" fmla="*/ 0 w 39"/>
                  <a:gd name="T1" fmla="*/ 77 h 65"/>
                  <a:gd name="T2" fmla="*/ 37 w 39"/>
                  <a:gd name="T3" fmla="*/ 114 h 65"/>
                  <a:gd name="T4" fmla="*/ 37 w 39"/>
                  <a:gd name="T5" fmla="*/ 77 h 65"/>
                  <a:gd name="T6" fmla="*/ 37 w 39"/>
                  <a:gd name="T7" fmla="*/ 22 h 65"/>
                  <a:gd name="T8" fmla="*/ 57 w 39"/>
                  <a:gd name="T9" fmla="*/ 22 h 65"/>
                  <a:gd name="T10" fmla="*/ 57 w 39"/>
                  <a:gd name="T11" fmla="*/ 0 h 65"/>
                  <a:gd name="T12" fmla="*/ 19 w 39"/>
                  <a:gd name="T13" fmla="*/ 0 h 65"/>
                  <a:gd name="T14" fmla="*/ 0 w 39"/>
                  <a:gd name="T15" fmla="*/ 0 h 65"/>
                  <a:gd name="T16" fmla="*/ 0 w 39"/>
                  <a:gd name="T17" fmla="*/ 77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65"/>
                  <a:gd name="T29" fmla="*/ 39 w 3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65">
                    <a:moveTo>
                      <a:pt x="0" y="44"/>
                    </a:moveTo>
                    <a:lnTo>
                      <a:pt x="26" y="65"/>
                    </a:lnTo>
                    <a:lnTo>
                      <a:pt x="26" y="44"/>
                    </a:lnTo>
                    <a:lnTo>
                      <a:pt x="26" y="13"/>
                    </a:lnTo>
                    <a:lnTo>
                      <a:pt x="39" y="13"/>
                    </a:lnTo>
                    <a:lnTo>
                      <a:pt x="3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6" name="Freeform 562"/>
              <p:cNvSpPr>
                <a:spLocks noChangeAspect="1"/>
              </p:cNvSpPr>
              <p:nvPr/>
            </p:nvSpPr>
            <p:spPr bwMode="auto">
              <a:xfrm>
                <a:off x="2013" y="3685"/>
                <a:ext cx="77" cy="126"/>
              </a:xfrm>
              <a:custGeom>
                <a:avLst/>
                <a:gdLst>
                  <a:gd name="T0" fmla="*/ 27 w 63"/>
                  <a:gd name="T1" fmla="*/ 32 h 94"/>
                  <a:gd name="T2" fmla="*/ 27 w 63"/>
                  <a:gd name="T3" fmla="*/ 42 h 94"/>
                  <a:gd name="T4" fmla="*/ 12 w 63"/>
                  <a:gd name="T5" fmla="*/ 62 h 94"/>
                  <a:gd name="T6" fmla="*/ 0 w 63"/>
                  <a:gd name="T7" fmla="*/ 79 h 94"/>
                  <a:gd name="T8" fmla="*/ 7 w 63"/>
                  <a:gd name="T9" fmla="*/ 99 h 94"/>
                  <a:gd name="T10" fmla="*/ 7 w 63"/>
                  <a:gd name="T11" fmla="*/ 122 h 94"/>
                  <a:gd name="T12" fmla="*/ 15 w 63"/>
                  <a:gd name="T13" fmla="*/ 169 h 94"/>
                  <a:gd name="T14" fmla="*/ 27 w 63"/>
                  <a:gd name="T15" fmla="*/ 169 h 94"/>
                  <a:gd name="T16" fmla="*/ 27 w 63"/>
                  <a:gd name="T17" fmla="*/ 99 h 94"/>
                  <a:gd name="T18" fmla="*/ 46 w 63"/>
                  <a:gd name="T19" fmla="*/ 99 h 94"/>
                  <a:gd name="T20" fmla="*/ 94 w 63"/>
                  <a:gd name="T21" fmla="*/ 56 h 94"/>
                  <a:gd name="T22" fmla="*/ 94 w 63"/>
                  <a:gd name="T23" fmla="*/ 42 h 94"/>
                  <a:gd name="T24" fmla="*/ 94 w 63"/>
                  <a:gd name="T25" fmla="*/ 17 h 94"/>
                  <a:gd name="T26" fmla="*/ 75 w 63"/>
                  <a:gd name="T27" fmla="*/ 9 h 94"/>
                  <a:gd name="T28" fmla="*/ 75 w 63"/>
                  <a:gd name="T29" fmla="*/ 0 h 94"/>
                  <a:gd name="T30" fmla="*/ 55 w 63"/>
                  <a:gd name="T31" fmla="*/ 0 h 94"/>
                  <a:gd name="T32" fmla="*/ 27 w 63"/>
                  <a:gd name="T33" fmla="*/ 32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4"/>
                  <a:gd name="T53" fmla="*/ 63 w 63"/>
                  <a:gd name="T54" fmla="*/ 94 h 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4">
                    <a:moveTo>
                      <a:pt x="18" y="18"/>
                    </a:moveTo>
                    <a:lnTo>
                      <a:pt x="18" y="23"/>
                    </a:lnTo>
                    <a:lnTo>
                      <a:pt x="8" y="34"/>
                    </a:lnTo>
                    <a:lnTo>
                      <a:pt x="0" y="44"/>
                    </a:lnTo>
                    <a:lnTo>
                      <a:pt x="5" y="55"/>
                    </a:lnTo>
                    <a:lnTo>
                      <a:pt x="5" y="68"/>
                    </a:lnTo>
                    <a:lnTo>
                      <a:pt x="10" y="94"/>
                    </a:lnTo>
                    <a:lnTo>
                      <a:pt x="18" y="94"/>
                    </a:lnTo>
                    <a:lnTo>
                      <a:pt x="18" y="55"/>
                    </a:lnTo>
                    <a:lnTo>
                      <a:pt x="31" y="55"/>
                    </a:lnTo>
                    <a:lnTo>
                      <a:pt x="63" y="31"/>
                    </a:lnTo>
                    <a:lnTo>
                      <a:pt x="63" y="23"/>
                    </a:lnTo>
                    <a:lnTo>
                      <a:pt x="63" y="10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7" name="Freeform 561"/>
              <p:cNvSpPr>
                <a:spLocks noChangeAspect="1"/>
              </p:cNvSpPr>
              <p:nvPr/>
            </p:nvSpPr>
            <p:spPr bwMode="auto">
              <a:xfrm>
                <a:off x="2695" y="3751"/>
                <a:ext cx="55" cy="60"/>
              </a:xfrm>
              <a:custGeom>
                <a:avLst/>
                <a:gdLst>
                  <a:gd name="T0" fmla="*/ 0 w 45"/>
                  <a:gd name="T1" fmla="*/ 33 h 45"/>
                  <a:gd name="T2" fmla="*/ 0 w 45"/>
                  <a:gd name="T3" fmla="*/ 48 h 45"/>
                  <a:gd name="T4" fmla="*/ 28 w 45"/>
                  <a:gd name="T5" fmla="*/ 80 h 45"/>
                  <a:gd name="T6" fmla="*/ 67 w 45"/>
                  <a:gd name="T7" fmla="*/ 80 h 45"/>
                  <a:gd name="T8" fmla="*/ 67 w 45"/>
                  <a:gd name="T9" fmla="*/ 48 h 45"/>
                  <a:gd name="T10" fmla="*/ 40 w 45"/>
                  <a:gd name="T11" fmla="*/ 48 h 45"/>
                  <a:gd name="T12" fmla="*/ 28 w 45"/>
                  <a:gd name="T13" fmla="*/ 0 h 45"/>
                  <a:gd name="T14" fmla="*/ 20 w 45"/>
                  <a:gd name="T15" fmla="*/ 0 h 45"/>
                  <a:gd name="T16" fmla="*/ 20 w 45"/>
                  <a:gd name="T17" fmla="*/ 33 h 45"/>
                  <a:gd name="T18" fmla="*/ 0 w 45"/>
                  <a:gd name="T19" fmla="*/ 33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45"/>
                  <a:gd name="T32" fmla="*/ 45 w 45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45">
                    <a:moveTo>
                      <a:pt x="0" y="19"/>
                    </a:moveTo>
                    <a:lnTo>
                      <a:pt x="0" y="27"/>
                    </a:lnTo>
                    <a:lnTo>
                      <a:pt x="19" y="45"/>
                    </a:lnTo>
                    <a:lnTo>
                      <a:pt x="45" y="45"/>
                    </a:lnTo>
                    <a:lnTo>
                      <a:pt x="45" y="27"/>
                    </a:lnTo>
                    <a:lnTo>
                      <a:pt x="27" y="2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19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" name="Freeform 560"/>
              <p:cNvSpPr>
                <a:spLocks noChangeAspect="1"/>
              </p:cNvSpPr>
              <p:nvPr/>
            </p:nvSpPr>
            <p:spPr bwMode="auto">
              <a:xfrm>
                <a:off x="1911" y="3759"/>
                <a:ext cx="48" cy="58"/>
              </a:xfrm>
              <a:custGeom>
                <a:avLst/>
                <a:gdLst>
                  <a:gd name="T0" fmla="*/ 0 w 39"/>
                  <a:gd name="T1" fmla="*/ 76 h 44"/>
                  <a:gd name="T2" fmla="*/ 20 w 39"/>
                  <a:gd name="T3" fmla="*/ 76 h 44"/>
                  <a:gd name="T4" fmla="*/ 20 w 39"/>
                  <a:gd name="T5" fmla="*/ 45 h 44"/>
                  <a:gd name="T6" fmla="*/ 59 w 39"/>
                  <a:gd name="T7" fmla="*/ 59 h 44"/>
                  <a:gd name="T8" fmla="*/ 59 w 39"/>
                  <a:gd name="T9" fmla="*/ 22 h 44"/>
                  <a:gd name="T10" fmla="*/ 39 w 39"/>
                  <a:gd name="T11" fmla="*/ 12 h 44"/>
                  <a:gd name="T12" fmla="*/ 20 w 39"/>
                  <a:gd name="T13" fmla="*/ 0 h 44"/>
                  <a:gd name="T14" fmla="*/ 20 w 39"/>
                  <a:gd name="T15" fmla="*/ 22 h 44"/>
                  <a:gd name="T16" fmla="*/ 0 w 39"/>
                  <a:gd name="T17" fmla="*/ 22 h 44"/>
                  <a:gd name="T18" fmla="*/ 0 w 39"/>
                  <a:gd name="T19" fmla="*/ 76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4"/>
                  <a:gd name="T32" fmla="*/ 39 w 39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4">
                    <a:moveTo>
                      <a:pt x="0" y="44"/>
                    </a:moveTo>
                    <a:lnTo>
                      <a:pt x="13" y="44"/>
                    </a:lnTo>
                    <a:lnTo>
                      <a:pt x="13" y="26"/>
                    </a:lnTo>
                    <a:lnTo>
                      <a:pt x="39" y="34"/>
                    </a:lnTo>
                    <a:lnTo>
                      <a:pt x="39" y="13"/>
                    </a:lnTo>
                    <a:lnTo>
                      <a:pt x="26" y="7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" name="Freeform 559"/>
              <p:cNvSpPr>
                <a:spLocks noChangeAspect="1"/>
              </p:cNvSpPr>
              <p:nvPr/>
            </p:nvSpPr>
            <p:spPr bwMode="auto">
              <a:xfrm>
                <a:off x="2090" y="3709"/>
                <a:ext cx="156" cy="143"/>
              </a:xfrm>
              <a:custGeom>
                <a:avLst/>
                <a:gdLst>
                  <a:gd name="T0" fmla="*/ 0 w 129"/>
                  <a:gd name="T1" fmla="*/ 9 h 107"/>
                  <a:gd name="T2" fmla="*/ 0 w 129"/>
                  <a:gd name="T3" fmla="*/ 23 h 107"/>
                  <a:gd name="T4" fmla="*/ 19 w 129"/>
                  <a:gd name="T5" fmla="*/ 32 h 107"/>
                  <a:gd name="T6" fmla="*/ 85 w 129"/>
                  <a:gd name="T7" fmla="*/ 23 h 107"/>
                  <a:gd name="T8" fmla="*/ 85 w 129"/>
                  <a:gd name="T9" fmla="*/ 104 h 107"/>
                  <a:gd name="T10" fmla="*/ 62 w 129"/>
                  <a:gd name="T11" fmla="*/ 104 h 107"/>
                  <a:gd name="T12" fmla="*/ 92 w 129"/>
                  <a:gd name="T13" fmla="*/ 144 h 107"/>
                  <a:gd name="T14" fmla="*/ 127 w 129"/>
                  <a:gd name="T15" fmla="*/ 144 h 107"/>
                  <a:gd name="T16" fmla="*/ 149 w 129"/>
                  <a:gd name="T17" fmla="*/ 144 h 107"/>
                  <a:gd name="T18" fmla="*/ 158 w 129"/>
                  <a:gd name="T19" fmla="*/ 150 h 107"/>
                  <a:gd name="T20" fmla="*/ 161 w 129"/>
                  <a:gd name="T21" fmla="*/ 159 h 107"/>
                  <a:gd name="T22" fmla="*/ 166 w 129"/>
                  <a:gd name="T23" fmla="*/ 174 h 107"/>
                  <a:gd name="T24" fmla="*/ 169 w 129"/>
                  <a:gd name="T25" fmla="*/ 191 h 107"/>
                  <a:gd name="T26" fmla="*/ 189 w 129"/>
                  <a:gd name="T27" fmla="*/ 191 h 107"/>
                  <a:gd name="T28" fmla="*/ 189 w 129"/>
                  <a:gd name="T29" fmla="*/ 127 h 107"/>
                  <a:gd name="T30" fmla="*/ 177 w 129"/>
                  <a:gd name="T31" fmla="*/ 127 h 107"/>
                  <a:gd name="T32" fmla="*/ 111 w 129"/>
                  <a:gd name="T33" fmla="*/ 127 h 107"/>
                  <a:gd name="T34" fmla="*/ 111 w 129"/>
                  <a:gd name="T35" fmla="*/ 90 h 107"/>
                  <a:gd name="T36" fmla="*/ 92 w 129"/>
                  <a:gd name="T37" fmla="*/ 90 h 107"/>
                  <a:gd name="T38" fmla="*/ 92 w 129"/>
                  <a:gd name="T39" fmla="*/ 9 h 107"/>
                  <a:gd name="T40" fmla="*/ 57 w 129"/>
                  <a:gd name="T41" fmla="*/ 9 h 107"/>
                  <a:gd name="T42" fmla="*/ 47 w 129"/>
                  <a:gd name="T43" fmla="*/ 0 h 107"/>
                  <a:gd name="T44" fmla="*/ 0 w 129"/>
                  <a:gd name="T45" fmla="*/ 9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07"/>
                  <a:gd name="T71" fmla="*/ 129 w 129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07">
                    <a:moveTo>
                      <a:pt x="0" y="5"/>
                    </a:moveTo>
                    <a:lnTo>
                      <a:pt x="0" y="13"/>
                    </a:lnTo>
                    <a:lnTo>
                      <a:pt x="13" y="18"/>
                    </a:lnTo>
                    <a:lnTo>
                      <a:pt x="58" y="13"/>
                    </a:lnTo>
                    <a:lnTo>
                      <a:pt x="58" y="58"/>
                    </a:lnTo>
                    <a:lnTo>
                      <a:pt x="42" y="58"/>
                    </a:lnTo>
                    <a:lnTo>
                      <a:pt x="63" y="81"/>
                    </a:lnTo>
                    <a:lnTo>
                      <a:pt x="87" y="81"/>
                    </a:lnTo>
                    <a:lnTo>
                      <a:pt x="102" y="81"/>
                    </a:lnTo>
                    <a:lnTo>
                      <a:pt x="108" y="84"/>
                    </a:lnTo>
                    <a:lnTo>
                      <a:pt x="110" y="89"/>
                    </a:lnTo>
                    <a:lnTo>
                      <a:pt x="113" y="97"/>
                    </a:lnTo>
                    <a:lnTo>
                      <a:pt x="116" y="107"/>
                    </a:lnTo>
                    <a:lnTo>
                      <a:pt x="129" y="107"/>
                    </a:lnTo>
                    <a:lnTo>
                      <a:pt x="129" y="71"/>
                    </a:lnTo>
                    <a:lnTo>
                      <a:pt x="121" y="71"/>
                    </a:lnTo>
                    <a:lnTo>
                      <a:pt x="76" y="71"/>
                    </a:lnTo>
                    <a:lnTo>
                      <a:pt x="76" y="50"/>
                    </a:lnTo>
                    <a:lnTo>
                      <a:pt x="63" y="50"/>
                    </a:lnTo>
                    <a:lnTo>
                      <a:pt x="63" y="5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0" name="Freeform 558"/>
              <p:cNvSpPr>
                <a:spLocks noChangeAspect="1"/>
              </p:cNvSpPr>
              <p:nvPr/>
            </p:nvSpPr>
            <p:spPr bwMode="auto">
              <a:xfrm>
                <a:off x="2491" y="3787"/>
                <a:ext cx="32" cy="30"/>
              </a:xfrm>
              <a:custGeom>
                <a:avLst/>
                <a:gdLst>
                  <a:gd name="T0" fmla="*/ 0 w 26"/>
                  <a:gd name="T1" fmla="*/ 39 h 23"/>
                  <a:gd name="T2" fmla="*/ 20 w 26"/>
                  <a:gd name="T3" fmla="*/ 39 h 23"/>
                  <a:gd name="T4" fmla="*/ 39 w 26"/>
                  <a:gd name="T5" fmla="*/ 22 h 23"/>
                  <a:gd name="T6" fmla="*/ 39 w 26"/>
                  <a:gd name="T7" fmla="*/ 0 h 23"/>
                  <a:gd name="T8" fmla="*/ 20 w 26"/>
                  <a:gd name="T9" fmla="*/ 0 h 23"/>
                  <a:gd name="T10" fmla="*/ 20 w 26"/>
                  <a:gd name="T11" fmla="*/ 22 h 23"/>
                  <a:gd name="T12" fmla="*/ 0 w 26"/>
                  <a:gd name="T13" fmla="*/ 22 h 23"/>
                  <a:gd name="T14" fmla="*/ 0 w 26"/>
                  <a:gd name="T15" fmla="*/ 39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23"/>
                    </a:moveTo>
                    <a:lnTo>
                      <a:pt x="13" y="23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1" name="Freeform 557"/>
              <p:cNvSpPr>
                <a:spLocks noChangeAspect="1"/>
              </p:cNvSpPr>
              <p:nvPr/>
            </p:nvSpPr>
            <p:spPr bwMode="auto">
              <a:xfrm>
                <a:off x="2695" y="3787"/>
                <a:ext cx="45" cy="65"/>
              </a:xfrm>
              <a:custGeom>
                <a:avLst/>
                <a:gdLst>
                  <a:gd name="T0" fmla="*/ 55 w 37"/>
                  <a:gd name="T1" fmla="*/ 86 h 49"/>
                  <a:gd name="T2" fmla="*/ 55 w 37"/>
                  <a:gd name="T3" fmla="*/ 54 h 49"/>
                  <a:gd name="T4" fmla="*/ 28 w 37"/>
                  <a:gd name="T5" fmla="*/ 32 h 49"/>
                  <a:gd name="T6" fmla="*/ 0 w 37"/>
                  <a:gd name="T7" fmla="*/ 0 h 49"/>
                  <a:gd name="T8" fmla="*/ 0 w 37"/>
                  <a:gd name="T9" fmla="*/ 23 h 49"/>
                  <a:gd name="T10" fmla="*/ 19 w 37"/>
                  <a:gd name="T11" fmla="*/ 54 h 49"/>
                  <a:gd name="T12" fmla="*/ 40 w 37"/>
                  <a:gd name="T13" fmla="*/ 86 h 49"/>
                  <a:gd name="T14" fmla="*/ 55 w 37"/>
                  <a:gd name="T15" fmla="*/ 86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49"/>
                  <a:gd name="T26" fmla="*/ 37 w 37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49">
                    <a:moveTo>
                      <a:pt x="37" y="49"/>
                    </a:moveTo>
                    <a:lnTo>
                      <a:pt x="37" y="31"/>
                    </a:lnTo>
                    <a:lnTo>
                      <a:pt x="19" y="1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31"/>
                    </a:lnTo>
                    <a:lnTo>
                      <a:pt x="27" y="49"/>
                    </a:lnTo>
                    <a:lnTo>
                      <a:pt x="37" y="49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2" name="Freeform 556"/>
              <p:cNvSpPr>
                <a:spLocks noChangeAspect="1"/>
              </p:cNvSpPr>
              <p:nvPr/>
            </p:nvSpPr>
            <p:spPr bwMode="auto">
              <a:xfrm>
                <a:off x="1835" y="3759"/>
                <a:ext cx="45" cy="86"/>
              </a:xfrm>
              <a:custGeom>
                <a:avLst/>
                <a:gdLst>
                  <a:gd name="T0" fmla="*/ 0 w 37"/>
                  <a:gd name="T1" fmla="*/ 22 h 65"/>
                  <a:gd name="T2" fmla="*/ 23 w 37"/>
                  <a:gd name="T3" fmla="*/ 26 h 65"/>
                  <a:gd name="T4" fmla="*/ 34 w 37"/>
                  <a:gd name="T5" fmla="*/ 114 h 65"/>
                  <a:gd name="T6" fmla="*/ 55 w 37"/>
                  <a:gd name="T7" fmla="*/ 114 h 65"/>
                  <a:gd name="T8" fmla="*/ 55 w 37"/>
                  <a:gd name="T9" fmla="*/ 77 h 65"/>
                  <a:gd name="T10" fmla="*/ 55 w 37"/>
                  <a:gd name="T11" fmla="*/ 0 h 65"/>
                  <a:gd name="T12" fmla="*/ 0 w 37"/>
                  <a:gd name="T13" fmla="*/ 2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65"/>
                  <a:gd name="T23" fmla="*/ 37 w 37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65">
                    <a:moveTo>
                      <a:pt x="0" y="13"/>
                    </a:moveTo>
                    <a:lnTo>
                      <a:pt x="16" y="15"/>
                    </a:lnTo>
                    <a:lnTo>
                      <a:pt x="23" y="65"/>
                    </a:lnTo>
                    <a:lnTo>
                      <a:pt x="37" y="65"/>
                    </a:lnTo>
                    <a:lnTo>
                      <a:pt x="37" y="4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79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3" name="Freeform 555"/>
              <p:cNvSpPr>
                <a:spLocks noChangeAspect="1"/>
              </p:cNvSpPr>
              <p:nvPr/>
            </p:nvSpPr>
            <p:spPr bwMode="auto">
              <a:xfrm>
                <a:off x="1966" y="3793"/>
                <a:ext cx="22" cy="52"/>
              </a:xfrm>
              <a:custGeom>
                <a:avLst/>
                <a:gdLst>
                  <a:gd name="T0" fmla="*/ 7 w 18"/>
                  <a:gd name="T1" fmla="*/ 69 h 39"/>
                  <a:gd name="T2" fmla="*/ 20 w 18"/>
                  <a:gd name="T3" fmla="*/ 69 h 39"/>
                  <a:gd name="T4" fmla="*/ 27 w 18"/>
                  <a:gd name="T5" fmla="*/ 0 h 39"/>
                  <a:gd name="T6" fmla="*/ 20 w 18"/>
                  <a:gd name="T7" fmla="*/ 4 h 39"/>
                  <a:gd name="T8" fmla="*/ 7 w 18"/>
                  <a:gd name="T9" fmla="*/ 4 h 39"/>
                  <a:gd name="T10" fmla="*/ 2 w 18"/>
                  <a:gd name="T11" fmla="*/ 15 h 39"/>
                  <a:gd name="T12" fmla="*/ 0 w 18"/>
                  <a:gd name="T13" fmla="*/ 23 h 39"/>
                  <a:gd name="T14" fmla="*/ 2 w 18"/>
                  <a:gd name="T15" fmla="*/ 41 h 39"/>
                  <a:gd name="T16" fmla="*/ 7 w 18"/>
                  <a:gd name="T17" fmla="*/ 6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5" y="39"/>
                    </a:moveTo>
                    <a:lnTo>
                      <a:pt x="13" y="39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2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1C2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4" name="Freeform 554"/>
              <p:cNvSpPr>
                <a:spLocks noChangeAspect="1"/>
              </p:cNvSpPr>
              <p:nvPr/>
            </p:nvSpPr>
            <p:spPr bwMode="auto">
              <a:xfrm>
                <a:off x="1927" y="3793"/>
                <a:ext cx="61" cy="87"/>
              </a:xfrm>
              <a:custGeom>
                <a:avLst/>
                <a:gdLst>
                  <a:gd name="T0" fmla="*/ 0 w 50"/>
                  <a:gd name="T1" fmla="*/ 32 h 65"/>
                  <a:gd name="T2" fmla="*/ 0 w 50"/>
                  <a:gd name="T3" fmla="*/ 64 h 65"/>
                  <a:gd name="T4" fmla="*/ 39 w 50"/>
                  <a:gd name="T5" fmla="*/ 94 h 65"/>
                  <a:gd name="T6" fmla="*/ 39 w 50"/>
                  <a:gd name="T7" fmla="*/ 116 h 65"/>
                  <a:gd name="T8" fmla="*/ 74 w 50"/>
                  <a:gd name="T9" fmla="*/ 116 h 65"/>
                  <a:gd name="T10" fmla="*/ 74 w 50"/>
                  <a:gd name="T11" fmla="*/ 94 h 65"/>
                  <a:gd name="T12" fmla="*/ 67 w 50"/>
                  <a:gd name="T13" fmla="*/ 70 h 65"/>
                  <a:gd name="T14" fmla="*/ 55 w 50"/>
                  <a:gd name="T15" fmla="*/ 70 h 65"/>
                  <a:gd name="T16" fmla="*/ 35 w 50"/>
                  <a:gd name="T17" fmla="*/ 62 h 65"/>
                  <a:gd name="T18" fmla="*/ 27 w 50"/>
                  <a:gd name="T19" fmla="*/ 52 h 65"/>
                  <a:gd name="T20" fmla="*/ 27 w 50"/>
                  <a:gd name="T21" fmla="*/ 37 h 65"/>
                  <a:gd name="T22" fmla="*/ 39 w 50"/>
                  <a:gd name="T23" fmla="*/ 15 h 65"/>
                  <a:gd name="T24" fmla="*/ 0 w 50"/>
                  <a:gd name="T25" fmla="*/ 0 h 65"/>
                  <a:gd name="T26" fmla="*/ 0 w 50"/>
                  <a:gd name="T27" fmla="*/ 32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65"/>
                  <a:gd name="T44" fmla="*/ 50 w 50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65">
                    <a:moveTo>
                      <a:pt x="0" y="18"/>
                    </a:moveTo>
                    <a:lnTo>
                      <a:pt x="0" y="36"/>
                    </a:lnTo>
                    <a:lnTo>
                      <a:pt x="26" y="52"/>
                    </a:lnTo>
                    <a:lnTo>
                      <a:pt x="26" y="65"/>
                    </a:lnTo>
                    <a:lnTo>
                      <a:pt x="50" y="65"/>
                    </a:lnTo>
                    <a:lnTo>
                      <a:pt x="50" y="52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24" y="34"/>
                    </a:lnTo>
                    <a:lnTo>
                      <a:pt x="18" y="29"/>
                    </a:lnTo>
                    <a:lnTo>
                      <a:pt x="18" y="21"/>
                    </a:lnTo>
                    <a:lnTo>
                      <a:pt x="26" y="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564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5" name="Freeform 553"/>
              <p:cNvSpPr>
                <a:spLocks noChangeAspect="1"/>
              </p:cNvSpPr>
              <p:nvPr/>
            </p:nvSpPr>
            <p:spPr bwMode="auto">
              <a:xfrm>
                <a:off x="1982" y="3793"/>
                <a:ext cx="27" cy="70"/>
              </a:xfrm>
              <a:custGeom>
                <a:avLst/>
                <a:gdLst>
                  <a:gd name="T0" fmla="*/ 0 w 23"/>
                  <a:gd name="T1" fmla="*/ 71 h 52"/>
                  <a:gd name="T2" fmla="*/ 7 w 23"/>
                  <a:gd name="T3" fmla="*/ 94 h 52"/>
                  <a:gd name="T4" fmla="*/ 25 w 23"/>
                  <a:gd name="T5" fmla="*/ 94 h 52"/>
                  <a:gd name="T6" fmla="*/ 32 w 23"/>
                  <a:gd name="T7" fmla="*/ 47 h 52"/>
                  <a:gd name="T8" fmla="*/ 25 w 23"/>
                  <a:gd name="T9" fmla="*/ 0 h 52"/>
                  <a:gd name="T10" fmla="*/ 7 w 23"/>
                  <a:gd name="T11" fmla="*/ 0 h 52"/>
                  <a:gd name="T12" fmla="*/ 0 w 23"/>
                  <a:gd name="T13" fmla="*/ 7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52"/>
                  <a:gd name="T23" fmla="*/ 23 w 2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52">
                    <a:moveTo>
                      <a:pt x="0" y="39"/>
                    </a:moveTo>
                    <a:lnTo>
                      <a:pt x="5" y="52"/>
                    </a:lnTo>
                    <a:lnTo>
                      <a:pt x="18" y="52"/>
                    </a:lnTo>
                    <a:lnTo>
                      <a:pt x="23" y="2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6" name="Freeform 552"/>
              <p:cNvSpPr>
                <a:spLocks noChangeAspect="1"/>
              </p:cNvSpPr>
              <p:nvPr/>
            </p:nvSpPr>
            <p:spPr bwMode="auto">
              <a:xfrm>
                <a:off x="2019" y="3759"/>
                <a:ext cx="32" cy="104"/>
              </a:xfrm>
              <a:custGeom>
                <a:avLst/>
                <a:gdLst>
                  <a:gd name="T0" fmla="*/ 0 w 26"/>
                  <a:gd name="T1" fmla="*/ 23 h 78"/>
                  <a:gd name="T2" fmla="*/ 0 w 26"/>
                  <a:gd name="T3" fmla="*/ 79 h 78"/>
                  <a:gd name="T4" fmla="*/ 20 w 26"/>
                  <a:gd name="T5" fmla="*/ 92 h 78"/>
                  <a:gd name="T6" fmla="*/ 20 w 26"/>
                  <a:gd name="T7" fmla="*/ 139 h 78"/>
                  <a:gd name="T8" fmla="*/ 39 w 26"/>
                  <a:gd name="T9" fmla="*/ 139 h 78"/>
                  <a:gd name="T10" fmla="*/ 39 w 26"/>
                  <a:gd name="T11" fmla="*/ 69 h 78"/>
                  <a:gd name="T12" fmla="*/ 28 w 26"/>
                  <a:gd name="T13" fmla="*/ 47 h 78"/>
                  <a:gd name="T14" fmla="*/ 39 w 26"/>
                  <a:gd name="T15" fmla="*/ 0 h 78"/>
                  <a:gd name="T16" fmla="*/ 20 w 26"/>
                  <a:gd name="T17" fmla="*/ 0 h 78"/>
                  <a:gd name="T18" fmla="*/ 20 w 26"/>
                  <a:gd name="T19" fmla="*/ 69 h 78"/>
                  <a:gd name="T20" fmla="*/ 7 w 26"/>
                  <a:gd name="T21" fmla="*/ 69 h 78"/>
                  <a:gd name="T22" fmla="*/ 0 w 26"/>
                  <a:gd name="T23" fmla="*/ 23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78"/>
                  <a:gd name="T38" fmla="*/ 26 w 2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78">
                    <a:moveTo>
                      <a:pt x="0" y="13"/>
                    </a:moveTo>
                    <a:lnTo>
                      <a:pt x="0" y="44"/>
                    </a:lnTo>
                    <a:lnTo>
                      <a:pt x="13" y="52"/>
                    </a:lnTo>
                    <a:lnTo>
                      <a:pt x="13" y="78"/>
                    </a:lnTo>
                    <a:lnTo>
                      <a:pt x="26" y="78"/>
                    </a:lnTo>
                    <a:lnTo>
                      <a:pt x="26" y="39"/>
                    </a:lnTo>
                    <a:lnTo>
                      <a:pt x="19" y="26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5" y="3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7" name="Freeform 551"/>
              <p:cNvSpPr>
                <a:spLocks noChangeAspect="1"/>
              </p:cNvSpPr>
              <p:nvPr/>
            </p:nvSpPr>
            <p:spPr bwMode="auto">
              <a:xfrm>
                <a:off x="1880" y="3817"/>
                <a:ext cx="79" cy="70"/>
              </a:xfrm>
              <a:custGeom>
                <a:avLst/>
                <a:gdLst>
                  <a:gd name="T0" fmla="*/ 0 w 65"/>
                  <a:gd name="T1" fmla="*/ 38 h 52"/>
                  <a:gd name="T2" fmla="*/ 7 w 65"/>
                  <a:gd name="T3" fmla="*/ 53 h 52"/>
                  <a:gd name="T4" fmla="*/ 19 w 65"/>
                  <a:gd name="T5" fmla="*/ 62 h 52"/>
                  <a:gd name="T6" fmla="*/ 34 w 65"/>
                  <a:gd name="T7" fmla="*/ 67 h 52"/>
                  <a:gd name="T8" fmla="*/ 77 w 65"/>
                  <a:gd name="T9" fmla="*/ 94 h 52"/>
                  <a:gd name="T10" fmla="*/ 96 w 65"/>
                  <a:gd name="T11" fmla="*/ 85 h 52"/>
                  <a:gd name="T12" fmla="*/ 96 w 65"/>
                  <a:gd name="T13" fmla="*/ 62 h 52"/>
                  <a:gd name="T14" fmla="*/ 57 w 65"/>
                  <a:gd name="T15" fmla="*/ 32 h 52"/>
                  <a:gd name="T16" fmla="*/ 57 w 65"/>
                  <a:gd name="T17" fmla="*/ 0 h 52"/>
                  <a:gd name="T18" fmla="*/ 39 w 65"/>
                  <a:gd name="T19" fmla="*/ 0 h 52"/>
                  <a:gd name="T20" fmla="*/ 39 w 65"/>
                  <a:gd name="T21" fmla="*/ 38 h 52"/>
                  <a:gd name="T22" fmla="*/ 0 w 65"/>
                  <a:gd name="T23" fmla="*/ 0 h 52"/>
                  <a:gd name="T24" fmla="*/ 0 w 65"/>
                  <a:gd name="T25" fmla="*/ 38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52"/>
                  <a:gd name="T41" fmla="*/ 65 w 65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52">
                    <a:moveTo>
                      <a:pt x="0" y="21"/>
                    </a:moveTo>
                    <a:lnTo>
                      <a:pt x="5" y="29"/>
                    </a:lnTo>
                    <a:lnTo>
                      <a:pt x="13" y="34"/>
                    </a:lnTo>
                    <a:lnTo>
                      <a:pt x="23" y="37"/>
                    </a:lnTo>
                    <a:lnTo>
                      <a:pt x="52" y="52"/>
                    </a:lnTo>
                    <a:lnTo>
                      <a:pt x="65" y="47"/>
                    </a:lnTo>
                    <a:lnTo>
                      <a:pt x="65" y="34"/>
                    </a:lnTo>
                    <a:lnTo>
                      <a:pt x="39" y="18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6" y="21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C95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8" name="Freeform 550"/>
              <p:cNvSpPr>
                <a:spLocks noChangeAspect="1"/>
              </p:cNvSpPr>
              <p:nvPr/>
            </p:nvSpPr>
            <p:spPr bwMode="auto">
              <a:xfrm>
                <a:off x="2446" y="3768"/>
                <a:ext cx="77" cy="119"/>
              </a:xfrm>
              <a:custGeom>
                <a:avLst/>
                <a:gdLst>
                  <a:gd name="T0" fmla="*/ 0 w 63"/>
                  <a:gd name="T1" fmla="*/ 159 h 89"/>
                  <a:gd name="T2" fmla="*/ 12 w 63"/>
                  <a:gd name="T3" fmla="*/ 150 h 89"/>
                  <a:gd name="T4" fmla="*/ 20 w 63"/>
                  <a:gd name="T5" fmla="*/ 136 h 89"/>
                  <a:gd name="T6" fmla="*/ 20 w 63"/>
                  <a:gd name="T7" fmla="*/ 112 h 89"/>
                  <a:gd name="T8" fmla="*/ 40 w 63"/>
                  <a:gd name="T9" fmla="*/ 112 h 89"/>
                  <a:gd name="T10" fmla="*/ 40 w 63"/>
                  <a:gd name="T11" fmla="*/ 90 h 89"/>
                  <a:gd name="T12" fmla="*/ 55 w 63"/>
                  <a:gd name="T13" fmla="*/ 90 h 89"/>
                  <a:gd name="T14" fmla="*/ 55 w 63"/>
                  <a:gd name="T15" fmla="*/ 66 h 89"/>
                  <a:gd name="T16" fmla="*/ 55 w 63"/>
                  <a:gd name="T17" fmla="*/ 48 h 89"/>
                  <a:gd name="T18" fmla="*/ 75 w 63"/>
                  <a:gd name="T19" fmla="*/ 48 h 89"/>
                  <a:gd name="T20" fmla="*/ 75 w 63"/>
                  <a:gd name="T21" fmla="*/ 25 h 89"/>
                  <a:gd name="T22" fmla="*/ 94 w 63"/>
                  <a:gd name="T23" fmla="*/ 25 h 89"/>
                  <a:gd name="T24" fmla="*/ 94 w 63"/>
                  <a:gd name="T25" fmla="*/ 0 h 89"/>
                  <a:gd name="T26" fmla="*/ 72 w 63"/>
                  <a:gd name="T27" fmla="*/ 20 h 89"/>
                  <a:gd name="T28" fmla="*/ 48 w 63"/>
                  <a:gd name="T29" fmla="*/ 33 h 89"/>
                  <a:gd name="T30" fmla="*/ 43 w 63"/>
                  <a:gd name="T31" fmla="*/ 52 h 89"/>
                  <a:gd name="T32" fmla="*/ 43 w 63"/>
                  <a:gd name="T33" fmla="*/ 66 h 89"/>
                  <a:gd name="T34" fmla="*/ 35 w 63"/>
                  <a:gd name="T35" fmla="*/ 75 h 89"/>
                  <a:gd name="T36" fmla="*/ 32 w 63"/>
                  <a:gd name="T37" fmla="*/ 86 h 89"/>
                  <a:gd name="T38" fmla="*/ 16 w 63"/>
                  <a:gd name="T39" fmla="*/ 99 h 89"/>
                  <a:gd name="T40" fmla="*/ 0 w 63"/>
                  <a:gd name="T41" fmla="*/ 127 h 89"/>
                  <a:gd name="T42" fmla="*/ 0 w 63"/>
                  <a:gd name="T43" fmla="*/ 15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3"/>
                  <a:gd name="T67" fmla="*/ 0 h 89"/>
                  <a:gd name="T68" fmla="*/ 63 w 63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3" h="89">
                    <a:moveTo>
                      <a:pt x="0" y="89"/>
                    </a:moveTo>
                    <a:lnTo>
                      <a:pt x="8" y="84"/>
                    </a:lnTo>
                    <a:lnTo>
                      <a:pt x="13" y="76"/>
                    </a:lnTo>
                    <a:lnTo>
                      <a:pt x="13" y="63"/>
                    </a:lnTo>
                    <a:lnTo>
                      <a:pt x="27" y="63"/>
                    </a:lnTo>
                    <a:lnTo>
                      <a:pt x="27" y="50"/>
                    </a:lnTo>
                    <a:lnTo>
                      <a:pt x="37" y="50"/>
                    </a:lnTo>
                    <a:lnTo>
                      <a:pt x="37" y="37"/>
                    </a:lnTo>
                    <a:lnTo>
                      <a:pt x="37" y="27"/>
                    </a:lnTo>
                    <a:lnTo>
                      <a:pt x="50" y="27"/>
                    </a:lnTo>
                    <a:lnTo>
                      <a:pt x="50" y="14"/>
                    </a:lnTo>
                    <a:lnTo>
                      <a:pt x="63" y="14"/>
                    </a:lnTo>
                    <a:lnTo>
                      <a:pt x="63" y="0"/>
                    </a:lnTo>
                    <a:lnTo>
                      <a:pt x="48" y="11"/>
                    </a:lnTo>
                    <a:lnTo>
                      <a:pt x="32" y="19"/>
                    </a:lnTo>
                    <a:lnTo>
                      <a:pt x="29" y="29"/>
                    </a:lnTo>
                    <a:lnTo>
                      <a:pt x="29" y="37"/>
                    </a:lnTo>
                    <a:lnTo>
                      <a:pt x="24" y="42"/>
                    </a:lnTo>
                    <a:lnTo>
                      <a:pt x="21" y="48"/>
                    </a:lnTo>
                    <a:lnTo>
                      <a:pt x="11" y="55"/>
                    </a:lnTo>
                    <a:lnTo>
                      <a:pt x="0" y="7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9" name="Rectangle 549"/>
              <p:cNvSpPr>
                <a:spLocks noChangeAspect="1" noChangeArrowheads="1"/>
              </p:cNvSpPr>
              <p:nvPr/>
            </p:nvSpPr>
            <p:spPr bwMode="auto">
              <a:xfrm>
                <a:off x="2462" y="3852"/>
                <a:ext cx="17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00" name="Freeform 548"/>
              <p:cNvSpPr>
                <a:spLocks noChangeAspect="1"/>
              </p:cNvSpPr>
              <p:nvPr/>
            </p:nvSpPr>
            <p:spPr bwMode="auto">
              <a:xfrm>
                <a:off x="1615" y="3863"/>
                <a:ext cx="32" cy="32"/>
              </a:xfrm>
              <a:custGeom>
                <a:avLst/>
                <a:gdLst>
                  <a:gd name="T0" fmla="*/ 0 w 26"/>
                  <a:gd name="T1" fmla="*/ 23 h 24"/>
                  <a:gd name="T2" fmla="*/ 27 w 26"/>
                  <a:gd name="T3" fmla="*/ 23 h 24"/>
                  <a:gd name="T4" fmla="*/ 39 w 26"/>
                  <a:gd name="T5" fmla="*/ 43 h 24"/>
                  <a:gd name="T6" fmla="*/ 39 w 26"/>
                  <a:gd name="T7" fmla="*/ 9 h 24"/>
                  <a:gd name="T8" fmla="*/ 20 w 26"/>
                  <a:gd name="T9" fmla="*/ 0 h 24"/>
                  <a:gd name="T10" fmla="*/ 0 w 26"/>
                  <a:gd name="T11" fmla="*/ 0 h 24"/>
                  <a:gd name="T12" fmla="*/ 0 w 26"/>
                  <a:gd name="T13" fmla="*/ 2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4"/>
                  <a:gd name="T23" fmla="*/ 26 w 2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4">
                    <a:moveTo>
                      <a:pt x="0" y="13"/>
                    </a:moveTo>
                    <a:lnTo>
                      <a:pt x="18" y="13"/>
                    </a:lnTo>
                    <a:lnTo>
                      <a:pt x="26" y="24"/>
                    </a:lnTo>
                    <a:lnTo>
                      <a:pt x="26" y="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FA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1" name="Freeform 547"/>
              <p:cNvSpPr>
                <a:spLocks noChangeAspect="1"/>
              </p:cNvSpPr>
              <p:nvPr/>
            </p:nvSpPr>
            <p:spPr bwMode="auto">
              <a:xfrm>
                <a:off x="1429" y="3863"/>
                <a:ext cx="49" cy="67"/>
              </a:xfrm>
              <a:custGeom>
                <a:avLst/>
                <a:gdLst>
                  <a:gd name="T0" fmla="*/ 39 w 40"/>
                  <a:gd name="T1" fmla="*/ 90 h 50"/>
                  <a:gd name="T2" fmla="*/ 60 w 40"/>
                  <a:gd name="T3" fmla="*/ 75 h 50"/>
                  <a:gd name="T4" fmla="*/ 27 w 40"/>
                  <a:gd name="T5" fmla="*/ 38 h 50"/>
                  <a:gd name="T6" fmla="*/ 0 w 40"/>
                  <a:gd name="T7" fmla="*/ 0 h 50"/>
                  <a:gd name="T8" fmla="*/ 0 w 40"/>
                  <a:gd name="T9" fmla="*/ 32 h 50"/>
                  <a:gd name="T10" fmla="*/ 12 w 40"/>
                  <a:gd name="T11" fmla="*/ 52 h 50"/>
                  <a:gd name="T12" fmla="*/ 16 w 40"/>
                  <a:gd name="T13" fmla="*/ 58 h 50"/>
                  <a:gd name="T14" fmla="*/ 16 w 40"/>
                  <a:gd name="T15" fmla="*/ 67 h 50"/>
                  <a:gd name="T16" fmla="*/ 20 w 40"/>
                  <a:gd name="T17" fmla="*/ 90 h 50"/>
                  <a:gd name="T18" fmla="*/ 39 w 40"/>
                  <a:gd name="T19" fmla="*/ 9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0"/>
                  <a:gd name="T32" fmla="*/ 40 w 4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0">
                    <a:moveTo>
                      <a:pt x="26" y="50"/>
                    </a:moveTo>
                    <a:lnTo>
                      <a:pt x="40" y="42"/>
                    </a:lnTo>
                    <a:lnTo>
                      <a:pt x="18" y="2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8" y="29"/>
                    </a:lnTo>
                    <a:lnTo>
                      <a:pt x="11" y="32"/>
                    </a:lnTo>
                    <a:lnTo>
                      <a:pt x="11" y="37"/>
                    </a:lnTo>
                    <a:lnTo>
                      <a:pt x="13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2" name="Freeform 546"/>
              <p:cNvSpPr>
                <a:spLocks noChangeAspect="1"/>
              </p:cNvSpPr>
              <p:nvPr/>
            </p:nvSpPr>
            <p:spPr bwMode="auto">
              <a:xfrm>
                <a:off x="1631" y="3828"/>
                <a:ext cx="47" cy="67"/>
              </a:xfrm>
              <a:custGeom>
                <a:avLst/>
                <a:gdLst>
                  <a:gd name="T0" fmla="*/ 0 w 39"/>
                  <a:gd name="T1" fmla="*/ 47 h 50"/>
                  <a:gd name="T2" fmla="*/ 19 w 39"/>
                  <a:gd name="T3" fmla="*/ 56 h 50"/>
                  <a:gd name="T4" fmla="*/ 19 w 39"/>
                  <a:gd name="T5" fmla="*/ 90 h 50"/>
                  <a:gd name="T6" fmla="*/ 37 w 39"/>
                  <a:gd name="T7" fmla="*/ 90 h 50"/>
                  <a:gd name="T8" fmla="*/ 37 w 39"/>
                  <a:gd name="T9" fmla="*/ 47 h 50"/>
                  <a:gd name="T10" fmla="*/ 19 w 39"/>
                  <a:gd name="T11" fmla="*/ 47 h 50"/>
                  <a:gd name="T12" fmla="*/ 19 w 39"/>
                  <a:gd name="T13" fmla="*/ 15 h 50"/>
                  <a:gd name="T14" fmla="*/ 57 w 39"/>
                  <a:gd name="T15" fmla="*/ 0 h 50"/>
                  <a:gd name="T16" fmla="*/ 0 w 39"/>
                  <a:gd name="T17" fmla="*/ 0 h 50"/>
                  <a:gd name="T18" fmla="*/ 0 w 39"/>
                  <a:gd name="T19" fmla="*/ 4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0"/>
                  <a:gd name="T32" fmla="*/ 39 w 39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0">
                    <a:moveTo>
                      <a:pt x="0" y="26"/>
                    </a:moveTo>
                    <a:lnTo>
                      <a:pt x="13" y="31"/>
                    </a:lnTo>
                    <a:lnTo>
                      <a:pt x="13" y="50"/>
                    </a:lnTo>
                    <a:lnTo>
                      <a:pt x="26" y="50"/>
                    </a:lnTo>
                    <a:lnTo>
                      <a:pt x="26" y="26"/>
                    </a:lnTo>
                    <a:lnTo>
                      <a:pt x="13" y="26"/>
                    </a:lnTo>
                    <a:lnTo>
                      <a:pt x="13" y="8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3" name="Freeform 545"/>
              <p:cNvSpPr>
                <a:spLocks noChangeAspect="1"/>
              </p:cNvSpPr>
              <p:nvPr/>
            </p:nvSpPr>
            <p:spPr bwMode="auto">
              <a:xfrm>
                <a:off x="1647" y="3744"/>
                <a:ext cx="372" cy="238"/>
              </a:xfrm>
              <a:custGeom>
                <a:avLst/>
                <a:gdLst>
                  <a:gd name="T0" fmla="*/ 377 w 307"/>
                  <a:gd name="T1" fmla="*/ 20 h 178"/>
                  <a:gd name="T2" fmla="*/ 412 w 307"/>
                  <a:gd name="T3" fmla="*/ 47 h 178"/>
                  <a:gd name="T4" fmla="*/ 412 w 307"/>
                  <a:gd name="T5" fmla="*/ 66 h 178"/>
                  <a:gd name="T6" fmla="*/ 431 w 307"/>
                  <a:gd name="T7" fmla="*/ 66 h 178"/>
                  <a:gd name="T8" fmla="*/ 439 w 307"/>
                  <a:gd name="T9" fmla="*/ 112 h 178"/>
                  <a:gd name="T10" fmla="*/ 431 w 307"/>
                  <a:gd name="T11" fmla="*/ 159 h 178"/>
                  <a:gd name="T12" fmla="*/ 431 w 307"/>
                  <a:gd name="T13" fmla="*/ 182 h 178"/>
                  <a:gd name="T14" fmla="*/ 417 w 307"/>
                  <a:gd name="T15" fmla="*/ 191 h 178"/>
                  <a:gd name="T16" fmla="*/ 412 w 307"/>
                  <a:gd name="T17" fmla="*/ 202 h 178"/>
                  <a:gd name="T18" fmla="*/ 405 w 307"/>
                  <a:gd name="T19" fmla="*/ 202 h 178"/>
                  <a:gd name="T20" fmla="*/ 387 w 307"/>
                  <a:gd name="T21" fmla="*/ 202 h 178"/>
                  <a:gd name="T22" fmla="*/ 387 w 307"/>
                  <a:gd name="T23" fmla="*/ 225 h 178"/>
                  <a:gd name="T24" fmla="*/ 339 w 307"/>
                  <a:gd name="T25" fmla="*/ 225 h 178"/>
                  <a:gd name="T26" fmla="*/ 320 w 307"/>
                  <a:gd name="T27" fmla="*/ 225 h 178"/>
                  <a:gd name="T28" fmla="*/ 313 w 307"/>
                  <a:gd name="T29" fmla="*/ 206 h 178"/>
                  <a:gd name="T30" fmla="*/ 308 w 307"/>
                  <a:gd name="T31" fmla="*/ 202 h 178"/>
                  <a:gd name="T32" fmla="*/ 304 w 307"/>
                  <a:gd name="T33" fmla="*/ 202 h 178"/>
                  <a:gd name="T34" fmla="*/ 282 w 307"/>
                  <a:gd name="T35" fmla="*/ 202 h 178"/>
                  <a:gd name="T36" fmla="*/ 282 w 307"/>
                  <a:gd name="T37" fmla="*/ 159 h 178"/>
                  <a:gd name="T38" fmla="*/ 262 w 307"/>
                  <a:gd name="T39" fmla="*/ 136 h 178"/>
                  <a:gd name="T40" fmla="*/ 251 w 307"/>
                  <a:gd name="T41" fmla="*/ 47 h 178"/>
                  <a:gd name="T42" fmla="*/ 228 w 307"/>
                  <a:gd name="T43" fmla="*/ 43 h 178"/>
                  <a:gd name="T44" fmla="*/ 39 w 307"/>
                  <a:gd name="T45" fmla="*/ 112 h 178"/>
                  <a:gd name="T46" fmla="*/ 0 w 307"/>
                  <a:gd name="T47" fmla="*/ 127 h 178"/>
                  <a:gd name="T48" fmla="*/ 0 w 307"/>
                  <a:gd name="T49" fmla="*/ 159 h 178"/>
                  <a:gd name="T50" fmla="*/ 19 w 307"/>
                  <a:gd name="T51" fmla="*/ 159 h 178"/>
                  <a:gd name="T52" fmla="*/ 19 w 307"/>
                  <a:gd name="T53" fmla="*/ 202 h 178"/>
                  <a:gd name="T54" fmla="*/ 19 w 307"/>
                  <a:gd name="T55" fmla="*/ 225 h 178"/>
                  <a:gd name="T56" fmla="*/ 39 w 307"/>
                  <a:gd name="T57" fmla="*/ 225 h 178"/>
                  <a:gd name="T58" fmla="*/ 39 w 307"/>
                  <a:gd name="T59" fmla="*/ 202 h 178"/>
                  <a:gd name="T60" fmla="*/ 55 w 307"/>
                  <a:gd name="T61" fmla="*/ 211 h 178"/>
                  <a:gd name="T62" fmla="*/ 96 w 307"/>
                  <a:gd name="T63" fmla="*/ 249 h 178"/>
                  <a:gd name="T64" fmla="*/ 138 w 307"/>
                  <a:gd name="T65" fmla="*/ 254 h 178"/>
                  <a:gd name="T66" fmla="*/ 168 w 307"/>
                  <a:gd name="T67" fmla="*/ 290 h 178"/>
                  <a:gd name="T68" fmla="*/ 313 w 307"/>
                  <a:gd name="T69" fmla="*/ 318 h 178"/>
                  <a:gd name="T70" fmla="*/ 394 w 307"/>
                  <a:gd name="T71" fmla="*/ 290 h 178"/>
                  <a:gd name="T72" fmla="*/ 412 w 307"/>
                  <a:gd name="T73" fmla="*/ 239 h 178"/>
                  <a:gd name="T74" fmla="*/ 428 w 307"/>
                  <a:gd name="T75" fmla="*/ 234 h 178"/>
                  <a:gd name="T76" fmla="*/ 439 w 307"/>
                  <a:gd name="T77" fmla="*/ 229 h 178"/>
                  <a:gd name="T78" fmla="*/ 443 w 307"/>
                  <a:gd name="T79" fmla="*/ 225 h 178"/>
                  <a:gd name="T80" fmla="*/ 451 w 307"/>
                  <a:gd name="T81" fmla="*/ 217 h 178"/>
                  <a:gd name="T82" fmla="*/ 451 w 307"/>
                  <a:gd name="T83" fmla="*/ 99 h 178"/>
                  <a:gd name="T84" fmla="*/ 451 w 307"/>
                  <a:gd name="T85" fmla="*/ 43 h 178"/>
                  <a:gd name="T86" fmla="*/ 451 w 307"/>
                  <a:gd name="T87" fmla="*/ 20 h 178"/>
                  <a:gd name="T88" fmla="*/ 431 w 307"/>
                  <a:gd name="T89" fmla="*/ 20 h 178"/>
                  <a:gd name="T90" fmla="*/ 431 w 307"/>
                  <a:gd name="T91" fmla="*/ 0 h 178"/>
                  <a:gd name="T92" fmla="*/ 359 w 307"/>
                  <a:gd name="T93" fmla="*/ 0 h 178"/>
                  <a:gd name="T94" fmla="*/ 377 w 307"/>
                  <a:gd name="T95" fmla="*/ 20 h 1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7"/>
                  <a:gd name="T145" fmla="*/ 0 h 178"/>
                  <a:gd name="T146" fmla="*/ 307 w 307"/>
                  <a:gd name="T147" fmla="*/ 178 h 1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7" h="178">
                    <a:moveTo>
                      <a:pt x="257" y="11"/>
                    </a:moveTo>
                    <a:lnTo>
                      <a:pt x="281" y="26"/>
                    </a:lnTo>
                    <a:lnTo>
                      <a:pt x="281" y="37"/>
                    </a:lnTo>
                    <a:lnTo>
                      <a:pt x="294" y="37"/>
                    </a:lnTo>
                    <a:lnTo>
                      <a:pt x="299" y="63"/>
                    </a:lnTo>
                    <a:lnTo>
                      <a:pt x="294" y="89"/>
                    </a:lnTo>
                    <a:lnTo>
                      <a:pt x="294" y="102"/>
                    </a:lnTo>
                    <a:lnTo>
                      <a:pt x="284" y="107"/>
                    </a:lnTo>
                    <a:lnTo>
                      <a:pt x="281" y="113"/>
                    </a:lnTo>
                    <a:lnTo>
                      <a:pt x="276" y="113"/>
                    </a:lnTo>
                    <a:lnTo>
                      <a:pt x="263" y="113"/>
                    </a:lnTo>
                    <a:lnTo>
                      <a:pt x="263" y="126"/>
                    </a:lnTo>
                    <a:lnTo>
                      <a:pt x="231" y="126"/>
                    </a:lnTo>
                    <a:lnTo>
                      <a:pt x="218" y="126"/>
                    </a:lnTo>
                    <a:lnTo>
                      <a:pt x="213" y="115"/>
                    </a:lnTo>
                    <a:lnTo>
                      <a:pt x="210" y="113"/>
                    </a:lnTo>
                    <a:lnTo>
                      <a:pt x="207" y="113"/>
                    </a:lnTo>
                    <a:lnTo>
                      <a:pt x="192" y="113"/>
                    </a:lnTo>
                    <a:lnTo>
                      <a:pt x="192" y="89"/>
                    </a:lnTo>
                    <a:lnTo>
                      <a:pt x="178" y="76"/>
                    </a:lnTo>
                    <a:lnTo>
                      <a:pt x="171" y="26"/>
                    </a:lnTo>
                    <a:lnTo>
                      <a:pt x="155" y="24"/>
                    </a:lnTo>
                    <a:lnTo>
                      <a:pt x="26" y="63"/>
                    </a:lnTo>
                    <a:lnTo>
                      <a:pt x="0" y="71"/>
                    </a:lnTo>
                    <a:lnTo>
                      <a:pt x="0" y="89"/>
                    </a:lnTo>
                    <a:lnTo>
                      <a:pt x="13" y="89"/>
                    </a:lnTo>
                    <a:lnTo>
                      <a:pt x="13" y="113"/>
                    </a:lnTo>
                    <a:lnTo>
                      <a:pt x="13" y="126"/>
                    </a:lnTo>
                    <a:lnTo>
                      <a:pt x="26" y="126"/>
                    </a:lnTo>
                    <a:lnTo>
                      <a:pt x="26" y="113"/>
                    </a:lnTo>
                    <a:lnTo>
                      <a:pt x="37" y="118"/>
                    </a:lnTo>
                    <a:lnTo>
                      <a:pt x="65" y="139"/>
                    </a:lnTo>
                    <a:lnTo>
                      <a:pt x="94" y="142"/>
                    </a:lnTo>
                    <a:lnTo>
                      <a:pt x="115" y="162"/>
                    </a:lnTo>
                    <a:lnTo>
                      <a:pt x="213" y="178"/>
                    </a:lnTo>
                    <a:lnTo>
                      <a:pt x="268" y="162"/>
                    </a:lnTo>
                    <a:lnTo>
                      <a:pt x="281" y="134"/>
                    </a:lnTo>
                    <a:lnTo>
                      <a:pt x="291" y="131"/>
                    </a:lnTo>
                    <a:lnTo>
                      <a:pt x="299" y="128"/>
                    </a:lnTo>
                    <a:lnTo>
                      <a:pt x="302" y="126"/>
                    </a:lnTo>
                    <a:lnTo>
                      <a:pt x="307" y="121"/>
                    </a:lnTo>
                    <a:lnTo>
                      <a:pt x="307" y="55"/>
                    </a:lnTo>
                    <a:lnTo>
                      <a:pt x="307" y="24"/>
                    </a:lnTo>
                    <a:lnTo>
                      <a:pt x="307" y="11"/>
                    </a:lnTo>
                    <a:lnTo>
                      <a:pt x="294" y="11"/>
                    </a:lnTo>
                    <a:lnTo>
                      <a:pt x="294" y="0"/>
                    </a:lnTo>
                    <a:lnTo>
                      <a:pt x="244" y="0"/>
                    </a:lnTo>
                    <a:lnTo>
                      <a:pt x="257" y="11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4" name="Freeform 544"/>
              <p:cNvSpPr>
                <a:spLocks noChangeAspect="1"/>
              </p:cNvSpPr>
              <p:nvPr/>
            </p:nvSpPr>
            <p:spPr bwMode="auto">
              <a:xfrm>
                <a:off x="1863" y="3845"/>
                <a:ext cx="64" cy="67"/>
              </a:xfrm>
              <a:custGeom>
                <a:avLst/>
                <a:gdLst>
                  <a:gd name="T0" fmla="*/ 77 w 53"/>
                  <a:gd name="T1" fmla="*/ 90 h 50"/>
                  <a:gd name="T2" fmla="*/ 77 w 53"/>
                  <a:gd name="T3" fmla="*/ 67 h 50"/>
                  <a:gd name="T4" fmla="*/ 58 w 53"/>
                  <a:gd name="T5" fmla="*/ 67 h 50"/>
                  <a:gd name="T6" fmla="*/ 58 w 53"/>
                  <a:gd name="T7" fmla="*/ 47 h 50"/>
                  <a:gd name="T8" fmla="*/ 40 w 53"/>
                  <a:gd name="T9" fmla="*/ 47 h 50"/>
                  <a:gd name="T10" fmla="*/ 40 w 53"/>
                  <a:gd name="T11" fmla="*/ 23 h 50"/>
                  <a:gd name="T12" fmla="*/ 28 w 53"/>
                  <a:gd name="T13" fmla="*/ 15 h 50"/>
                  <a:gd name="T14" fmla="*/ 21 w 53"/>
                  <a:gd name="T15" fmla="*/ 0 h 50"/>
                  <a:gd name="T16" fmla="*/ 0 w 53"/>
                  <a:gd name="T17" fmla="*/ 0 h 50"/>
                  <a:gd name="T18" fmla="*/ 21 w 53"/>
                  <a:gd name="T19" fmla="*/ 23 h 50"/>
                  <a:gd name="T20" fmla="*/ 21 w 53"/>
                  <a:gd name="T21" fmla="*/ 67 h 50"/>
                  <a:gd name="T22" fmla="*/ 42 w 53"/>
                  <a:gd name="T23" fmla="*/ 67 h 50"/>
                  <a:gd name="T24" fmla="*/ 47 w 53"/>
                  <a:gd name="T25" fmla="*/ 67 h 50"/>
                  <a:gd name="T26" fmla="*/ 51 w 53"/>
                  <a:gd name="T27" fmla="*/ 70 h 50"/>
                  <a:gd name="T28" fmla="*/ 58 w 53"/>
                  <a:gd name="T29" fmla="*/ 90 h 50"/>
                  <a:gd name="T30" fmla="*/ 77 w 53"/>
                  <a:gd name="T31" fmla="*/ 90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50"/>
                  <a:gd name="T50" fmla="*/ 53 w 53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50">
                    <a:moveTo>
                      <a:pt x="53" y="50"/>
                    </a:moveTo>
                    <a:lnTo>
                      <a:pt x="53" y="37"/>
                    </a:lnTo>
                    <a:lnTo>
                      <a:pt x="40" y="37"/>
                    </a:lnTo>
                    <a:lnTo>
                      <a:pt x="40" y="26"/>
                    </a:lnTo>
                    <a:lnTo>
                      <a:pt x="27" y="2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4" y="13"/>
                    </a:lnTo>
                    <a:lnTo>
                      <a:pt x="14" y="37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5" y="39"/>
                    </a:lnTo>
                    <a:lnTo>
                      <a:pt x="40" y="5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5" name="Freeform 543"/>
              <p:cNvSpPr>
                <a:spLocks noChangeAspect="1"/>
              </p:cNvSpPr>
              <p:nvPr/>
            </p:nvSpPr>
            <p:spPr bwMode="auto">
              <a:xfrm>
                <a:off x="1895" y="3863"/>
                <a:ext cx="48" cy="43"/>
              </a:xfrm>
              <a:custGeom>
                <a:avLst/>
                <a:gdLst>
                  <a:gd name="T0" fmla="*/ 39 w 39"/>
                  <a:gd name="T1" fmla="*/ 43 h 32"/>
                  <a:gd name="T2" fmla="*/ 59 w 39"/>
                  <a:gd name="T3" fmla="*/ 58 h 32"/>
                  <a:gd name="T4" fmla="*/ 59 w 39"/>
                  <a:gd name="T5" fmla="*/ 32 h 32"/>
                  <a:gd name="T6" fmla="*/ 15 w 39"/>
                  <a:gd name="T7" fmla="*/ 5 h 32"/>
                  <a:gd name="T8" fmla="*/ 0 w 39"/>
                  <a:gd name="T9" fmla="*/ 0 h 32"/>
                  <a:gd name="T10" fmla="*/ 0 w 39"/>
                  <a:gd name="T11" fmla="*/ 23 h 32"/>
                  <a:gd name="T12" fmla="*/ 20 w 39"/>
                  <a:gd name="T13" fmla="*/ 23 h 32"/>
                  <a:gd name="T14" fmla="*/ 20 w 39"/>
                  <a:gd name="T15" fmla="*/ 43 h 32"/>
                  <a:gd name="T16" fmla="*/ 39 w 39"/>
                  <a:gd name="T17" fmla="*/ 43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32"/>
                  <a:gd name="T29" fmla="*/ 39 w 3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32">
                    <a:moveTo>
                      <a:pt x="26" y="24"/>
                    </a:moveTo>
                    <a:lnTo>
                      <a:pt x="39" y="32"/>
                    </a:lnTo>
                    <a:lnTo>
                      <a:pt x="39" y="18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13" y="2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6" name="Freeform 542"/>
              <p:cNvSpPr>
                <a:spLocks noChangeAspect="1"/>
              </p:cNvSpPr>
              <p:nvPr/>
            </p:nvSpPr>
            <p:spPr bwMode="auto">
              <a:xfrm>
                <a:off x="2090" y="3804"/>
                <a:ext cx="168" cy="167"/>
              </a:xfrm>
              <a:custGeom>
                <a:avLst/>
                <a:gdLst>
                  <a:gd name="T0" fmla="*/ 92 w 139"/>
                  <a:gd name="T1" fmla="*/ 17 h 125"/>
                  <a:gd name="T2" fmla="*/ 149 w 139"/>
                  <a:gd name="T3" fmla="*/ 32 h 125"/>
                  <a:gd name="T4" fmla="*/ 146 w 139"/>
                  <a:gd name="T5" fmla="*/ 64 h 125"/>
                  <a:gd name="T6" fmla="*/ 139 w 139"/>
                  <a:gd name="T7" fmla="*/ 75 h 125"/>
                  <a:gd name="T8" fmla="*/ 134 w 139"/>
                  <a:gd name="T9" fmla="*/ 79 h 125"/>
                  <a:gd name="T10" fmla="*/ 131 w 139"/>
                  <a:gd name="T11" fmla="*/ 102 h 125"/>
                  <a:gd name="T12" fmla="*/ 131 w 139"/>
                  <a:gd name="T13" fmla="*/ 136 h 125"/>
                  <a:gd name="T14" fmla="*/ 104 w 139"/>
                  <a:gd name="T15" fmla="*/ 122 h 125"/>
                  <a:gd name="T16" fmla="*/ 0 w 139"/>
                  <a:gd name="T17" fmla="*/ 214 h 125"/>
                  <a:gd name="T18" fmla="*/ 30 w 139"/>
                  <a:gd name="T19" fmla="*/ 214 h 125"/>
                  <a:gd name="T20" fmla="*/ 57 w 139"/>
                  <a:gd name="T21" fmla="*/ 191 h 125"/>
                  <a:gd name="T22" fmla="*/ 57 w 139"/>
                  <a:gd name="T23" fmla="*/ 168 h 125"/>
                  <a:gd name="T24" fmla="*/ 73 w 139"/>
                  <a:gd name="T25" fmla="*/ 168 h 125"/>
                  <a:gd name="T26" fmla="*/ 85 w 139"/>
                  <a:gd name="T27" fmla="*/ 168 h 125"/>
                  <a:gd name="T28" fmla="*/ 139 w 139"/>
                  <a:gd name="T29" fmla="*/ 168 h 125"/>
                  <a:gd name="T30" fmla="*/ 149 w 139"/>
                  <a:gd name="T31" fmla="*/ 223 h 125"/>
                  <a:gd name="T32" fmla="*/ 149 w 139"/>
                  <a:gd name="T33" fmla="*/ 136 h 125"/>
                  <a:gd name="T34" fmla="*/ 169 w 139"/>
                  <a:gd name="T35" fmla="*/ 136 h 125"/>
                  <a:gd name="T36" fmla="*/ 169 w 139"/>
                  <a:gd name="T37" fmla="*/ 79 h 125"/>
                  <a:gd name="T38" fmla="*/ 184 w 139"/>
                  <a:gd name="T39" fmla="*/ 75 h 125"/>
                  <a:gd name="T40" fmla="*/ 196 w 139"/>
                  <a:gd name="T41" fmla="*/ 75 h 125"/>
                  <a:gd name="T42" fmla="*/ 203 w 139"/>
                  <a:gd name="T43" fmla="*/ 64 h 125"/>
                  <a:gd name="T44" fmla="*/ 203 w 139"/>
                  <a:gd name="T45" fmla="*/ 41 h 125"/>
                  <a:gd name="T46" fmla="*/ 203 w 139"/>
                  <a:gd name="T47" fmla="*/ 0 h 125"/>
                  <a:gd name="T48" fmla="*/ 189 w 139"/>
                  <a:gd name="T49" fmla="*/ 0 h 125"/>
                  <a:gd name="T50" fmla="*/ 189 w 139"/>
                  <a:gd name="T51" fmla="*/ 64 h 125"/>
                  <a:gd name="T52" fmla="*/ 169 w 139"/>
                  <a:gd name="T53" fmla="*/ 64 h 125"/>
                  <a:gd name="T54" fmla="*/ 166 w 139"/>
                  <a:gd name="T55" fmla="*/ 47 h 125"/>
                  <a:gd name="T56" fmla="*/ 161 w 139"/>
                  <a:gd name="T57" fmla="*/ 32 h 125"/>
                  <a:gd name="T58" fmla="*/ 158 w 139"/>
                  <a:gd name="T59" fmla="*/ 23 h 125"/>
                  <a:gd name="T60" fmla="*/ 149 w 139"/>
                  <a:gd name="T61" fmla="*/ 17 h 125"/>
                  <a:gd name="T62" fmla="*/ 127 w 139"/>
                  <a:gd name="T63" fmla="*/ 17 h 125"/>
                  <a:gd name="T64" fmla="*/ 92 w 139"/>
                  <a:gd name="T65" fmla="*/ 17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25"/>
                  <a:gd name="T101" fmla="*/ 139 w 139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25">
                    <a:moveTo>
                      <a:pt x="63" y="10"/>
                    </a:moveTo>
                    <a:lnTo>
                      <a:pt x="102" y="18"/>
                    </a:lnTo>
                    <a:lnTo>
                      <a:pt x="100" y="36"/>
                    </a:lnTo>
                    <a:lnTo>
                      <a:pt x="95" y="42"/>
                    </a:lnTo>
                    <a:lnTo>
                      <a:pt x="92" y="44"/>
                    </a:lnTo>
                    <a:lnTo>
                      <a:pt x="89" y="57"/>
                    </a:lnTo>
                    <a:lnTo>
                      <a:pt x="89" y="76"/>
                    </a:lnTo>
                    <a:lnTo>
                      <a:pt x="71" y="68"/>
                    </a:lnTo>
                    <a:lnTo>
                      <a:pt x="0" y="120"/>
                    </a:lnTo>
                    <a:lnTo>
                      <a:pt x="21" y="120"/>
                    </a:lnTo>
                    <a:lnTo>
                      <a:pt x="39" y="107"/>
                    </a:lnTo>
                    <a:lnTo>
                      <a:pt x="39" y="94"/>
                    </a:lnTo>
                    <a:lnTo>
                      <a:pt x="50" y="94"/>
                    </a:lnTo>
                    <a:lnTo>
                      <a:pt x="58" y="94"/>
                    </a:lnTo>
                    <a:lnTo>
                      <a:pt x="95" y="94"/>
                    </a:lnTo>
                    <a:lnTo>
                      <a:pt x="102" y="125"/>
                    </a:lnTo>
                    <a:lnTo>
                      <a:pt x="102" y="76"/>
                    </a:lnTo>
                    <a:lnTo>
                      <a:pt x="116" y="76"/>
                    </a:lnTo>
                    <a:lnTo>
                      <a:pt x="116" y="44"/>
                    </a:lnTo>
                    <a:lnTo>
                      <a:pt x="126" y="42"/>
                    </a:lnTo>
                    <a:lnTo>
                      <a:pt x="134" y="42"/>
                    </a:lnTo>
                    <a:lnTo>
                      <a:pt x="139" y="36"/>
                    </a:lnTo>
                    <a:lnTo>
                      <a:pt x="139" y="23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129" y="36"/>
                    </a:lnTo>
                    <a:lnTo>
                      <a:pt x="116" y="36"/>
                    </a:lnTo>
                    <a:lnTo>
                      <a:pt x="113" y="26"/>
                    </a:lnTo>
                    <a:lnTo>
                      <a:pt x="110" y="18"/>
                    </a:lnTo>
                    <a:lnTo>
                      <a:pt x="108" y="13"/>
                    </a:lnTo>
                    <a:lnTo>
                      <a:pt x="102" y="10"/>
                    </a:lnTo>
                    <a:lnTo>
                      <a:pt x="87" y="1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7" name="Rectangle 541"/>
              <p:cNvSpPr>
                <a:spLocks noChangeAspect="1" noChangeArrowheads="1"/>
              </p:cNvSpPr>
              <p:nvPr/>
            </p:nvSpPr>
            <p:spPr bwMode="auto">
              <a:xfrm>
                <a:off x="2431" y="3887"/>
                <a:ext cx="15" cy="19"/>
              </a:xfrm>
              <a:prstGeom prst="rect">
                <a:avLst/>
              </a:prstGeom>
              <a:solidFill>
                <a:srgbClr val="714B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08" name="Freeform 540"/>
              <p:cNvSpPr>
                <a:spLocks noChangeAspect="1"/>
              </p:cNvSpPr>
              <p:nvPr/>
            </p:nvSpPr>
            <p:spPr bwMode="auto">
              <a:xfrm>
                <a:off x="1927" y="3863"/>
                <a:ext cx="76" cy="49"/>
              </a:xfrm>
              <a:custGeom>
                <a:avLst/>
                <a:gdLst>
                  <a:gd name="T0" fmla="*/ 37 w 63"/>
                  <a:gd name="T1" fmla="*/ 23 h 37"/>
                  <a:gd name="T2" fmla="*/ 19 w 63"/>
                  <a:gd name="T3" fmla="*/ 32 h 37"/>
                  <a:gd name="T4" fmla="*/ 19 w 63"/>
                  <a:gd name="T5" fmla="*/ 56 h 37"/>
                  <a:gd name="T6" fmla="*/ 0 w 63"/>
                  <a:gd name="T7" fmla="*/ 42 h 37"/>
                  <a:gd name="T8" fmla="*/ 0 w 63"/>
                  <a:gd name="T9" fmla="*/ 65 h 37"/>
                  <a:gd name="T10" fmla="*/ 47 w 63"/>
                  <a:gd name="T11" fmla="*/ 65 h 37"/>
                  <a:gd name="T12" fmla="*/ 47 w 63"/>
                  <a:gd name="T13" fmla="*/ 42 h 37"/>
                  <a:gd name="T14" fmla="*/ 65 w 63"/>
                  <a:gd name="T15" fmla="*/ 42 h 37"/>
                  <a:gd name="T16" fmla="*/ 72 w 63"/>
                  <a:gd name="T17" fmla="*/ 42 h 37"/>
                  <a:gd name="T18" fmla="*/ 77 w 63"/>
                  <a:gd name="T19" fmla="*/ 32 h 37"/>
                  <a:gd name="T20" fmla="*/ 92 w 63"/>
                  <a:gd name="T21" fmla="*/ 23 h 37"/>
                  <a:gd name="T22" fmla="*/ 92 w 63"/>
                  <a:gd name="T23" fmla="*/ 0 h 37"/>
                  <a:gd name="T24" fmla="*/ 72 w 63"/>
                  <a:gd name="T25" fmla="*/ 0 h 37"/>
                  <a:gd name="T26" fmla="*/ 72 w 63"/>
                  <a:gd name="T27" fmla="*/ 23 h 37"/>
                  <a:gd name="T28" fmla="*/ 37 w 63"/>
                  <a:gd name="T29" fmla="*/ 2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7"/>
                  <a:gd name="T47" fmla="*/ 63 w 63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7">
                    <a:moveTo>
                      <a:pt x="26" y="13"/>
                    </a:moveTo>
                    <a:lnTo>
                      <a:pt x="13" y="18"/>
                    </a:lnTo>
                    <a:lnTo>
                      <a:pt x="13" y="3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2" y="24"/>
                    </a:lnTo>
                    <a:lnTo>
                      <a:pt x="45" y="24"/>
                    </a:lnTo>
                    <a:lnTo>
                      <a:pt x="50" y="24"/>
                    </a:lnTo>
                    <a:lnTo>
                      <a:pt x="53" y="18"/>
                    </a:lnTo>
                    <a:lnTo>
                      <a:pt x="63" y="13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50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679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9" name="Freeform 539"/>
              <p:cNvSpPr>
                <a:spLocks noChangeAspect="1"/>
              </p:cNvSpPr>
              <p:nvPr/>
            </p:nvSpPr>
            <p:spPr bwMode="auto">
              <a:xfrm>
                <a:off x="2415" y="3906"/>
                <a:ext cx="31" cy="34"/>
              </a:xfrm>
              <a:custGeom>
                <a:avLst/>
                <a:gdLst>
                  <a:gd name="T0" fmla="*/ 0 w 26"/>
                  <a:gd name="T1" fmla="*/ 44 h 26"/>
                  <a:gd name="T2" fmla="*/ 37 w 26"/>
                  <a:gd name="T3" fmla="*/ 31 h 26"/>
                  <a:gd name="T4" fmla="*/ 37 w 26"/>
                  <a:gd name="T5" fmla="*/ 0 h 26"/>
                  <a:gd name="T6" fmla="*/ 19 w 26"/>
                  <a:gd name="T7" fmla="*/ 0 h 26"/>
                  <a:gd name="T8" fmla="*/ 19 w 26"/>
                  <a:gd name="T9" fmla="*/ 22 h 26"/>
                  <a:gd name="T10" fmla="*/ 0 w 26"/>
                  <a:gd name="T11" fmla="*/ 22 h 26"/>
                  <a:gd name="T12" fmla="*/ 0 w 26"/>
                  <a:gd name="T13" fmla="*/ 4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6"/>
                  <a:gd name="T23" fmla="*/ 26 w 2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6">
                    <a:moveTo>
                      <a:pt x="0" y="26"/>
                    </a:moveTo>
                    <a:lnTo>
                      <a:pt x="26" y="18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0" name="Freeform 538"/>
              <p:cNvSpPr>
                <a:spLocks noChangeAspect="1"/>
              </p:cNvSpPr>
              <p:nvPr/>
            </p:nvSpPr>
            <p:spPr bwMode="auto">
              <a:xfrm>
                <a:off x="1678" y="3895"/>
                <a:ext cx="271" cy="104"/>
              </a:xfrm>
              <a:custGeom>
                <a:avLst/>
                <a:gdLst>
                  <a:gd name="T0" fmla="*/ 0 w 223"/>
                  <a:gd name="T1" fmla="*/ 23 h 78"/>
                  <a:gd name="T2" fmla="*/ 19 w 223"/>
                  <a:gd name="T3" fmla="*/ 47 h 78"/>
                  <a:gd name="T4" fmla="*/ 131 w 223"/>
                  <a:gd name="T5" fmla="*/ 116 h 78"/>
                  <a:gd name="T6" fmla="*/ 166 w 223"/>
                  <a:gd name="T7" fmla="*/ 116 h 78"/>
                  <a:gd name="T8" fmla="*/ 179 w 223"/>
                  <a:gd name="T9" fmla="*/ 139 h 78"/>
                  <a:gd name="T10" fmla="*/ 329 w 223"/>
                  <a:gd name="T11" fmla="*/ 139 h 78"/>
                  <a:gd name="T12" fmla="*/ 329 w 223"/>
                  <a:gd name="T13" fmla="*/ 116 h 78"/>
                  <a:gd name="T14" fmla="*/ 276 w 223"/>
                  <a:gd name="T15" fmla="*/ 116 h 78"/>
                  <a:gd name="T16" fmla="*/ 131 w 223"/>
                  <a:gd name="T17" fmla="*/ 87 h 78"/>
                  <a:gd name="T18" fmla="*/ 101 w 223"/>
                  <a:gd name="T19" fmla="*/ 52 h 78"/>
                  <a:gd name="T20" fmla="*/ 57 w 223"/>
                  <a:gd name="T21" fmla="*/ 47 h 78"/>
                  <a:gd name="T22" fmla="*/ 16 w 223"/>
                  <a:gd name="T23" fmla="*/ 9 h 78"/>
                  <a:gd name="T24" fmla="*/ 0 w 223"/>
                  <a:gd name="T25" fmla="*/ 0 h 78"/>
                  <a:gd name="T26" fmla="*/ 0 w 223"/>
                  <a:gd name="T27" fmla="*/ 23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3"/>
                  <a:gd name="T43" fmla="*/ 0 h 78"/>
                  <a:gd name="T44" fmla="*/ 223 w 223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3" h="78">
                    <a:moveTo>
                      <a:pt x="0" y="13"/>
                    </a:moveTo>
                    <a:lnTo>
                      <a:pt x="13" y="26"/>
                    </a:lnTo>
                    <a:lnTo>
                      <a:pt x="89" y="65"/>
                    </a:lnTo>
                    <a:lnTo>
                      <a:pt x="113" y="65"/>
                    </a:lnTo>
                    <a:lnTo>
                      <a:pt x="121" y="78"/>
                    </a:lnTo>
                    <a:lnTo>
                      <a:pt x="223" y="78"/>
                    </a:lnTo>
                    <a:lnTo>
                      <a:pt x="223" y="65"/>
                    </a:lnTo>
                    <a:lnTo>
                      <a:pt x="187" y="65"/>
                    </a:lnTo>
                    <a:lnTo>
                      <a:pt x="89" y="49"/>
                    </a:lnTo>
                    <a:lnTo>
                      <a:pt x="68" y="29"/>
                    </a:lnTo>
                    <a:lnTo>
                      <a:pt x="39" y="26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1" name="Freeform 537"/>
              <p:cNvSpPr>
                <a:spLocks noChangeAspect="1"/>
              </p:cNvSpPr>
              <p:nvPr/>
            </p:nvSpPr>
            <p:spPr bwMode="auto">
              <a:xfrm>
                <a:off x="1997" y="3811"/>
                <a:ext cx="63" cy="136"/>
              </a:xfrm>
              <a:custGeom>
                <a:avLst/>
                <a:gdLst>
                  <a:gd name="T0" fmla="*/ 27 w 52"/>
                  <a:gd name="T1" fmla="*/ 9 h 102"/>
                  <a:gd name="T2" fmla="*/ 27 w 52"/>
                  <a:gd name="T3" fmla="*/ 127 h 102"/>
                  <a:gd name="T4" fmla="*/ 27 w 52"/>
                  <a:gd name="T5" fmla="*/ 159 h 102"/>
                  <a:gd name="T6" fmla="*/ 0 w 52"/>
                  <a:gd name="T7" fmla="*/ 159 h 102"/>
                  <a:gd name="T8" fmla="*/ 7 w 52"/>
                  <a:gd name="T9" fmla="*/ 181 h 102"/>
                  <a:gd name="T10" fmla="*/ 34 w 52"/>
                  <a:gd name="T11" fmla="*/ 181 h 102"/>
                  <a:gd name="T12" fmla="*/ 57 w 52"/>
                  <a:gd name="T13" fmla="*/ 112 h 102"/>
                  <a:gd name="T14" fmla="*/ 76 w 52"/>
                  <a:gd name="T15" fmla="*/ 55 h 102"/>
                  <a:gd name="T16" fmla="*/ 64 w 52"/>
                  <a:gd name="T17" fmla="*/ 0 h 102"/>
                  <a:gd name="T18" fmla="*/ 64 w 52"/>
                  <a:gd name="T19" fmla="*/ 69 h 102"/>
                  <a:gd name="T20" fmla="*/ 46 w 52"/>
                  <a:gd name="T21" fmla="*/ 69 h 102"/>
                  <a:gd name="T22" fmla="*/ 46 w 52"/>
                  <a:gd name="T23" fmla="*/ 23 h 102"/>
                  <a:gd name="T24" fmla="*/ 27 w 52"/>
                  <a:gd name="T25" fmla="*/ 9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02"/>
                  <a:gd name="T41" fmla="*/ 52 w 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02">
                    <a:moveTo>
                      <a:pt x="18" y="5"/>
                    </a:moveTo>
                    <a:lnTo>
                      <a:pt x="18" y="71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5" y="102"/>
                    </a:lnTo>
                    <a:lnTo>
                      <a:pt x="23" y="102"/>
                    </a:lnTo>
                    <a:lnTo>
                      <a:pt x="39" y="63"/>
                    </a:lnTo>
                    <a:lnTo>
                      <a:pt x="52" y="31"/>
                    </a:lnTo>
                    <a:lnTo>
                      <a:pt x="44" y="0"/>
                    </a:lnTo>
                    <a:lnTo>
                      <a:pt x="44" y="39"/>
                    </a:lnTo>
                    <a:lnTo>
                      <a:pt x="31" y="39"/>
                    </a:lnTo>
                    <a:lnTo>
                      <a:pt x="31" y="1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2" name="Rectangle 536"/>
              <p:cNvSpPr>
                <a:spLocks noChangeAspect="1" noChangeArrowheads="1"/>
              </p:cNvSpPr>
              <p:nvPr/>
            </p:nvSpPr>
            <p:spPr bwMode="auto">
              <a:xfrm>
                <a:off x="2137" y="3930"/>
                <a:ext cx="13" cy="17"/>
              </a:xfrm>
              <a:prstGeom prst="rect">
                <a:avLst/>
              </a:prstGeom>
              <a:solidFill>
                <a:srgbClr val="B36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13" name="Freeform 535"/>
              <p:cNvSpPr>
                <a:spLocks noChangeAspect="1"/>
              </p:cNvSpPr>
              <p:nvPr/>
            </p:nvSpPr>
            <p:spPr bwMode="auto">
              <a:xfrm>
                <a:off x="2160" y="3930"/>
                <a:ext cx="70" cy="142"/>
              </a:xfrm>
              <a:custGeom>
                <a:avLst/>
                <a:gdLst>
                  <a:gd name="T0" fmla="*/ 37 w 58"/>
                  <a:gd name="T1" fmla="*/ 157 h 107"/>
                  <a:gd name="T2" fmla="*/ 45 w 58"/>
                  <a:gd name="T3" fmla="*/ 188 h 107"/>
                  <a:gd name="T4" fmla="*/ 64 w 58"/>
                  <a:gd name="T5" fmla="*/ 188 h 107"/>
                  <a:gd name="T6" fmla="*/ 84 w 58"/>
                  <a:gd name="T7" fmla="*/ 179 h 107"/>
                  <a:gd name="T8" fmla="*/ 84 w 58"/>
                  <a:gd name="T9" fmla="*/ 134 h 107"/>
                  <a:gd name="T10" fmla="*/ 64 w 58"/>
                  <a:gd name="T11" fmla="*/ 134 h 107"/>
                  <a:gd name="T12" fmla="*/ 64 w 58"/>
                  <a:gd name="T13" fmla="*/ 54 h 107"/>
                  <a:gd name="T14" fmla="*/ 54 w 58"/>
                  <a:gd name="T15" fmla="*/ 0 h 107"/>
                  <a:gd name="T16" fmla="*/ 0 w 58"/>
                  <a:gd name="T17" fmla="*/ 0 h 107"/>
                  <a:gd name="T18" fmla="*/ 0 w 58"/>
                  <a:gd name="T19" fmla="*/ 32 h 107"/>
                  <a:gd name="T20" fmla="*/ 27 w 58"/>
                  <a:gd name="T21" fmla="*/ 32 h 107"/>
                  <a:gd name="T22" fmla="*/ 37 w 58"/>
                  <a:gd name="T23" fmla="*/ 157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107"/>
                  <a:gd name="T38" fmla="*/ 58 w 58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107">
                    <a:moveTo>
                      <a:pt x="26" y="89"/>
                    </a:moveTo>
                    <a:lnTo>
                      <a:pt x="31" y="107"/>
                    </a:lnTo>
                    <a:lnTo>
                      <a:pt x="44" y="107"/>
                    </a:lnTo>
                    <a:lnTo>
                      <a:pt x="58" y="102"/>
                    </a:lnTo>
                    <a:lnTo>
                      <a:pt x="58" y="76"/>
                    </a:lnTo>
                    <a:lnTo>
                      <a:pt x="44" y="76"/>
                    </a:lnTo>
                    <a:lnTo>
                      <a:pt x="44" y="3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6" y="89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4" name="Rectangle 534"/>
              <p:cNvSpPr>
                <a:spLocks noChangeAspect="1" noChangeArrowheads="1"/>
              </p:cNvSpPr>
              <p:nvPr/>
            </p:nvSpPr>
            <p:spPr bwMode="auto">
              <a:xfrm>
                <a:off x="1461" y="3947"/>
                <a:ext cx="17" cy="17"/>
              </a:xfrm>
              <a:prstGeom prst="rect">
                <a:avLst/>
              </a:prstGeom>
              <a:solidFill>
                <a:srgbClr val="C887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15" name="Freeform 533"/>
              <p:cNvSpPr>
                <a:spLocks noChangeAspect="1"/>
              </p:cNvSpPr>
              <p:nvPr/>
            </p:nvSpPr>
            <p:spPr bwMode="auto">
              <a:xfrm>
                <a:off x="1602" y="3912"/>
                <a:ext cx="13" cy="70"/>
              </a:xfrm>
              <a:custGeom>
                <a:avLst/>
                <a:gdLst>
                  <a:gd name="T0" fmla="*/ 0 w 11"/>
                  <a:gd name="T1" fmla="*/ 94 h 52"/>
                  <a:gd name="T2" fmla="*/ 15 w 11"/>
                  <a:gd name="T3" fmla="*/ 94 h 52"/>
                  <a:gd name="T4" fmla="*/ 15 w 11"/>
                  <a:gd name="T5" fmla="*/ 0 h 52"/>
                  <a:gd name="T6" fmla="*/ 0 w 11"/>
                  <a:gd name="T7" fmla="*/ 15 h 52"/>
                  <a:gd name="T8" fmla="*/ 0 w 11"/>
                  <a:gd name="T9" fmla="*/ 9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2"/>
                  <a:gd name="T17" fmla="*/ 11 w 1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2">
                    <a:moveTo>
                      <a:pt x="0" y="52"/>
                    </a:moveTo>
                    <a:lnTo>
                      <a:pt x="11" y="52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6" name="Rectangle 532"/>
              <p:cNvSpPr>
                <a:spLocks noChangeAspect="1" noChangeArrowheads="1"/>
              </p:cNvSpPr>
              <p:nvPr/>
            </p:nvSpPr>
            <p:spPr bwMode="auto">
              <a:xfrm>
                <a:off x="2399" y="3940"/>
                <a:ext cx="16" cy="14"/>
              </a:xfrm>
              <a:prstGeom prst="rect">
                <a:avLst/>
              </a:prstGeom>
              <a:solidFill>
                <a:srgbClr val="924E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17" name="Freeform 531"/>
              <p:cNvSpPr>
                <a:spLocks noChangeAspect="1"/>
              </p:cNvSpPr>
              <p:nvPr/>
            </p:nvSpPr>
            <p:spPr bwMode="auto">
              <a:xfrm>
                <a:off x="2003" y="3727"/>
                <a:ext cx="210" cy="315"/>
              </a:xfrm>
              <a:custGeom>
                <a:avLst/>
                <a:gdLst>
                  <a:gd name="T0" fmla="*/ 57 w 173"/>
                  <a:gd name="T1" fmla="*/ 43 h 236"/>
                  <a:gd name="T2" fmla="*/ 47 w 173"/>
                  <a:gd name="T3" fmla="*/ 89 h 236"/>
                  <a:gd name="T4" fmla="*/ 57 w 173"/>
                  <a:gd name="T5" fmla="*/ 112 h 236"/>
                  <a:gd name="T6" fmla="*/ 69 w 173"/>
                  <a:gd name="T7" fmla="*/ 167 h 236"/>
                  <a:gd name="T8" fmla="*/ 50 w 173"/>
                  <a:gd name="T9" fmla="*/ 224 h 236"/>
                  <a:gd name="T10" fmla="*/ 27 w 173"/>
                  <a:gd name="T11" fmla="*/ 294 h 236"/>
                  <a:gd name="T12" fmla="*/ 12 w 173"/>
                  <a:gd name="T13" fmla="*/ 308 h 236"/>
                  <a:gd name="T14" fmla="*/ 0 w 173"/>
                  <a:gd name="T15" fmla="*/ 326 h 236"/>
                  <a:gd name="T16" fmla="*/ 7 w 173"/>
                  <a:gd name="T17" fmla="*/ 355 h 236"/>
                  <a:gd name="T18" fmla="*/ 19 w 173"/>
                  <a:gd name="T19" fmla="*/ 383 h 236"/>
                  <a:gd name="T20" fmla="*/ 39 w 173"/>
                  <a:gd name="T21" fmla="*/ 400 h 236"/>
                  <a:gd name="T22" fmla="*/ 55 w 173"/>
                  <a:gd name="T23" fmla="*/ 420 h 236"/>
                  <a:gd name="T24" fmla="*/ 78 w 173"/>
                  <a:gd name="T25" fmla="*/ 340 h 236"/>
                  <a:gd name="T26" fmla="*/ 85 w 173"/>
                  <a:gd name="T27" fmla="*/ 340 h 236"/>
                  <a:gd name="T28" fmla="*/ 104 w 173"/>
                  <a:gd name="T29" fmla="*/ 318 h 236"/>
                  <a:gd name="T30" fmla="*/ 209 w 173"/>
                  <a:gd name="T31" fmla="*/ 224 h 236"/>
                  <a:gd name="T32" fmla="*/ 235 w 173"/>
                  <a:gd name="T33" fmla="*/ 239 h 236"/>
                  <a:gd name="T34" fmla="*/ 235 w 173"/>
                  <a:gd name="T35" fmla="*/ 204 h 236"/>
                  <a:gd name="T36" fmla="*/ 240 w 173"/>
                  <a:gd name="T37" fmla="*/ 182 h 236"/>
                  <a:gd name="T38" fmla="*/ 245 w 173"/>
                  <a:gd name="T39" fmla="*/ 178 h 236"/>
                  <a:gd name="T40" fmla="*/ 252 w 173"/>
                  <a:gd name="T41" fmla="*/ 167 h 236"/>
                  <a:gd name="T42" fmla="*/ 255 w 173"/>
                  <a:gd name="T43" fmla="*/ 135 h 236"/>
                  <a:gd name="T44" fmla="*/ 198 w 173"/>
                  <a:gd name="T45" fmla="*/ 121 h 236"/>
                  <a:gd name="T46" fmla="*/ 166 w 173"/>
                  <a:gd name="T47" fmla="*/ 80 h 236"/>
                  <a:gd name="T48" fmla="*/ 191 w 173"/>
                  <a:gd name="T49" fmla="*/ 80 h 236"/>
                  <a:gd name="T50" fmla="*/ 191 w 173"/>
                  <a:gd name="T51" fmla="*/ 0 h 236"/>
                  <a:gd name="T52" fmla="*/ 124 w 173"/>
                  <a:gd name="T53" fmla="*/ 9 h 236"/>
                  <a:gd name="T54" fmla="*/ 104 w 173"/>
                  <a:gd name="T55" fmla="*/ 0 h 236"/>
                  <a:gd name="T56" fmla="*/ 57 w 173"/>
                  <a:gd name="T57" fmla="*/ 43 h 2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3"/>
                  <a:gd name="T88" fmla="*/ 0 h 236"/>
                  <a:gd name="T89" fmla="*/ 173 w 173"/>
                  <a:gd name="T90" fmla="*/ 236 h 2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3" h="236">
                    <a:moveTo>
                      <a:pt x="39" y="24"/>
                    </a:moveTo>
                    <a:lnTo>
                      <a:pt x="32" y="50"/>
                    </a:lnTo>
                    <a:lnTo>
                      <a:pt x="39" y="63"/>
                    </a:lnTo>
                    <a:lnTo>
                      <a:pt x="47" y="94"/>
                    </a:lnTo>
                    <a:lnTo>
                      <a:pt x="34" y="126"/>
                    </a:lnTo>
                    <a:lnTo>
                      <a:pt x="18" y="165"/>
                    </a:lnTo>
                    <a:lnTo>
                      <a:pt x="8" y="173"/>
                    </a:lnTo>
                    <a:lnTo>
                      <a:pt x="0" y="183"/>
                    </a:lnTo>
                    <a:lnTo>
                      <a:pt x="5" y="199"/>
                    </a:lnTo>
                    <a:lnTo>
                      <a:pt x="13" y="215"/>
                    </a:lnTo>
                    <a:lnTo>
                      <a:pt x="26" y="225"/>
                    </a:lnTo>
                    <a:lnTo>
                      <a:pt x="37" y="236"/>
                    </a:lnTo>
                    <a:lnTo>
                      <a:pt x="53" y="191"/>
                    </a:lnTo>
                    <a:lnTo>
                      <a:pt x="58" y="191"/>
                    </a:lnTo>
                    <a:lnTo>
                      <a:pt x="71" y="178"/>
                    </a:lnTo>
                    <a:lnTo>
                      <a:pt x="142" y="126"/>
                    </a:lnTo>
                    <a:lnTo>
                      <a:pt x="160" y="134"/>
                    </a:lnTo>
                    <a:lnTo>
                      <a:pt x="160" y="115"/>
                    </a:lnTo>
                    <a:lnTo>
                      <a:pt x="163" y="102"/>
                    </a:lnTo>
                    <a:lnTo>
                      <a:pt x="166" y="100"/>
                    </a:lnTo>
                    <a:lnTo>
                      <a:pt x="171" y="94"/>
                    </a:lnTo>
                    <a:lnTo>
                      <a:pt x="173" y="76"/>
                    </a:lnTo>
                    <a:lnTo>
                      <a:pt x="134" y="68"/>
                    </a:lnTo>
                    <a:lnTo>
                      <a:pt x="113" y="45"/>
                    </a:lnTo>
                    <a:lnTo>
                      <a:pt x="129" y="45"/>
                    </a:lnTo>
                    <a:lnTo>
                      <a:pt x="129" y="0"/>
                    </a:lnTo>
                    <a:lnTo>
                      <a:pt x="84" y="5"/>
                    </a:lnTo>
                    <a:lnTo>
                      <a:pt x="71" y="0"/>
                    </a:lnTo>
                    <a:lnTo>
                      <a:pt x="39" y="24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8" name="Freeform 530"/>
              <p:cNvSpPr>
                <a:spLocks noChangeAspect="1"/>
              </p:cNvSpPr>
              <p:nvPr/>
            </p:nvSpPr>
            <p:spPr bwMode="auto">
              <a:xfrm>
                <a:off x="2718" y="3940"/>
                <a:ext cx="22" cy="48"/>
              </a:xfrm>
              <a:custGeom>
                <a:avLst/>
                <a:gdLst>
                  <a:gd name="T0" fmla="*/ 0 w 18"/>
                  <a:gd name="T1" fmla="*/ 64 h 36"/>
                  <a:gd name="T2" fmla="*/ 20 w 18"/>
                  <a:gd name="T3" fmla="*/ 64 h 36"/>
                  <a:gd name="T4" fmla="*/ 20 w 18"/>
                  <a:gd name="T5" fmla="*/ 41 h 36"/>
                  <a:gd name="T6" fmla="*/ 20 w 18"/>
                  <a:gd name="T7" fmla="*/ 17 h 36"/>
                  <a:gd name="T8" fmla="*/ 27 w 18"/>
                  <a:gd name="T9" fmla="*/ 0 h 36"/>
                  <a:gd name="T10" fmla="*/ 12 w 18"/>
                  <a:gd name="T11" fmla="*/ 0 h 36"/>
                  <a:gd name="T12" fmla="*/ 0 w 18"/>
                  <a:gd name="T13" fmla="*/ 32 h 36"/>
                  <a:gd name="T14" fmla="*/ 0 w 18"/>
                  <a:gd name="T15" fmla="*/ 6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36"/>
                  <a:gd name="T26" fmla="*/ 18 w 1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36">
                    <a:moveTo>
                      <a:pt x="0" y="36"/>
                    </a:moveTo>
                    <a:lnTo>
                      <a:pt x="13" y="36"/>
                    </a:lnTo>
                    <a:lnTo>
                      <a:pt x="13" y="23"/>
                    </a:lnTo>
                    <a:lnTo>
                      <a:pt x="13" y="10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9" name="Freeform 529"/>
              <p:cNvSpPr>
                <a:spLocks noChangeAspect="1"/>
              </p:cNvSpPr>
              <p:nvPr/>
            </p:nvSpPr>
            <p:spPr bwMode="auto">
              <a:xfrm>
                <a:off x="2734" y="3940"/>
                <a:ext cx="16" cy="31"/>
              </a:xfrm>
              <a:custGeom>
                <a:avLst/>
                <a:gdLst>
                  <a:gd name="T0" fmla="*/ 0 w 13"/>
                  <a:gd name="T1" fmla="*/ 42 h 23"/>
                  <a:gd name="T2" fmla="*/ 20 w 13"/>
                  <a:gd name="T3" fmla="*/ 42 h 23"/>
                  <a:gd name="T4" fmla="*/ 20 w 13"/>
                  <a:gd name="T5" fmla="*/ 0 h 23"/>
                  <a:gd name="T6" fmla="*/ 7 w 13"/>
                  <a:gd name="T7" fmla="*/ 0 h 23"/>
                  <a:gd name="T8" fmla="*/ 0 w 13"/>
                  <a:gd name="T9" fmla="*/ 18 h 23"/>
                  <a:gd name="T10" fmla="*/ 0 w 13"/>
                  <a:gd name="T11" fmla="*/ 4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3"/>
                  <a:gd name="T20" fmla="*/ 13 w 1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3">
                    <a:moveTo>
                      <a:pt x="0" y="23"/>
                    </a:moveTo>
                    <a:lnTo>
                      <a:pt x="13" y="23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0" name="Freeform 528"/>
              <p:cNvSpPr>
                <a:spLocks noChangeAspect="1"/>
              </p:cNvSpPr>
              <p:nvPr/>
            </p:nvSpPr>
            <p:spPr bwMode="auto">
              <a:xfrm>
                <a:off x="1478" y="3964"/>
                <a:ext cx="32" cy="50"/>
              </a:xfrm>
              <a:custGeom>
                <a:avLst/>
                <a:gdLst>
                  <a:gd name="T0" fmla="*/ 34 w 26"/>
                  <a:gd name="T1" fmla="*/ 68 h 37"/>
                  <a:gd name="T2" fmla="*/ 39 w 26"/>
                  <a:gd name="T3" fmla="*/ 32 h 37"/>
                  <a:gd name="T4" fmla="*/ 34 w 26"/>
                  <a:gd name="T5" fmla="*/ 15 h 37"/>
                  <a:gd name="T6" fmla="*/ 32 w 26"/>
                  <a:gd name="T7" fmla="*/ 9 h 37"/>
                  <a:gd name="T8" fmla="*/ 22 w 26"/>
                  <a:gd name="T9" fmla="*/ 5 h 37"/>
                  <a:gd name="T10" fmla="*/ 15 w 26"/>
                  <a:gd name="T11" fmla="*/ 0 h 37"/>
                  <a:gd name="T12" fmla="*/ 0 w 26"/>
                  <a:gd name="T13" fmla="*/ 0 h 37"/>
                  <a:gd name="T14" fmla="*/ 0 w 26"/>
                  <a:gd name="T15" fmla="*/ 24 h 37"/>
                  <a:gd name="T16" fmla="*/ 15 w 26"/>
                  <a:gd name="T17" fmla="*/ 24 h 37"/>
                  <a:gd name="T18" fmla="*/ 15 w 26"/>
                  <a:gd name="T19" fmla="*/ 68 h 37"/>
                  <a:gd name="T20" fmla="*/ 34 w 26"/>
                  <a:gd name="T21" fmla="*/ 68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37"/>
                  <a:gd name="T35" fmla="*/ 26 w 26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37">
                    <a:moveTo>
                      <a:pt x="23" y="37"/>
                    </a:moveTo>
                    <a:lnTo>
                      <a:pt x="26" y="18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10" y="37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1" name="Freeform 527"/>
              <p:cNvSpPr>
                <a:spLocks noChangeAspect="1"/>
              </p:cNvSpPr>
              <p:nvPr/>
            </p:nvSpPr>
            <p:spPr bwMode="auto">
              <a:xfrm>
                <a:off x="1905" y="3906"/>
                <a:ext cx="114" cy="93"/>
              </a:xfrm>
              <a:custGeom>
                <a:avLst/>
                <a:gdLst>
                  <a:gd name="T0" fmla="*/ 0 w 94"/>
                  <a:gd name="T1" fmla="*/ 101 h 70"/>
                  <a:gd name="T2" fmla="*/ 53 w 94"/>
                  <a:gd name="T3" fmla="*/ 101 h 70"/>
                  <a:gd name="T4" fmla="*/ 53 w 94"/>
                  <a:gd name="T5" fmla="*/ 124 h 70"/>
                  <a:gd name="T6" fmla="*/ 74 w 94"/>
                  <a:gd name="T7" fmla="*/ 124 h 70"/>
                  <a:gd name="T8" fmla="*/ 119 w 94"/>
                  <a:gd name="T9" fmla="*/ 54 h 70"/>
                  <a:gd name="T10" fmla="*/ 112 w 94"/>
                  <a:gd name="T11" fmla="*/ 32 h 70"/>
                  <a:gd name="T12" fmla="*/ 138 w 94"/>
                  <a:gd name="T13" fmla="*/ 32 h 70"/>
                  <a:gd name="T14" fmla="*/ 138 w 94"/>
                  <a:gd name="T15" fmla="*/ 0 h 70"/>
                  <a:gd name="T16" fmla="*/ 131 w 94"/>
                  <a:gd name="T17" fmla="*/ 9 h 70"/>
                  <a:gd name="T18" fmla="*/ 126 w 94"/>
                  <a:gd name="T19" fmla="*/ 12 h 70"/>
                  <a:gd name="T20" fmla="*/ 115 w 94"/>
                  <a:gd name="T21" fmla="*/ 17 h 70"/>
                  <a:gd name="T22" fmla="*/ 99 w 94"/>
                  <a:gd name="T23" fmla="*/ 23 h 70"/>
                  <a:gd name="T24" fmla="*/ 81 w 94"/>
                  <a:gd name="T25" fmla="*/ 72 h 70"/>
                  <a:gd name="T26" fmla="*/ 0 w 94"/>
                  <a:gd name="T27" fmla="*/ 101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70"/>
                  <a:gd name="T44" fmla="*/ 94 w 94"/>
                  <a:gd name="T45" fmla="*/ 70 h 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70">
                    <a:moveTo>
                      <a:pt x="0" y="57"/>
                    </a:moveTo>
                    <a:lnTo>
                      <a:pt x="36" y="57"/>
                    </a:lnTo>
                    <a:lnTo>
                      <a:pt x="36" y="70"/>
                    </a:lnTo>
                    <a:lnTo>
                      <a:pt x="50" y="70"/>
                    </a:lnTo>
                    <a:lnTo>
                      <a:pt x="81" y="31"/>
                    </a:lnTo>
                    <a:lnTo>
                      <a:pt x="76" y="18"/>
                    </a:lnTo>
                    <a:lnTo>
                      <a:pt x="94" y="18"/>
                    </a:lnTo>
                    <a:lnTo>
                      <a:pt x="94" y="0"/>
                    </a:lnTo>
                    <a:lnTo>
                      <a:pt x="89" y="5"/>
                    </a:lnTo>
                    <a:lnTo>
                      <a:pt x="86" y="7"/>
                    </a:lnTo>
                    <a:lnTo>
                      <a:pt x="78" y="10"/>
                    </a:lnTo>
                    <a:lnTo>
                      <a:pt x="68" y="13"/>
                    </a:lnTo>
                    <a:lnTo>
                      <a:pt x="55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2" name="Freeform 526"/>
              <p:cNvSpPr>
                <a:spLocks noChangeAspect="1"/>
              </p:cNvSpPr>
              <p:nvPr/>
            </p:nvSpPr>
            <p:spPr bwMode="auto">
              <a:xfrm>
                <a:off x="1615" y="3880"/>
                <a:ext cx="85" cy="162"/>
              </a:xfrm>
              <a:custGeom>
                <a:avLst/>
                <a:gdLst>
                  <a:gd name="T0" fmla="*/ 0 w 70"/>
                  <a:gd name="T1" fmla="*/ 43 h 121"/>
                  <a:gd name="T2" fmla="*/ 0 w 70"/>
                  <a:gd name="T3" fmla="*/ 137 h 121"/>
                  <a:gd name="T4" fmla="*/ 2 w 70"/>
                  <a:gd name="T5" fmla="*/ 202 h 121"/>
                  <a:gd name="T6" fmla="*/ 39 w 70"/>
                  <a:gd name="T7" fmla="*/ 217 h 121"/>
                  <a:gd name="T8" fmla="*/ 57 w 70"/>
                  <a:gd name="T9" fmla="*/ 159 h 121"/>
                  <a:gd name="T10" fmla="*/ 103 w 70"/>
                  <a:gd name="T11" fmla="*/ 159 h 121"/>
                  <a:gd name="T12" fmla="*/ 103 w 70"/>
                  <a:gd name="T13" fmla="*/ 137 h 121"/>
                  <a:gd name="T14" fmla="*/ 89 w 70"/>
                  <a:gd name="T15" fmla="*/ 137 h 121"/>
                  <a:gd name="T16" fmla="*/ 96 w 70"/>
                  <a:gd name="T17" fmla="*/ 67 h 121"/>
                  <a:gd name="T18" fmla="*/ 76 w 70"/>
                  <a:gd name="T19" fmla="*/ 43 h 121"/>
                  <a:gd name="T20" fmla="*/ 57 w 70"/>
                  <a:gd name="T21" fmla="*/ 43 h 121"/>
                  <a:gd name="T22" fmla="*/ 57 w 70"/>
                  <a:gd name="T23" fmla="*/ 20 h 121"/>
                  <a:gd name="T24" fmla="*/ 39 w 70"/>
                  <a:gd name="T25" fmla="*/ 20 h 121"/>
                  <a:gd name="T26" fmla="*/ 27 w 70"/>
                  <a:gd name="T27" fmla="*/ 0 h 121"/>
                  <a:gd name="T28" fmla="*/ 0 w 70"/>
                  <a:gd name="T29" fmla="*/ 0 h 121"/>
                  <a:gd name="T30" fmla="*/ 0 w 70"/>
                  <a:gd name="T31" fmla="*/ 43 h 1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121"/>
                  <a:gd name="T50" fmla="*/ 70 w 70"/>
                  <a:gd name="T51" fmla="*/ 121 h 1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121">
                    <a:moveTo>
                      <a:pt x="0" y="24"/>
                    </a:moveTo>
                    <a:lnTo>
                      <a:pt x="0" y="76"/>
                    </a:lnTo>
                    <a:lnTo>
                      <a:pt x="2" y="113"/>
                    </a:lnTo>
                    <a:lnTo>
                      <a:pt x="26" y="121"/>
                    </a:lnTo>
                    <a:lnTo>
                      <a:pt x="39" y="89"/>
                    </a:lnTo>
                    <a:lnTo>
                      <a:pt x="70" y="89"/>
                    </a:lnTo>
                    <a:lnTo>
                      <a:pt x="70" y="76"/>
                    </a:lnTo>
                    <a:lnTo>
                      <a:pt x="60" y="76"/>
                    </a:lnTo>
                    <a:lnTo>
                      <a:pt x="65" y="37"/>
                    </a:lnTo>
                    <a:lnTo>
                      <a:pt x="52" y="24"/>
                    </a:lnTo>
                    <a:lnTo>
                      <a:pt x="39" y="24"/>
                    </a:lnTo>
                    <a:lnTo>
                      <a:pt x="39" y="11"/>
                    </a:lnTo>
                    <a:lnTo>
                      <a:pt x="26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CB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3" name="Freeform 525"/>
              <p:cNvSpPr>
                <a:spLocks noChangeAspect="1"/>
              </p:cNvSpPr>
              <p:nvPr/>
            </p:nvSpPr>
            <p:spPr bwMode="auto">
              <a:xfrm>
                <a:off x="2213" y="3751"/>
                <a:ext cx="94" cy="321"/>
              </a:xfrm>
              <a:custGeom>
                <a:avLst/>
                <a:gdLst>
                  <a:gd name="T0" fmla="*/ 28 w 77"/>
                  <a:gd name="T1" fmla="*/ 71 h 241"/>
                  <a:gd name="T2" fmla="*/ 40 w 77"/>
                  <a:gd name="T3" fmla="*/ 71 h 241"/>
                  <a:gd name="T4" fmla="*/ 55 w 77"/>
                  <a:gd name="T5" fmla="*/ 71 h 241"/>
                  <a:gd name="T6" fmla="*/ 55 w 77"/>
                  <a:gd name="T7" fmla="*/ 112 h 241"/>
                  <a:gd name="T8" fmla="*/ 55 w 77"/>
                  <a:gd name="T9" fmla="*/ 135 h 241"/>
                  <a:gd name="T10" fmla="*/ 48 w 77"/>
                  <a:gd name="T11" fmla="*/ 145 h 241"/>
                  <a:gd name="T12" fmla="*/ 35 w 77"/>
                  <a:gd name="T13" fmla="*/ 145 h 241"/>
                  <a:gd name="T14" fmla="*/ 21 w 77"/>
                  <a:gd name="T15" fmla="*/ 149 h 241"/>
                  <a:gd name="T16" fmla="*/ 21 w 77"/>
                  <a:gd name="T17" fmla="*/ 206 h 241"/>
                  <a:gd name="T18" fmla="*/ 0 w 77"/>
                  <a:gd name="T19" fmla="*/ 206 h 241"/>
                  <a:gd name="T20" fmla="*/ 0 w 77"/>
                  <a:gd name="T21" fmla="*/ 293 h 241"/>
                  <a:gd name="T22" fmla="*/ 0 w 77"/>
                  <a:gd name="T23" fmla="*/ 373 h 241"/>
                  <a:gd name="T24" fmla="*/ 21 w 77"/>
                  <a:gd name="T25" fmla="*/ 373 h 241"/>
                  <a:gd name="T26" fmla="*/ 21 w 77"/>
                  <a:gd name="T27" fmla="*/ 418 h 241"/>
                  <a:gd name="T28" fmla="*/ 28 w 77"/>
                  <a:gd name="T29" fmla="*/ 428 h 241"/>
                  <a:gd name="T30" fmla="*/ 74 w 77"/>
                  <a:gd name="T31" fmla="*/ 418 h 241"/>
                  <a:gd name="T32" fmla="*/ 95 w 77"/>
                  <a:gd name="T33" fmla="*/ 364 h 241"/>
                  <a:gd name="T34" fmla="*/ 95 w 77"/>
                  <a:gd name="T35" fmla="*/ 316 h 241"/>
                  <a:gd name="T36" fmla="*/ 103 w 77"/>
                  <a:gd name="T37" fmla="*/ 306 h 241"/>
                  <a:gd name="T38" fmla="*/ 110 w 77"/>
                  <a:gd name="T39" fmla="*/ 298 h 241"/>
                  <a:gd name="T40" fmla="*/ 115 w 77"/>
                  <a:gd name="T41" fmla="*/ 289 h 241"/>
                  <a:gd name="T42" fmla="*/ 115 w 77"/>
                  <a:gd name="T43" fmla="*/ 269 h 241"/>
                  <a:gd name="T44" fmla="*/ 115 w 77"/>
                  <a:gd name="T45" fmla="*/ 71 h 241"/>
                  <a:gd name="T46" fmla="*/ 95 w 77"/>
                  <a:gd name="T47" fmla="*/ 71 h 241"/>
                  <a:gd name="T48" fmla="*/ 95 w 77"/>
                  <a:gd name="T49" fmla="*/ 48 h 241"/>
                  <a:gd name="T50" fmla="*/ 40 w 77"/>
                  <a:gd name="T51" fmla="*/ 0 h 241"/>
                  <a:gd name="T52" fmla="*/ 9 w 77"/>
                  <a:gd name="T53" fmla="*/ 15 h 241"/>
                  <a:gd name="T54" fmla="*/ 0 w 77"/>
                  <a:gd name="T55" fmla="*/ 48 h 241"/>
                  <a:gd name="T56" fmla="*/ 28 w 77"/>
                  <a:gd name="T57" fmla="*/ 71 h 2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241"/>
                  <a:gd name="T89" fmla="*/ 77 w 77"/>
                  <a:gd name="T90" fmla="*/ 241 h 2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241">
                    <a:moveTo>
                      <a:pt x="19" y="40"/>
                    </a:moveTo>
                    <a:lnTo>
                      <a:pt x="27" y="40"/>
                    </a:lnTo>
                    <a:lnTo>
                      <a:pt x="37" y="40"/>
                    </a:lnTo>
                    <a:lnTo>
                      <a:pt x="37" y="63"/>
                    </a:lnTo>
                    <a:lnTo>
                      <a:pt x="37" y="76"/>
                    </a:lnTo>
                    <a:lnTo>
                      <a:pt x="32" y="82"/>
                    </a:lnTo>
                    <a:lnTo>
                      <a:pt x="24" y="82"/>
                    </a:lnTo>
                    <a:lnTo>
                      <a:pt x="14" y="84"/>
                    </a:lnTo>
                    <a:lnTo>
                      <a:pt x="14" y="116"/>
                    </a:lnTo>
                    <a:lnTo>
                      <a:pt x="0" y="116"/>
                    </a:lnTo>
                    <a:lnTo>
                      <a:pt x="0" y="165"/>
                    </a:lnTo>
                    <a:lnTo>
                      <a:pt x="0" y="210"/>
                    </a:lnTo>
                    <a:lnTo>
                      <a:pt x="14" y="210"/>
                    </a:lnTo>
                    <a:lnTo>
                      <a:pt x="14" y="236"/>
                    </a:lnTo>
                    <a:lnTo>
                      <a:pt x="19" y="241"/>
                    </a:lnTo>
                    <a:lnTo>
                      <a:pt x="50" y="236"/>
                    </a:lnTo>
                    <a:lnTo>
                      <a:pt x="64" y="205"/>
                    </a:lnTo>
                    <a:lnTo>
                      <a:pt x="64" y="178"/>
                    </a:lnTo>
                    <a:lnTo>
                      <a:pt x="69" y="173"/>
                    </a:lnTo>
                    <a:lnTo>
                      <a:pt x="74" y="168"/>
                    </a:lnTo>
                    <a:lnTo>
                      <a:pt x="77" y="163"/>
                    </a:lnTo>
                    <a:lnTo>
                      <a:pt x="77" y="152"/>
                    </a:lnTo>
                    <a:lnTo>
                      <a:pt x="77" y="40"/>
                    </a:lnTo>
                    <a:lnTo>
                      <a:pt x="64" y="40"/>
                    </a:lnTo>
                    <a:lnTo>
                      <a:pt x="64" y="27"/>
                    </a:lnTo>
                    <a:lnTo>
                      <a:pt x="27" y="0"/>
                    </a:lnTo>
                    <a:lnTo>
                      <a:pt x="6" y="8"/>
                    </a:lnTo>
                    <a:lnTo>
                      <a:pt x="0" y="27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4" name="Rectangle 524"/>
              <p:cNvSpPr>
                <a:spLocks noChangeAspect="1" noChangeArrowheads="1"/>
              </p:cNvSpPr>
              <p:nvPr/>
            </p:nvSpPr>
            <p:spPr bwMode="auto">
              <a:xfrm>
                <a:off x="2718" y="3988"/>
                <a:ext cx="16" cy="19"/>
              </a:xfrm>
              <a:prstGeom prst="rect">
                <a:avLst/>
              </a:prstGeom>
              <a:solidFill>
                <a:srgbClr val="8F4D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25" name="Freeform 523"/>
              <p:cNvSpPr>
                <a:spLocks noChangeAspect="1"/>
              </p:cNvSpPr>
              <p:nvPr/>
            </p:nvSpPr>
            <p:spPr bwMode="auto">
              <a:xfrm>
                <a:off x="2679" y="3988"/>
                <a:ext cx="39" cy="71"/>
              </a:xfrm>
              <a:custGeom>
                <a:avLst/>
                <a:gdLst>
                  <a:gd name="T0" fmla="*/ 0 w 32"/>
                  <a:gd name="T1" fmla="*/ 95 h 53"/>
                  <a:gd name="T2" fmla="*/ 20 w 32"/>
                  <a:gd name="T3" fmla="*/ 86 h 53"/>
                  <a:gd name="T4" fmla="*/ 28 w 32"/>
                  <a:gd name="T5" fmla="*/ 80 h 53"/>
                  <a:gd name="T6" fmla="*/ 28 w 32"/>
                  <a:gd name="T7" fmla="*/ 72 h 53"/>
                  <a:gd name="T8" fmla="*/ 28 w 32"/>
                  <a:gd name="T9" fmla="*/ 48 h 53"/>
                  <a:gd name="T10" fmla="*/ 48 w 32"/>
                  <a:gd name="T11" fmla="*/ 48 h 53"/>
                  <a:gd name="T12" fmla="*/ 48 w 32"/>
                  <a:gd name="T13" fmla="*/ 25 h 53"/>
                  <a:gd name="T14" fmla="*/ 48 w 32"/>
                  <a:gd name="T15" fmla="*/ 0 h 53"/>
                  <a:gd name="T16" fmla="*/ 35 w 32"/>
                  <a:gd name="T17" fmla="*/ 20 h 53"/>
                  <a:gd name="T18" fmla="*/ 35 w 32"/>
                  <a:gd name="T19" fmla="*/ 25 h 53"/>
                  <a:gd name="T20" fmla="*/ 39 w 32"/>
                  <a:gd name="T21" fmla="*/ 20 h 53"/>
                  <a:gd name="T22" fmla="*/ 20 w 32"/>
                  <a:gd name="T23" fmla="*/ 25 h 53"/>
                  <a:gd name="T24" fmla="*/ 20 w 32"/>
                  <a:gd name="T25" fmla="*/ 58 h 53"/>
                  <a:gd name="T26" fmla="*/ 0 w 32"/>
                  <a:gd name="T27" fmla="*/ 58 h 53"/>
                  <a:gd name="T28" fmla="*/ 0 w 32"/>
                  <a:gd name="T29" fmla="*/ 95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53"/>
                  <a:gd name="T47" fmla="*/ 32 w 3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53">
                    <a:moveTo>
                      <a:pt x="0" y="53"/>
                    </a:moveTo>
                    <a:lnTo>
                      <a:pt x="13" y="48"/>
                    </a:lnTo>
                    <a:lnTo>
                      <a:pt x="19" y="45"/>
                    </a:lnTo>
                    <a:lnTo>
                      <a:pt x="19" y="40"/>
                    </a:lnTo>
                    <a:lnTo>
                      <a:pt x="19" y="27"/>
                    </a:lnTo>
                    <a:lnTo>
                      <a:pt x="32" y="27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13" y="32"/>
                    </a:lnTo>
                    <a:lnTo>
                      <a:pt x="0" y="3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03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6" name="Freeform 522"/>
              <p:cNvSpPr>
                <a:spLocks noChangeAspect="1"/>
              </p:cNvSpPr>
              <p:nvPr/>
            </p:nvSpPr>
            <p:spPr bwMode="auto">
              <a:xfrm>
                <a:off x="2274" y="3768"/>
                <a:ext cx="64" cy="315"/>
              </a:xfrm>
              <a:custGeom>
                <a:avLst/>
                <a:gdLst>
                  <a:gd name="T0" fmla="*/ 21 w 53"/>
                  <a:gd name="T1" fmla="*/ 25 h 236"/>
                  <a:gd name="T2" fmla="*/ 21 w 53"/>
                  <a:gd name="T3" fmla="*/ 48 h 236"/>
                  <a:gd name="T4" fmla="*/ 40 w 53"/>
                  <a:gd name="T5" fmla="*/ 48 h 236"/>
                  <a:gd name="T6" fmla="*/ 40 w 53"/>
                  <a:gd name="T7" fmla="*/ 248 h 236"/>
                  <a:gd name="T8" fmla="*/ 40 w 53"/>
                  <a:gd name="T9" fmla="*/ 267 h 236"/>
                  <a:gd name="T10" fmla="*/ 35 w 53"/>
                  <a:gd name="T11" fmla="*/ 276 h 236"/>
                  <a:gd name="T12" fmla="*/ 28 w 53"/>
                  <a:gd name="T13" fmla="*/ 286 h 236"/>
                  <a:gd name="T14" fmla="*/ 21 w 53"/>
                  <a:gd name="T15" fmla="*/ 294 h 236"/>
                  <a:gd name="T16" fmla="*/ 21 w 53"/>
                  <a:gd name="T17" fmla="*/ 342 h 236"/>
                  <a:gd name="T18" fmla="*/ 0 w 53"/>
                  <a:gd name="T19" fmla="*/ 398 h 236"/>
                  <a:gd name="T20" fmla="*/ 0 w 53"/>
                  <a:gd name="T21" fmla="*/ 420 h 236"/>
                  <a:gd name="T22" fmla="*/ 51 w 53"/>
                  <a:gd name="T23" fmla="*/ 323 h 236"/>
                  <a:gd name="T24" fmla="*/ 58 w 53"/>
                  <a:gd name="T25" fmla="*/ 271 h 236"/>
                  <a:gd name="T26" fmla="*/ 65 w 53"/>
                  <a:gd name="T27" fmla="*/ 244 h 236"/>
                  <a:gd name="T28" fmla="*/ 77 w 53"/>
                  <a:gd name="T29" fmla="*/ 216 h 236"/>
                  <a:gd name="T30" fmla="*/ 77 w 53"/>
                  <a:gd name="T31" fmla="*/ 135 h 236"/>
                  <a:gd name="T32" fmla="*/ 72 w 53"/>
                  <a:gd name="T33" fmla="*/ 108 h 236"/>
                  <a:gd name="T34" fmla="*/ 70 w 53"/>
                  <a:gd name="T35" fmla="*/ 85 h 236"/>
                  <a:gd name="T36" fmla="*/ 65 w 53"/>
                  <a:gd name="T37" fmla="*/ 65 h 236"/>
                  <a:gd name="T38" fmla="*/ 58 w 53"/>
                  <a:gd name="T39" fmla="*/ 48 h 236"/>
                  <a:gd name="T40" fmla="*/ 40 w 53"/>
                  <a:gd name="T41" fmla="*/ 0 h 236"/>
                  <a:gd name="T42" fmla="*/ 21 w 53"/>
                  <a:gd name="T43" fmla="*/ 0 h 236"/>
                  <a:gd name="T44" fmla="*/ 21 w 53"/>
                  <a:gd name="T45" fmla="*/ 25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236"/>
                  <a:gd name="T71" fmla="*/ 53 w 53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236">
                    <a:moveTo>
                      <a:pt x="14" y="14"/>
                    </a:moveTo>
                    <a:lnTo>
                      <a:pt x="14" y="27"/>
                    </a:lnTo>
                    <a:lnTo>
                      <a:pt x="27" y="27"/>
                    </a:lnTo>
                    <a:lnTo>
                      <a:pt x="27" y="139"/>
                    </a:lnTo>
                    <a:lnTo>
                      <a:pt x="27" y="150"/>
                    </a:lnTo>
                    <a:lnTo>
                      <a:pt x="24" y="155"/>
                    </a:lnTo>
                    <a:lnTo>
                      <a:pt x="19" y="160"/>
                    </a:lnTo>
                    <a:lnTo>
                      <a:pt x="14" y="165"/>
                    </a:lnTo>
                    <a:lnTo>
                      <a:pt x="14" y="192"/>
                    </a:lnTo>
                    <a:lnTo>
                      <a:pt x="0" y="223"/>
                    </a:lnTo>
                    <a:lnTo>
                      <a:pt x="0" y="236"/>
                    </a:lnTo>
                    <a:lnTo>
                      <a:pt x="35" y="181"/>
                    </a:lnTo>
                    <a:lnTo>
                      <a:pt x="40" y="152"/>
                    </a:lnTo>
                    <a:lnTo>
                      <a:pt x="45" y="137"/>
                    </a:lnTo>
                    <a:lnTo>
                      <a:pt x="53" y="121"/>
                    </a:lnTo>
                    <a:lnTo>
                      <a:pt x="53" y="76"/>
                    </a:lnTo>
                    <a:lnTo>
                      <a:pt x="50" y="61"/>
                    </a:lnTo>
                    <a:lnTo>
                      <a:pt x="48" y="48"/>
                    </a:lnTo>
                    <a:lnTo>
                      <a:pt x="45" y="37"/>
                    </a:lnTo>
                    <a:lnTo>
                      <a:pt x="40" y="27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7" name="Freeform 521"/>
              <p:cNvSpPr>
                <a:spLocks noChangeAspect="1"/>
              </p:cNvSpPr>
              <p:nvPr/>
            </p:nvSpPr>
            <p:spPr bwMode="auto">
              <a:xfrm>
                <a:off x="2074" y="3930"/>
                <a:ext cx="117" cy="142"/>
              </a:xfrm>
              <a:custGeom>
                <a:avLst/>
                <a:gdLst>
                  <a:gd name="T0" fmla="*/ 76 w 97"/>
                  <a:gd name="T1" fmla="*/ 23 h 107"/>
                  <a:gd name="T2" fmla="*/ 49 w 97"/>
                  <a:gd name="T3" fmla="*/ 46 h 107"/>
                  <a:gd name="T4" fmla="*/ 19 w 97"/>
                  <a:gd name="T5" fmla="*/ 46 h 107"/>
                  <a:gd name="T6" fmla="*/ 0 w 97"/>
                  <a:gd name="T7" fmla="*/ 69 h 107"/>
                  <a:gd name="T8" fmla="*/ 35 w 97"/>
                  <a:gd name="T9" fmla="*/ 69 h 107"/>
                  <a:gd name="T10" fmla="*/ 45 w 97"/>
                  <a:gd name="T11" fmla="*/ 147 h 107"/>
                  <a:gd name="T12" fmla="*/ 72 w 97"/>
                  <a:gd name="T13" fmla="*/ 147 h 107"/>
                  <a:gd name="T14" fmla="*/ 84 w 97"/>
                  <a:gd name="T15" fmla="*/ 188 h 107"/>
                  <a:gd name="T16" fmla="*/ 104 w 97"/>
                  <a:gd name="T17" fmla="*/ 174 h 107"/>
                  <a:gd name="T18" fmla="*/ 106 w 97"/>
                  <a:gd name="T19" fmla="*/ 179 h 107"/>
                  <a:gd name="T20" fmla="*/ 106 w 97"/>
                  <a:gd name="T21" fmla="*/ 174 h 107"/>
                  <a:gd name="T22" fmla="*/ 111 w 97"/>
                  <a:gd name="T23" fmla="*/ 157 h 107"/>
                  <a:gd name="T24" fmla="*/ 141 w 97"/>
                  <a:gd name="T25" fmla="*/ 157 h 107"/>
                  <a:gd name="T26" fmla="*/ 129 w 97"/>
                  <a:gd name="T27" fmla="*/ 32 h 107"/>
                  <a:gd name="T28" fmla="*/ 104 w 97"/>
                  <a:gd name="T29" fmla="*/ 32 h 107"/>
                  <a:gd name="T30" fmla="*/ 104 w 97"/>
                  <a:gd name="T31" fmla="*/ 0 h 107"/>
                  <a:gd name="T32" fmla="*/ 92 w 97"/>
                  <a:gd name="T33" fmla="*/ 0 h 107"/>
                  <a:gd name="T34" fmla="*/ 92 w 97"/>
                  <a:gd name="T35" fmla="*/ 23 h 107"/>
                  <a:gd name="T36" fmla="*/ 76 w 97"/>
                  <a:gd name="T37" fmla="*/ 23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107"/>
                  <a:gd name="T59" fmla="*/ 97 w 97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107">
                    <a:moveTo>
                      <a:pt x="52" y="13"/>
                    </a:moveTo>
                    <a:lnTo>
                      <a:pt x="34" y="26"/>
                    </a:lnTo>
                    <a:lnTo>
                      <a:pt x="13" y="26"/>
                    </a:lnTo>
                    <a:lnTo>
                      <a:pt x="0" y="39"/>
                    </a:lnTo>
                    <a:lnTo>
                      <a:pt x="24" y="39"/>
                    </a:lnTo>
                    <a:lnTo>
                      <a:pt x="31" y="84"/>
                    </a:lnTo>
                    <a:lnTo>
                      <a:pt x="50" y="84"/>
                    </a:lnTo>
                    <a:lnTo>
                      <a:pt x="58" y="107"/>
                    </a:lnTo>
                    <a:lnTo>
                      <a:pt x="71" y="99"/>
                    </a:lnTo>
                    <a:lnTo>
                      <a:pt x="73" y="102"/>
                    </a:lnTo>
                    <a:lnTo>
                      <a:pt x="73" y="99"/>
                    </a:lnTo>
                    <a:lnTo>
                      <a:pt x="76" y="89"/>
                    </a:lnTo>
                    <a:lnTo>
                      <a:pt x="97" y="89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13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992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8" name="Freeform 520"/>
              <p:cNvSpPr>
                <a:spLocks noChangeAspect="1"/>
              </p:cNvSpPr>
              <p:nvPr/>
            </p:nvSpPr>
            <p:spPr bwMode="auto">
              <a:xfrm>
                <a:off x="1570" y="3699"/>
                <a:ext cx="433" cy="391"/>
              </a:xfrm>
              <a:custGeom>
                <a:avLst/>
                <a:gdLst>
                  <a:gd name="T0" fmla="*/ 39 w 357"/>
                  <a:gd name="T1" fmla="*/ 127 h 293"/>
                  <a:gd name="T2" fmla="*/ 39 w 357"/>
                  <a:gd name="T3" fmla="*/ 149 h 293"/>
                  <a:gd name="T4" fmla="*/ 19 w 357"/>
                  <a:gd name="T5" fmla="*/ 149 h 293"/>
                  <a:gd name="T6" fmla="*/ 0 w 357"/>
                  <a:gd name="T7" fmla="*/ 522 h 293"/>
                  <a:gd name="T8" fmla="*/ 27 w 357"/>
                  <a:gd name="T9" fmla="*/ 512 h 293"/>
                  <a:gd name="T10" fmla="*/ 39 w 357"/>
                  <a:gd name="T11" fmla="*/ 299 h 293"/>
                  <a:gd name="T12" fmla="*/ 55 w 357"/>
                  <a:gd name="T13" fmla="*/ 286 h 293"/>
                  <a:gd name="T14" fmla="*/ 55 w 357"/>
                  <a:gd name="T15" fmla="*/ 242 h 293"/>
                  <a:gd name="T16" fmla="*/ 55 w 357"/>
                  <a:gd name="T17" fmla="*/ 219 h 293"/>
                  <a:gd name="T18" fmla="*/ 74 w 357"/>
                  <a:gd name="T19" fmla="*/ 219 h 293"/>
                  <a:gd name="T20" fmla="*/ 74 w 357"/>
                  <a:gd name="T21" fmla="*/ 172 h 293"/>
                  <a:gd name="T22" fmla="*/ 131 w 357"/>
                  <a:gd name="T23" fmla="*/ 172 h 293"/>
                  <a:gd name="T24" fmla="*/ 320 w 357"/>
                  <a:gd name="T25" fmla="*/ 103 h 293"/>
                  <a:gd name="T26" fmla="*/ 375 w 357"/>
                  <a:gd name="T27" fmla="*/ 80 h 293"/>
                  <a:gd name="T28" fmla="*/ 375 w 357"/>
                  <a:gd name="T29" fmla="*/ 60 h 293"/>
                  <a:gd name="T30" fmla="*/ 394 w 357"/>
                  <a:gd name="T31" fmla="*/ 60 h 293"/>
                  <a:gd name="T32" fmla="*/ 451 w 357"/>
                  <a:gd name="T33" fmla="*/ 60 h 293"/>
                  <a:gd name="T34" fmla="*/ 458 w 357"/>
                  <a:gd name="T35" fmla="*/ 47 h 293"/>
                  <a:gd name="T36" fmla="*/ 468 w 357"/>
                  <a:gd name="T37" fmla="*/ 43 h 293"/>
                  <a:gd name="T38" fmla="*/ 479 w 357"/>
                  <a:gd name="T39" fmla="*/ 37 h 293"/>
                  <a:gd name="T40" fmla="*/ 498 w 357"/>
                  <a:gd name="T41" fmla="*/ 37 h 293"/>
                  <a:gd name="T42" fmla="*/ 518 w 357"/>
                  <a:gd name="T43" fmla="*/ 37 h 293"/>
                  <a:gd name="T44" fmla="*/ 525 w 357"/>
                  <a:gd name="T45" fmla="*/ 15 h 293"/>
                  <a:gd name="T46" fmla="*/ 406 w 357"/>
                  <a:gd name="T47" fmla="*/ 0 h 293"/>
                  <a:gd name="T48" fmla="*/ 39 w 357"/>
                  <a:gd name="T49" fmla="*/ 127 h 2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7"/>
                  <a:gd name="T76" fmla="*/ 0 h 293"/>
                  <a:gd name="T77" fmla="*/ 357 w 357"/>
                  <a:gd name="T78" fmla="*/ 293 h 2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7" h="293">
                    <a:moveTo>
                      <a:pt x="26" y="71"/>
                    </a:moveTo>
                    <a:lnTo>
                      <a:pt x="26" y="84"/>
                    </a:lnTo>
                    <a:lnTo>
                      <a:pt x="13" y="84"/>
                    </a:lnTo>
                    <a:lnTo>
                      <a:pt x="0" y="293"/>
                    </a:lnTo>
                    <a:lnTo>
                      <a:pt x="18" y="288"/>
                    </a:lnTo>
                    <a:lnTo>
                      <a:pt x="26" y="168"/>
                    </a:lnTo>
                    <a:lnTo>
                      <a:pt x="37" y="160"/>
                    </a:lnTo>
                    <a:lnTo>
                      <a:pt x="37" y="136"/>
                    </a:lnTo>
                    <a:lnTo>
                      <a:pt x="37" y="123"/>
                    </a:lnTo>
                    <a:lnTo>
                      <a:pt x="50" y="123"/>
                    </a:lnTo>
                    <a:lnTo>
                      <a:pt x="50" y="97"/>
                    </a:lnTo>
                    <a:lnTo>
                      <a:pt x="89" y="97"/>
                    </a:lnTo>
                    <a:lnTo>
                      <a:pt x="218" y="58"/>
                    </a:lnTo>
                    <a:lnTo>
                      <a:pt x="255" y="45"/>
                    </a:lnTo>
                    <a:lnTo>
                      <a:pt x="255" y="34"/>
                    </a:lnTo>
                    <a:lnTo>
                      <a:pt x="268" y="34"/>
                    </a:lnTo>
                    <a:lnTo>
                      <a:pt x="307" y="34"/>
                    </a:lnTo>
                    <a:lnTo>
                      <a:pt x="312" y="26"/>
                    </a:lnTo>
                    <a:lnTo>
                      <a:pt x="318" y="24"/>
                    </a:lnTo>
                    <a:lnTo>
                      <a:pt x="326" y="21"/>
                    </a:lnTo>
                    <a:lnTo>
                      <a:pt x="339" y="21"/>
                    </a:lnTo>
                    <a:lnTo>
                      <a:pt x="352" y="21"/>
                    </a:lnTo>
                    <a:lnTo>
                      <a:pt x="357" y="8"/>
                    </a:lnTo>
                    <a:lnTo>
                      <a:pt x="276" y="0"/>
                    </a:lnTo>
                    <a:lnTo>
                      <a:pt x="26" y="71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9" name="Freeform 519"/>
              <p:cNvSpPr>
                <a:spLocks noChangeAspect="1"/>
              </p:cNvSpPr>
              <p:nvPr/>
            </p:nvSpPr>
            <p:spPr bwMode="auto">
              <a:xfrm>
                <a:off x="1522" y="4048"/>
                <a:ext cx="32" cy="35"/>
              </a:xfrm>
              <a:custGeom>
                <a:avLst/>
                <a:gdLst>
                  <a:gd name="T0" fmla="*/ 18 w 27"/>
                  <a:gd name="T1" fmla="*/ 47 h 26"/>
                  <a:gd name="T2" fmla="*/ 30 w 27"/>
                  <a:gd name="T3" fmla="*/ 47 h 26"/>
                  <a:gd name="T4" fmla="*/ 38 w 27"/>
                  <a:gd name="T5" fmla="*/ 47 h 26"/>
                  <a:gd name="T6" fmla="*/ 38 w 27"/>
                  <a:gd name="T7" fmla="*/ 24 h 26"/>
                  <a:gd name="T8" fmla="*/ 18 w 27"/>
                  <a:gd name="T9" fmla="*/ 5 h 26"/>
                  <a:gd name="T10" fmla="*/ 0 w 27"/>
                  <a:gd name="T11" fmla="*/ 0 h 26"/>
                  <a:gd name="T12" fmla="*/ 18 w 27"/>
                  <a:gd name="T13" fmla="*/ 30 h 26"/>
                  <a:gd name="T14" fmla="*/ 18 w 27"/>
                  <a:gd name="T15" fmla="*/ 47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6"/>
                  <a:gd name="T26" fmla="*/ 27 w 27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6">
                    <a:moveTo>
                      <a:pt x="13" y="26"/>
                    </a:moveTo>
                    <a:lnTo>
                      <a:pt x="21" y="26"/>
                    </a:lnTo>
                    <a:lnTo>
                      <a:pt x="27" y="26"/>
                    </a:lnTo>
                    <a:lnTo>
                      <a:pt x="27" y="1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0" name="Freeform 518"/>
              <p:cNvSpPr>
                <a:spLocks noChangeAspect="1"/>
              </p:cNvSpPr>
              <p:nvPr/>
            </p:nvSpPr>
            <p:spPr bwMode="auto">
              <a:xfrm>
                <a:off x="1602" y="4066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17 h 13"/>
                  <a:gd name="T4" fmla="*/ 0 w 13"/>
                  <a:gd name="T5" fmla="*/ 0 h 13"/>
                  <a:gd name="T6" fmla="*/ 0 w 13"/>
                  <a:gd name="T7" fmla="*/ 2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3"/>
                  <a:gd name="T14" fmla="*/ 13 w 1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3">
                    <a:moveTo>
                      <a:pt x="0" y="13"/>
                    </a:moveTo>
                    <a:lnTo>
                      <a:pt x="13" y="1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1" name="Freeform 517"/>
              <p:cNvSpPr>
                <a:spLocks noChangeAspect="1"/>
              </p:cNvSpPr>
              <p:nvPr/>
            </p:nvSpPr>
            <p:spPr bwMode="auto">
              <a:xfrm>
                <a:off x="1586" y="3930"/>
                <a:ext cx="200" cy="227"/>
              </a:xfrm>
              <a:custGeom>
                <a:avLst/>
                <a:gdLst>
                  <a:gd name="T0" fmla="*/ 35 w 165"/>
                  <a:gd name="T1" fmla="*/ 69 h 170"/>
                  <a:gd name="T2" fmla="*/ 19 w 165"/>
                  <a:gd name="T3" fmla="*/ 69 h 170"/>
                  <a:gd name="T4" fmla="*/ 19 w 165"/>
                  <a:gd name="T5" fmla="*/ 182 h 170"/>
                  <a:gd name="T6" fmla="*/ 39 w 165"/>
                  <a:gd name="T7" fmla="*/ 200 h 170"/>
                  <a:gd name="T8" fmla="*/ 19 w 165"/>
                  <a:gd name="T9" fmla="*/ 206 h 170"/>
                  <a:gd name="T10" fmla="*/ 19 w 165"/>
                  <a:gd name="T11" fmla="*/ 214 h 170"/>
                  <a:gd name="T12" fmla="*/ 12 w 165"/>
                  <a:gd name="T13" fmla="*/ 228 h 170"/>
                  <a:gd name="T14" fmla="*/ 0 w 165"/>
                  <a:gd name="T15" fmla="*/ 238 h 170"/>
                  <a:gd name="T16" fmla="*/ 0 w 165"/>
                  <a:gd name="T17" fmla="*/ 251 h 170"/>
                  <a:gd name="T18" fmla="*/ 0 w 165"/>
                  <a:gd name="T19" fmla="*/ 286 h 170"/>
                  <a:gd name="T20" fmla="*/ 19 w 165"/>
                  <a:gd name="T21" fmla="*/ 286 h 170"/>
                  <a:gd name="T22" fmla="*/ 23 w 165"/>
                  <a:gd name="T23" fmla="*/ 275 h 170"/>
                  <a:gd name="T24" fmla="*/ 30 w 165"/>
                  <a:gd name="T25" fmla="*/ 271 h 170"/>
                  <a:gd name="T26" fmla="*/ 42 w 165"/>
                  <a:gd name="T27" fmla="*/ 271 h 170"/>
                  <a:gd name="T28" fmla="*/ 55 w 165"/>
                  <a:gd name="T29" fmla="*/ 266 h 170"/>
                  <a:gd name="T30" fmla="*/ 76 w 165"/>
                  <a:gd name="T31" fmla="*/ 271 h 170"/>
                  <a:gd name="T32" fmla="*/ 104 w 165"/>
                  <a:gd name="T33" fmla="*/ 275 h 170"/>
                  <a:gd name="T34" fmla="*/ 154 w 165"/>
                  <a:gd name="T35" fmla="*/ 294 h 170"/>
                  <a:gd name="T36" fmla="*/ 181 w 165"/>
                  <a:gd name="T37" fmla="*/ 303 h 170"/>
                  <a:gd name="T38" fmla="*/ 204 w 165"/>
                  <a:gd name="T39" fmla="*/ 238 h 170"/>
                  <a:gd name="T40" fmla="*/ 196 w 165"/>
                  <a:gd name="T41" fmla="*/ 176 h 170"/>
                  <a:gd name="T42" fmla="*/ 200 w 165"/>
                  <a:gd name="T43" fmla="*/ 174 h 170"/>
                  <a:gd name="T44" fmla="*/ 204 w 165"/>
                  <a:gd name="T45" fmla="*/ 103 h 170"/>
                  <a:gd name="T46" fmla="*/ 242 w 165"/>
                  <a:gd name="T47" fmla="*/ 69 h 170"/>
                  <a:gd name="T48" fmla="*/ 131 w 165"/>
                  <a:gd name="T49" fmla="*/ 0 h 170"/>
                  <a:gd name="T50" fmla="*/ 124 w 165"/>
                  <a:gd name="T51" fmla="*/ 69 h 170"/>
                  <a:gd name="T52" fmla="*/ 138 w 165"/>
                  <a:gd name="T53" fmla="*/ 69 h 170"/>
                  <a:gd name="T54" fmla="*/ 138 w 165"/>
                  <a:gd name="T55" fmla="*/ 92 h 170"/>
                  <a:gd name="T56" fmla="*/ 92 w 165"/>
                  <a:gd name="T57" fmla="*/ 92 h 170"/>
                  <a:gd name="T58" fmla="*/ 74 w 165"/>
                  <a:gd name="T59" fmla="*/ 150 h 170"/>
                  <a:gd name="T60" fmla="*/ 39 w 165"/>
                  <a:gd name="T61" fmla="*/ 135 h 170"/>
                  <a:gd name="T62" fmla="*/ 35 w 165"/>
                  <a:gd name="T63" fmla="*/ 69 h 1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170"/>
                  <a:gd name="T98" fmla="*/ 165 w 165"/>
                  <a:gd name="T99" fmla="*/ 170 h 1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170">
                    <a:moveTo>
                      <a:pt x="24" y="39"/>
                    </a:moveTo>
                    <a:lnTo>
                      <a:pt x="13" y="39"/>
                    </a:lnTo>
                    <a:lnTo>
                      <a:pt x="13" y="102"/>
                    </a:lnTo>
                    <a:lnTo>
                      <a:pt x="26" y="112"/>
                    </a:lnTo>
                    <a:lnTo>
                      <a:pt x="13" y="115"/>
                    </a:lnTo>
                    <a:lnTo>
                      <a:pt x="13" y="120"/>
                    </a:lnTo>
                    <a:lnTo>
                      <a:pt x="8" y="128"/>
                    </a:lnTo>
                    <a:lnTo>
                      <a:pt x="0" y="133"/>
                    </a:lnTo>
                    <a:lnTo>
                      <a:pt x="0" y="141"/>
                    </a:lnTo>
                    <a:lnTo>
                      <a:pt x="0" y="160"/>
                    </a:lnTo>
                    <a:lnTo>
                      <a:pt x="13" y="160"/>
                    </a:lnTo>
                    <a:lnTo>
                      <a:pt x="16" y="154"/>
                    </a:lnTo>
                    <a:lnTo>
                      <a:pt x="21" y="152"/>
                    </a:lnTo>
                    <a:lnTo>
                      <a:pt x="29" y="152"/>
                    </a:lnTo>
                    <a:lnTo>
                      <a:pt x="37" y="149"/>
                    </a:lnTo>
                    <a:lnTo>
                      <a:pt x="52" y="152"/>
                    </a:lnTo>
                    <a:lnTo>
                      <a:pt x="71" y="154"/>
                    </a:lnTo>
                    <a:lnTo>
                      <a:pt x="105" y="165"/>
                    </a:lnTo>
                    <a:lnTo>
                      <a:pt x="123" y="170"/>
                    </a:lnTo>
                    <a:lnTo>
                      <a:pt x="139" y="133"/>
                    </a:lnTo>
                    <a:lnTo>
                      <a:pt x="134" y="99"/>
                    </a:lnTo>
                    <a:lnTo>
                      <a:pt x="136" y="97"/>
                    </a:lnTo>
                    <a:lnTo>
                      <a:pt x="139" y="58"/>
                    </a:lnTo>
                    <a:lnTo>
                      <a:pt x="165" y="39"/>
                    </a:lnTo>
                    <a:lnTo>
                      <a:pt x="89" y="0"/>
                    </a:lnTo>
                    <a:lnTo>
                      <a:pt x="84" y="39"/>
                    </a:lnTo>
                    <a:lnTo>
                      <a:pt x="94" y="39"/>
                    </a:lnTo>
                    <a:lnTo>
                      <a:pt x="94" y="52"/>
                    </a:lnTo>
                    <a:lnTo>
                      <a:pt x="63" y="52"/>
                    </a:lnTo>
                    <a:lnTo>
                      <a:pt x="50" y="84"/>
                    </a:lnTo>
                    <a:lnTo>
                      <a:pt x="26" y="76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2" name="Freeform 516"/>
              <p:cNvSpPr>
                <a:spLocks noChangeAspect="1"/>
              </p:cNvSpPr>
              <p:nvPr/>
            </p:nvSpPr>
            <p:spPr bwMode="auto">
              <a:xfrm>
                <a:off x="2144" y="4048"/>
                <a:ext cx="69" cy="52"/>
              </a:xfrm>
              <a:custGeom>
                <a:avLst/>
                <a:gdLst>
                  <a:gd name="T0" fmla="*/ 0 w 57"/>
                  <a:gd name="T1" fmla="*/ 32 h 39"/>
                  <a:gd name="T2" fmla="*/ 46 w 57"/>
                  <a:gd name="T3" fmla="*/ 47 h 39"/>
                  <a:gd name="T4" fmla="*/ 46 w 57"/>
                  <a:gd name="T5" fmla="*/ 69 h 39"/>
                  <a:gd name="T6" fmla="*/ 64 w 57"/>
                  <a:gd name="T7" fmla="*/ 69 h 39"/>
                  <a:gd name="T8" fmla="*/ 84 w 57"/>
                  <a:gd name="T9" fmla="*/ 32 h 39"/>
                  <a:gd name="T10" fmla="*/ 64 w 57"/>
                  <a:gd name="T11" fmla="*/ 32 h 39"/>
                  <a:gd name="T12" fmla="*/ 57 w 57"/>
                  <a:gd name="T13" fmla="*/ 0 h 39"/>
                  <a:gd name="T14" fmla="*/ 27 w 57"/>
                  <a:gd name="T15" fmla="*/ 0 h 39"/>
                  <a:gd name="T16" fmla="*/ 22 w 57"/>
                  <a:gd name="T17" fmla="*/ 17 h 39"/>
                  <a:gd name="T18" fmla="*/ 22 w 57"/>
                  <a:gd name="T19" fmla="*/ 23 h 39"/>
                  <a:gd name="T20" fmla="*/ 19 w 57"/>
                  <a:gd name="T21" fmla="*/ 17 h 39"/>
                  <a:gd name="T22" fmla="*/ 0 w 57"/>
                  <a:gd name="T23" fmla="*/ 32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39"/>
                  <a:gd name="T38" fmla="*/ 57 w 57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39">
                    <a:moveTo>
                      <a:pt x="0" y="18"/>
                    </a:moveTo>
                    <a:lnTo>
                      <a:pt x="31" y="26"/>
                    </a:lnTo>
                    <a:lnTo>
                      <a:pt x="31" y="39"/>
                    </a:lnTo>
                    <a:lnTo>
                      <a:pt x="44" y="39"/>
                    </a:lnTo>
                    <a:lnTo>
                      <a:pt x="57" y="18"/>
                    </a:lnTo>
                    <a:lnTo>
                      <a:pt x="44" y="18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3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A47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3" name="Freeform 515"/>
              <p:cNvSpPr>
                <a:spLocks noChangeAspect="1"/>
              </p:cNvSpPr>
              <p:nvPr/>
            </p:nvSpPr>
            <p:spPr bwMode="auto">
              <a:xfrm>
                <a:off x="2179" y="4066"/>
                <a:ext cx="95" cy="101"/>
              </a:xfrm>
              <a:custGeom>
                <a:avLst/>
                <a:gdLst>
                  <a:gd name="T0" fmla="*/ 22 w 78"/>
                  <a:gd name="T1" fmla="*/ 47 h 76"/>
                  <a:gd name="T2" fmla="*/ 50 w 78"/>
                  <a:gd name="T3" fmla="*/ 47 h 76"/>
                  <a:gd name="T4" fmla="*/ 46 w 78"/>
                  <a:gd name="T5" fmla="*/ 69 h 76"/>
                  <a:gd name="T6" fmla="*/ 39 w 78"/>
                  <a:gd name="T7" fmla="*/ 82 h 76"/>
                  <a:gd name="T8" fmla="*/ 22 w 78"/>
                  <a:gd name="T9" fmla="*/ 88 h 76"/>
                  <a:gd name="T10" fmla="*/ 0 w 78"/>
                  <a:gd name="T11" fmla="*/ 92 h 76"/>
                  <a:gd name="T12" fmla="*/ 22 w 78"/>
                  <a:gd name="T13" fmla="*/ 134 h 76"/>
                  <a:gd name="T14" fmla="*/ 41 w 78"/>
                  <a:gd name="T15" fmla="*/ 134 h 76"/>
                  <a:gd name="T16" fmla="*/ 62 w 78"/>
                  <a:gd name="T17" fmla="*/ 47 h 76"/>
                  <a:gd name="T18" fmla="*/ 96 w 78"/>
                  <a:gd name="T19" fmla="*/ 47 h 76"/>
                  <a:gd name="T20" fmla="*/ 96 w 78"/>
                  <a:gd name="T21" fmla="*/ 23 h 76"/>
                  <a:gd name="T22" fmla="*/ 116 w 78"/>
                  <a:gd name="T23" fmla="*/ 23 h 76"/>
                  <a:gd name="T24" fmla="*/ 116 w 78"/>
                  <a:gd name="T25" fmla="*/ 0 h 76"/>
                  <a:gd name="T26" fmla="*/ 69 w 78"/>
                  <a:gd name="T27" fmla="*/ 9 h 76"/>
                  <a:gd name="T28" fmla="*/ 62 w 78"/>
                  <a:gd name="T29" fmla="*/ 0 h 76"/>
                  <a:gd name="T30" fmla="*/ 41 w 78"/>
                  <a:gd name="T31" fmla="*/ 9 h 76"/>
                  <a:gd name="T32" fmla="*/ 22 w 78"/>
                  <a:gd name="T33" fmla="*/ 47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6"/>
                  <a:gd name="T53" fmla="*/ 78 w 78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6">
                    <a:moveTo>
                      <a:pt x="15" y="26"/>
                    </a:moveTo>
                    <a:lnTo>
                      <a:pt x="34" y="26"/>
                    </a:lnTo>
                    <a:lnTo>
                      <a:pt x="31" y="39"/>
                    </a:lnTo>
                    <a:lnTo>
                      <a:pt x="26" y="47"/>
                    </a:lnTo>
                    <a:lnTo>
                      <a:pt x="15" y="50"/>
                    </a:lnTo>
                    <a:lnTo>
                      <a:pt x="0" y="52"/>
                    </a:lnTo>
                    <a:lnTo>
                      <a:pt x="15" y="76"/>
                    </a:lnTo>
                    <a:lnTo>
                      <a:pt x="28" y="76"/>
                    </a:lnTo>
                    <a:lnTo>
                      <a:pt x="42" y="26"/>
                    </a:lnTo>
                    <a:lnTo>
                      <a:pt x="65" y="26"/>
                    </a:lnTo>
                    <a:lnTo>
                      <a:pt x="65" y="13"/>
                    </a:lnTo>
                    <a:lnTo>
                      <a:pt x="78" y="13"/>
                    </a:lnTo>
                    <a:lnTo>
                      <a:pt x="78" y="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28" y="5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4" name="Freeform 514"/>
              <p:cNvSpPr>
                <a:spLocks noChangeAspect="1"/>
              </p:cNvSpPr>
              <p:nvPr/>
            </p:nvSpPr>
            <p:spPr bwMode="auto">
              <a:xfrm>
                <a:off x="2274" y="3954"/>
                <a:ext cx="141" cy="196"/>
              </a:xfrm>
              <a:custGeom>
                <a:avLst/>
                <a:gdLst>
                  <a:gd name="T0" fmla="*/ 52 w 116"/>
                  <a:gd name="T1" fmla="*/ 204 h 147"/>
                  <a:gd name="T2" fmla="*/ 0 w 116"/>
                  <a:gd name="T3" fmla="*/ 261 h 147"/>
                  <a:gd name="T4" fmla="*/ 60 w 116"/>
                  <a:gd name="T5" fmla="*/ 239 h 147"/>
                  <a:gd name="T6" fmla="*/ 60 w 116"/>
                  <a:gd name="T7" fmla="*/ 219 h 147"/>
                  <a:gd name="T8" fmla="*/ 60 w 116"/>
                  <a:gd name="T9" fmla="*/ 196 h 147"/>
                  <a:gd name="T10" fmla="*/ 78 w 116"/>
                  <a:gd name="T11" fmla="*/ 196 h 147"/>
                  <a:gd name="T12" fmla="*/ 132 w 116"/>
                  <a:gd name="T13" fmla="*/ 127 h 147"/>
                  <a:gd name="T14" fmla="*/ 132 w 116"/>
                  <a:gd name="T15" fmla="*/ 80 h 147"/>
                  <a:gd name="T16" fmla="*/ 148 w 116"/>
                  <a:gd name="T17" fmla="*/ 80 h 147"/>
                  <a:gd name="T18" fmla="*/ 171 w 116"/>
                  <a:gd name="T19" fmla="*/ 0 h 147"/>
                  <a:gd name="T20" fmla="*/ 152 w 116"/>
                  <a:gd name="T21" fmla="*/ 0 h 147"/>
                  <a:gd name="T22" fmla="*/ 132 w 116"/>
                  <a:gd name="T23" fmla="*/ 52 h 147"/>
                  <a:gd name="T24" fmla="*/ 105 w 116"/>
                  <a:gd name="T25" fmla="*/ 107 h 147"/>
                  <a:gd name="T26" fmla="*/ 94 w 116"/>
                  <a:gd name="T27" fmla="*/ 135 h 147"/>
                  <a:gd name="T28" fmla="*/ 78 w 116"/>
                  <a:gd name="T29" fmla="*/ 159 h 147"/>
                  <a:gd name="T30" fmla="*/ 62 w 116"/>
                  <a:gd name="T31" fmla="*/ 172 h 147"/>
                  <a:gd name="T32" fmla="*/ 52 w 116"/>
                  <a:gd name="T33" fmla="*/ 181 h 147"/>
                  <a:gd name="T34" fmla="*/ 52 w 116"/>
                  <a:gd name="T35" fmla="*/ 204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147"/>
                  <a:gd name="T56" fmla="*/ 116 w 116"/>
                  <a:gd name="T57" fmla="*/ 147 h 1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147">
                    <a:moveTo>
                      <a:pt x="35" y="115"/>
                    </a:moveTo>
                    <a:lnTo>
                      <a:pt x="0" y="147"/>
                    </a:lnTo>
                    <a:lnTo>
                      <a:pt x="40" y="134"/>
                    </a:lnTo>
                    <a:lnTo>
                      <a:pt x="40" y="123"/>
                    </a:lnTo>
                    <a:lnTo>
                      <a:pt x="40" y="110"/>
                    </a:lnTo>
                    <a:lnTo>
                      <a:pt x="53" y="110"/>
                    </a:lnTo>
                    <a:lnTo>
                      <a:pt x="90" y="71"/>
                    </a:lnTo>
                    <a:lnTo>
                      <a:pt x="90" y="45"/>
                    </a:lnTo>
                    <a:lnTo>
                      <a:pt x="100" y="45"/>
                    </a:lnTo>
                    <a:lnTo>
                      <a:pt x="116" y="0"/>
                    </a:lnTo>
                    <a:lnTo>
                      <a:pt x="103" y="0"/>
                    </a:lnTo>
                    <a:lnTo>
                      <a:pt x="90" y="29"/>
                    </a:lnTo>
                    <a:lnTo>
                      <a:pt x="71" y="60"/>
                    </a:lnTo>
                    <a:lnTo>
                      <a:pt x="63" y="76"/>
                    </a:lnTo>
                    <a:lnTo>
                      <a:pt x="53" y="89"/>
                    </a:lnTo>
                    <a:lnTo>
                      <a:pt x="42" y="97"/>
                    </a:lnTo>
                    <a:lnTo>
                      <a:pt x="35" y="102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5" name="Freeform 513"/>
              <p:cNvSpPr>
                <a:spLocks noChangeAspect="1"/>
              </p:cNvSpPr>
              <p:nvPr/>
            </p:nvSpPr>
            <p:spPr bwMode="auto">
              <a:xfrm>
                <a:off x="1554" y="3811"/>
                <a:ext cx="48" cy="307"/>
              </a:xfrm>
              <a:custGeom>
                <a:avLst/>
                <a:gdLst>
                  <a:gd name="T0" fmla="*/ 7 w 39"/>
                  <a:gd name="T1" fmla="*/ 214 h 230"/>
                  <a:gd name="T2" fmla="*/ 0 w 39"/>
                  <a:gd name="T3" fmla="*/ 363 h 230"/>
                  <a:gd name="T4" fmla="*/ 0 w 39"/>
                  <a:gd name="T5" fmla="*/ 410 h 230"/>
                  <a:gd name="T6" fmla="*/ 27 w 39"/>
                  <a:gd name="T7" fmla="*/ 410 h 230"/>
                  <a:gd name="T8" fmla="*/ 39 w 39"/>
                  <a:gd name="T9" fmla="*/ 410 h 230"/>
                  <a:gd name="T10" fmla="*/ 39 w 39"/>
                  <a:gd name="T11" fmla="*/ 395 h 230"/>
                  <a:gd name="T12" fmla="*/ 39 w 39"/>
                  <a:gd name="T13" fmla="*/ 372 h 230"/>
                  <a:gd name="T14" fmla="*/ 59 w 39"/>
                  <a:gd name="T15" fmla="*/ 372 h 230"/>
                  <a:gd name="T16" fmla="*/ 59 w 39"/>
                  <a:gd name="T17" fmla="*/ 363 h 230"/>
                  <a:gd name="T18" fmla="*/ 59 w 39"/>
                  <a:gd name="T19" fmla="*/ 340 h 230"/>
                  <a:gd name="T20" fmla="*/ 59 w 39"/>
                  <a:gd name="T21" fmla="*/ 228 h 230"/>
                  <a:gd name="T22" fmla="*/ 59 w 39"/>
                  <a:gd name="T23" fmla="*/ 149 h 230"/>
                  <a:gd name="T24" fmla="*/ 47 w 39"/>
                  <a:gd name="T25" fmla="*/ 363 h 230"/>
                  <a:gd name="T26" fmla="*/ 20 w 39"/>
                  <a:gd name="T27" fmla="*/ 372 h 230"/>
                  <a:gd name="T28" fmla="*/ 39 w 39"/>
                  <a:gd name="T29" fmla="*/ 0 h 230"/>
                  <a:gd name="T30" fmla="*/ 7 w 39"/>
                  <a:gd name="T31" fmla="*/ 21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230"/>
                  <a:gd name="T50" fmla="*/ 39 w 39"/>
                  <a:gd name="T51" fmla="*/ 230 h 2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230">
                    <a:moveTo>
                      <a:pt x="5" y="120"/>
                    </a:moveTo>
                    <a:lnTo>
                      <a:pt x="0" y="204"/>
                    </a:lnTo>
                    <a:lnTo>
                      <a:pt x="0" y="230"/>
                    </a:lnTo>
                    <a:lnTo>
                      <a:pt x="18" y="230"/>
                    </a:lnTo>
                    <a:lnTo>
                      <a:pt x="26" y="230"/>
                    </a:lnTo>
                    <a:lnTo>
                      <a:pt x="26" y="222"/>
                    </a:lnTo>
                    <a:lnTo>
                      <a:pt x="26" y="209"/>
                    </a:lnTo>
                    <a:lnTo>
                      <a:pt x="39" y="209"/>
                    </a:lnTo>
                    <a:lnTo>
                      <a:pt x="39" y="204"/>
                    </a:lnTo>
                    <a:lnTo>
                      <a:pt x="39" y="191"/>
                    </a:lnTo>
                    <a:lnTo>
                      <a:pt x="39" y="128"/>
                    </a:lnTo>
                    <a:lnTo>
                      <a:pt x="39" y="84"/>
                    </a:lnTo>
                    <a:lnTo>
                      <a:pt x="31" y="204"/>
                    </a:lnTo>
                    <a:lnTo>
                      <a:pt x="13" y="209"/>
                    </a:lnTo>
                    <a:lnTo>
                      <a:pt x="26" y="0"/>
                    </a:lnTo>
                    <a:lnTo>
                      <a:pt x="5" y="12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6" name="Freeform 512"/>
              <p:cNvSpPr>
                <a:spLocks noChangeAspect="1"/>
              </p:cNvSpPr>
              <p:nvPr/>
            </p:nvSpPr>
            <p:spPr bwMode="auto">
              <a:xfrm>
                <a:off x="1586" y="4090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12 w 13"/>
                  <a:gd name="T3" fmla="*/ 13 h 13"/>
                  <a:gd name="T4" fmla="*/ 20 w 13"/>
                  <a:gd name="T5" fmla="*/ 0 h 13"/>
                  <a:gd name="T6" fmla="*/ 0 w 13"/>
                  <a:gd name="T7" fmla="*/ 0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8" y="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7" name="Freeform 511"/>
              <p:cNvSpPr>
                <a:spLocks noChangeAspect="1"/>
              </p:cNvSpPr>
              <p:nvPr/>
            </p:nvSpPr>
            <p:spPr bwMode="auto">
              <a:xfrm>
                <a:off x="2090" y="4048"/>
                <a:ext cx="47" cy="52"/>
              </a:xfrm>
              <a:custGeom>
                <a:avLst/>
                <a:gdLst>
                  <a:gd name="T0" fmla="*/ 57 w 39"/>
                  <a:gd name="T1" fmla="*/ 69 h 39"/>
                  <a:gd name="T2" fmla="*/ 19 w 39"/>
                  <a:gd name="T3" fmla="*/ 32 h 39"/>
                  <a:gd name="T4" fmla="*/ 19 w 39"/>
                  <a:gd name="T5" fmla="*/ 0 h 39"/>
                  <a:gd name="T6" fmla="*/ 0 w 39"/>
                  <a:gd name="T7" fmla="*/ 0 h 39"/>
                  <a:gd name="T8" fmla="*/ 0 w 39"/>
                  <a:gd name="T9" fmla="*/ 47 h 39"/>
                  <a:gd name="T10" fmla="*/ 27 w 39"/>
                  <a:gd name="T11" fmla="*/ 47 h 39"/>
                  <a:gd name="T12" fmla="*/ 27 w 39"/>
                  <a:gd name="T13" fmla="*/ 69 h 39"/>
                  <a:gd name="T14" fmla="*/ 57 w 39"/>
                  <a:gd name="T15" fmla="*/ 69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9"/>
                  <a:gd name="T26" fmla="*/ 39 w 39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9">
                    <a:moveTo>
                      <a:pt x="39" y="39"/>
                    </a:moveTo>
                    <a:lnTo>
                      <a:pt x="13" y="1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8" y="26"/>
                    </a:lnTo>
                    <a:lnTo>
                      <a:pt x="18" y="39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8" name="Freeform 510"/>
              <p:cNvSpPr>
                <a:spLocks noChangeAspect="1"/>
              </p:cNvSpPr>
              <p:nvPr/>
            </p:nvSpPr>
            <p:spPr bwMode="auto">
              <a:xfrm>
                <a:off x="2064" y="3982"/>
                <a:ext cx="118" cy="118"/>
              </a:xfrm>
              <a:custGeom>
                <a:avLst/>
                <a:gdLst>
                  <a:gd name="T0" fmla="*/ 32 w 97"/>
                  <a:gd name="T1" fmla="*/ 88 h 89"/>
                  <a:gd name="T2" fmla="*/ 50 w 97"/>
                  <a:gd name="T3" fmla="*/ 88 h 89"/>
                  <a:gd name="T4" fmla="*/ 50 w 97"/>
                  <a:gd name="T5" fmla="*/ 119 h 89"/>
                  <a:gd name="T6" fmla="*/ 89 w 97"/>
                  <a:gd name="T7" fmla="*/ 156 h 89"/>
                  <a:gd name="T8" fmla="*/ 144 w 97"/>
                  <a:gd name="T9" fmla="*/ 156 h 89"/>
                  <a:gd name="T10" fmla="*/ 144 w 97"/>
                  <a:gd name="T11" fmla="*/ 134 h 89"/>
                  <a:gd name="T12" fmla="*/ 97 w 97"/>
                  <a:gd name="T13" fmla="*/ 119 h 89"/>
                  <a:gd name="T14" fmla="*/ 86 w 97"/>
                  <a:gd name="T15" fmla="*/ 80 h 89"/>
                  <a:gd name="T16" fmla="*/ 57 w 97"/>
                  <a:gd name="T17" fmla="*/ 80 h 89"/>
                  <a:gd name="T18" fmla="*/ 47 w 97"/>
                  <a:gd name="T19" fmla="*/ 0 h 89"/>
                  <a:gd name="T20" fmla="*/ 12 w 97"/>
                  <a:gd name="T21" fmla="*/ 0 h 89"/>
                  <a:gd name="T22" fmla="*/ 5 w 97"/>
                  <a:gd name="T23" fmla="*/ 0 h 89"/>
                  <a:gd name="T24" fmla="*/ 0 w 97"/>
                  <a:gd name="T25" fmla="*/ 45 h 89"/>
                  <a:gd name="T26" fmla="*/ 32 w 97"/>
                  <a:gd name="T27" fmla="*/ 88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89"/>
                  <a:gd name="T44" fmla="*/ 97 w 97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89">
                    <a:moveTo>
                      <a:pt x="21" y="50"/>
                    </a:moveTo>
                    <a:lnTo>
                      <a:pt x="34" y="50"/>
                    </a:lnTo>
                    <a:lnTo>
                      <a:pt x="34" y="68"/>
                    </a:lnTo>
                    <a:lnTo>
                      <a:pt x="60" y="89"/>
                    </a:lnTo>
                    <a:lnTo>
                      <a:pt x="97" y="89"/>
                    </a:lnTo>
                    <a:lnTo>
                      <a:pt x="97" y="76"/>
                    </a:lnTo>
                    <a:lnTo>
                      <a:pt x="66" y="68"/>
                    </a:lnTo>
                    <a:lnTo>
                      <a:pt x="58" y="45"/>
                    </a:lnTo>
                    <a:lnTo>
                      <a:pt x="39" y="45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6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9" name="Rectangle 509"/>
              <p:cNvSpPr>
                <a:spLocks noChangeAspect="1" noChangeArrowheads="1"/>
              </p:cNvSpPr>
              <p:nvPr/>
            </p:nvSpPr>
            <p:spPr bwMode="auto">
              <a:xfrm>
                <a:off x="2323" y="4100"/>
                <a:ext cx="15" cy="18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40" name="Freeform 508"/>
              <p:cNvSpPr>
                <a:spLocks noChangeAspect="1"/>
              </p:cNvSpPr>
              <p:nvPr/>
            </p:nvSpPr>
            <p:spPr bwMode="auto">
              <a:xfrm>
                <a:off x="1793" y="3999"/>
                <a:ext cx="226" cy="186"/>
              </a:xfrm>
              <a:custGeom>
                <a:avLst/>
                <a:gdLst>
                  <a:gd name="T0" fmla="*/ 210 w 186"/>
                  <a:gd name="T1" fmla="*/ 0 h 139"/>
                  <a:gd name="T2" fmla="*/ 190 w 186"/>
                  <a:gd name="T3" fmla="*/ 0 h 139"/>
                  <a:gd name="T4" fmla="*/ 39 w 186"/>
                  <a:gd name="T5" fmla="*/ 0 h 139"/>
                  <a:gd name="T6" fmla="*/ 96 w 186"/>
                  <a:gd name="T7" fmla="*/ 11 h 139"/>
                  <a:gd name="T8" fmla="*/ 104 w 186"/>
                  <a:gd name="T9" fmla="*/ 23 h 139"/>
                  <a:gd name="T10" fmla="*/ 108 w 186"/>
                  <a:gd name="T11" fmla="*/ 37 h 139"/>
                  <a:gd name="T12" fmla="*/ 108 w 186"/>
                  <a:gd name="T13" fmla="*/ 43 h 139"/>
                  <a:gd name="T14" fmla="*/ 104 w 186"/>
                  <a:gd name="T15" fmla="*/ 47 h 139"/>
                  <a:gd name="T16" fmla="*/ 89 w 186"/>
                  <a:gd name="T17" fmla="*/ 47 h 139"/>
                  <a:gd name="T18" fmla="*/ 50 w 186"/>
                  <a:gd name="T19" fmla="*/ 43 h 139"/>
                  <a:gd name="T20" fmla="*/ 50 w 186"/>
                  <a:gd name="T21" fmla="*/ 58 h 139"/>
                  <a:gd name="T22" fmla="*/ 12 w 186"/>
                  <a:gd name="T23" fmla="*/ 67 h 139"/>
                  <a:gd name="T24" fmla="*/ 0 w 186"/>
                  <a:gd name="T25" fmla="*/ 112 h 139"/>
                  <a:gd name="T26" fmla="*/ 43 w 186"/>
                  <a:gd name="T27" fmla="*/ 142 h 139"/>
                  <a:gd name="T28" fmla="*/ 12 w 186"/>
                  <a:gd name="T29" fmla="*/ 150 h 139"/>
                  <a:gd name="T30" fmla="*/ 46 w 186"/>
                  <a:gd name="T31" fmla="*/ 211 h 139"/>
                  <a:gd name="T32" fmla="*/ 57 w 186"/>
                  <a:gd name="T33" fmla="*/ 202 h 139"/>
                  <a:gd name="T34" fmla="*/ 57 w 186"/>
                  <a:gd name="T35" fmla="*/ 234 h 139"/>
                  <a:gd name="T36" fmla="*/ 104 w 186"/>
                  <a:gd name="T37" fmla="*/ 249 h 139"/>
                  <a:gd name="T38" fmla="*/ 104 w 186"/>
                  <a:gd name="T39" fmla="*/ 226 h 139"/>
                  <a:gd name="T40" fmla="*/ 124 w 186"/>
                  <a:gd name="T41" fmla="*/ 234 h 139"/>
                  <a:gd name="T42" fmla="*/ 136 w 186"/>
                  <a:gd name="T43" fmla="*/ 240 h 139"/>
                  <a:gd name="T44" fmla="*/ 163 w 186"/>
                  <a:gd name="T45" fmla="*/ 234 h 139"/>
                  <a:gd name="T46" fmla="*/ 179 w 186"/>
                  <a:gd name="T47" fmla="*/ 226 h 139"/>
                  <a:gd name="T48" fmla="*/ 190 w 186"/>
                  <a:gd name="T49" fmla="*/ 217 h 139"/>
                  <a:gd name="T50" fmla="*/ 198 w 186"/>
                  <a:gd name="T51" fmla="*/ 206 h 139"/>
                  <a:gd name="T52" fmla="*/ 200 w 186"/>
                  <a:gd name="T53" fmla="*/ 194 h 139"/>
                  <a:gd name="T54" fmla="*/ 210 w 186"/>
                  <a:gd name="T55" fmla="*/ 182 h 139"/>
                  <a:gd name="T56" fmla="*/ 225 w 186"/>
                  <a:gd name="T57" fmla="*/ 174 h 139"/>
                  <a:gd name="T58" fmla="*/ 248 w 186"/>
                  <a:gd name="T59" fmla="*/ 170 h 139"/>
                  <a:gd name="T60" fmla="*/ 262 w 186"/>
                  <a:gd name="T61" fmla="*/ 122 h 139"/>
                  <a:gd name="T62" fmla="*/ 275 w 186"/>
                  <a:gd name="T63" fmla="*/ 90 h 139"/>
                  <a:gd name="T64" fmla="*/ 275 w 186"/>
                  <a:gd name="T65" fmla="*/ 72 h 139"/>
                  <a:gd name="T66" fmla="*/ 267 w 186"/>
                  <a:gd name="T67" fmla="*/ 58 h 139"/>
                  <a:gd name="T68" fmla="*/ 262 w 186"/>
                  <a:gd name="T69" fmla="*/ 47 h 139"/>
                  <a:gd name="T70" fmla="*/ 255 w 186"/>
                  <a:gd name="T71" fmla="*/ 43 h 139"/>
                  <a:gd name="T72" fmla="*/ 243 w 186"/>
                  <a:gd name="T73" fmla="*/ 37 h 139"/>
                  <a:gd name="T74" fmla="*/ 232 w 186"/>
                  <a:gd name="T75" fmla="*/ 28 h 139"/>
                  <a:gd name="T76" fmla="*/ 220 w 186"/>
                  <a:gd name="T77" fmla="*/ 15 h 139"/>
                  <a:gd name="T78" fmla="*/ 210 w 186"/>
                  <a:gd name="T79" fmla="*/ 0 h 1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139"/>
                  <a:gd name="T122" fmla="*/ 186 w 186"/>
                  <a:gd name="T123" fmla="*/ 139 h 1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139">
                    <a:moveTo>
                      <a:pt x="142" y="0"/>
                    </a:moveTo>
                    <a:lnTo>
                      <a:pt x="128" y="0"/>
                    </a:lnTo>
                    <a:lnTo>
                      <a:pt x="26" y="0"/>
                    </a:lnTo>
                    <a:lnTo>
                      <a:pt x="65" y="6"/>
                    </a:lnTo>
                    <a:lnTo>
                      <a:pt x="71" y="13"/>
                    </a:lnTo>
                    <a:lnTo>
                      <a:pt x="73" y="21"/>
                    </a:lnTo>
                    <a:lnTo>
                      <a:pt x="73" y="24"/>
                    </a:lnTo>
                    <a:lnTo>
                      <a:pt x="71" y="26"/>
                    </a:lnTo>
                    <a:lnTo>
                      <a:pt x="60" y="26"/>
                    </a:lnTo>
                    <a:lnTo>
                      <a:pt x="34" y="24"/>
                    </a:lnTo>
                    <a:lnTo>
                      <a:pt x="34" y="32"/>
                    </a:lnTo>
                    <a:lnTo>
                      <a:pt x="8" y="37"/>
                    </a:lnTo>
                    <a:lnTo>
                      <a:pt x="0" y="63"/>
                    </a:lnTo>
                    <a:lnTo>
                      <a:pt x="29" y="79"/>
                    </a:lnTo>
                    <a:lnTo>
                      <a:pt x="8" y="84"/>
                    </a:lnTo>
                    <a:lnTo>
                      <a:pt x="31" y="118"/>
                    </a:lnTo>
                    <a:lnTo>
                      <a:pt x="39" y="113"/>
                    </a:lnTo>
                    <a:lnTo>
                      <a:pt x="39" y="131"/>
                    </a:lnTo>
                    <a:lnTo>
                      <a:pt x="71" y="139"/>
                    </a:lnTo>
                    <a:lnTo>
                      <a:pt x="71" y="126"/>
                    </a:lnTo>
                    <a:lnTo>
                      <a:pt x="84" y="131"/>
                    </a:lnTo>
                    <a:lnTo>
                      <a:pt x="92" y="134"/>
                    </a:lnTo>
                    <a:lnTo>
                      <a:pt x="110" y="131"/>
                    </a:lnTo>
                    <a:lnTo>
                      <a:pt x="121" y="126"/>
                    </a:lnTo>
                    <a:lnTo>
                      <a:pt x="128" y="121"/>
                    </a:lnTo>
                    <a:lnTo>
                      <a:pt x="134" y="115"/>
                    </a:lnTo>
                    <a:lnTo>
                      <a:pt x="136" y="108"/>
                    </a:lnTo>
                    <a:lnTo>
                      <a:pt x="142" y="102"/>
                    </a:lnTo>
                    <a:lnTo>
                      <a:pt x="152" y="97"/>
                    </a:lnTo>
                    <a:lnTo>
                      <a:pt x="168" y="95"/>
                    </a:lnTo>
                    <a:lnTo>
                      <a:pt x="178" y="68"/>
                    </a:lnTo>
                    <a:lnTo>
                      <a:pt x="186" y="50"/>
                    </a:lnTo>
                    <a:lnTo>
                      <a:pt x="186" y="40"/>
                    </a:lnTo>
                    <a:lnTo>
                      <a:pt x="181" y="32"/>
                    </a:lnTo>
                    <a:lnTo>
                      <a:pt x="178" y="26"/>
                    </a:lnTo>
                    <a:lnTo>
                      <a:pt x="173" y="24"/>
                    </a:lnTo>
                    <a:lnTo>
                      <a:pt x="165" y="21"/>
                    </a:lnTo>
                    <a:lnTo>
                      <a:pt x="157" y="16"/>
                    </a:lnTo>
                    <a:lnTo>
                      <a:pt x="149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CB8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1" name="Rectangle 507"/>
              <p:cNvSpPr>
                <a:spLocks noChangeAspect="1" noChangeArrowheads="1"/>
              </p:cNvSpPr>
              <p:nvPr/>
            </p:nvSpPr>
            <p:spPr bwMode="auto">
              <a:xfrm>
                <a:off x="2603" y="4126"/>
                <a:ext cx="13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42" name="Freeform 506"/>
              <p:cNvSpPr>
                <a:spLocks noChangeAspect="1"/>
              </p:cNvSpPr>
              <p:nvPr/>
            </p:nvSpPr>
            <p:spPr bwMode="auto">
              <a:xfrm>
                <a:off x="2616" y="4059"/>
                <a:ext cx="63" cy="84"/>
              </a:xfrm>
              <a:custGeom>
                <a:avLst/>
                <a:gdLst>
                  <a:gd name="T0" fmla="*/ 0 w 52"/>
                  <a:gd name="T1" fmla="*/ 89 h 63"/>
                  <a:gd name="T2" fmla="*/ 0 w 52"/>
                  <a:gd name="T3" fmla="*/ 112 h 63"/>
                  <a:gd name="T4" fmla="*/ 27 w 52"/>
                  <a:gd name="T5" fmla="*/ 89 h 63"/>
                  <a:gd name="T6" fmla="*/ 46 w 52"/>
                  <a:gd name="T7" fmla="*/ 60 h 63"/>
                  <a:gd name="T8" fmla="*/ 62 w 52"/>
                  <a:gd name="T9" fmla="*/ 32 h 63"/>
                  <a:gd name="T10" fmla="*/ 76 w 52"/>
                  <a:gd name="T11" fmla="*/ 0 h 63"/>
                  <a:gd name="T12" fmla="*/ 57 w 52"/>
                  <a:gd name="T13" fmla="*/ 0 h 63"/>
                  <a:gd name="T14" fmla="*/ 50 w 52"/>
                  <a:gd name="T15" fmla="*/ 27 h 63"/>
                  <a:gd name="T16" fmla="*/ 39 w 52"/>
                  <a:gd name="T17" fmla="*/ 52 h 63"/>
                  <a:gd name="T18" fmla="*/ 22 w 52"/>
                  <a:gd name="T19" fmla="*/ 69 h 63"/>
                  <a:gd name="T20" fmla="*/ 0 w 52"/>
                  <a:gd name="T21" fmla="*/ 89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63"/>
                  <a:gd name="T35" fmla="*/ 52 w 52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63">
                    <a:moveTo>
                      <a:pt x="0" y="50"/>
                    </a:moveTo>
                    <a:lnTo>
                      <a:pt x="0" y="63"/>
                    </a:lnTo>
                    <a:lnTo>
                      <a:pt x="18" y="50"/>
                    </a:lnTo>
                    <a:lnTo>
                      <a:pt x="31" y="34"/>
                    </a:lnTo>
                    <a:lnTo>
                      <a:pt x="42" y="18"/>
                    </a:lnTo>
                    <a:lnTo>
                      <a:pt x="52" y="0"/>
                    </a:lnTo>
                    <a:lnTo>
                      <a:pt x="39" y="0"/>
                    </a:lnTo>
                    <a:lnTo>
                      <a:pt x="34" y="15"/>
                    </a:lnTo>
                    <a:lnTo>
                      <a:pt x="26" y="29"/>
                    </a:lnTo>
                    <a:lnTo>
                      <a:pt x="15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3" name="Freeform 505"/>
              <p:cNvSpPr>
                <a:spLocks noChangeAspect="1"/>
              </p:cNvSpPr>
              <p:nvPr/>
            </p:nvSpPr>
            <p:spPr bwMode="auto">
              <a:xfrm>
                <a:off x="2258" y="4150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22 h 13"/>
                  <a:gd name="T4" fmla="*/ 20 w 13"/>
                  <a:gd name="T5" fmla="*/ 0 h 13"/>
                  <a:gd name="T6" fmla="*/ 9 w 13"/>
                  <a:gd name="T7" fmla="*/ 9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6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4" name="Freeform 504"/>
              <p:cNvSpPr>
                <a:spLocks noChangeAspect="1"/>
              </p:cNvSpPr>
              <p:nvPr/>
            </p:nvSpPr>
            <p:spPr bwMode="auto">
              <a:xfrm>
                <a:off x="1570" y="4118"/>
                <a:ext cx="32" cy="67"/>
              </a:xfrm>
              <a:custGeom>
                <a:avLst/>
                <a:gdLst>
                  <a:gd name="T0" fmla="*/ 0 w 26"/>
                  <a:gd name="T1" fmla="*/ 90 h 50"/>
                  <a:gd name="T2" fmla="*/ 20 w 26"/>
                  <a:gd name="T3" fmla="*/ 90 h 50"/>
                  <a:gd name="T4" fmla="*/ 20 w 26"/>
                  <a:gd name="T5" fmla="*/ 67 h 50"/>
                  <a:gd name="T6" fmla="*/ 22 w 26"/>
                  <a:gd name="T7" fmla="*/ 58 h 50"/>
                  <a:gd name="T8" fmla="*/ 27 w 26"/>
                  <a:gd name="T9" fmla="*/ 52 h 50"/>
                  <a:gd name="T10" fmla="*/ 39 w 26"/>
                  <a:gd name="T11" fmla="*/ 34 h 50"/>
                  <a:gd name="T12" fmla="*/ 20 w 26"/>
                  <a:gd name="T13" fmla="*/ 34 h 50"/>
                  <a:gd name="T14" fmla="*/ 20 w 26"/>
                  <a:gd name="T15" fmla="*/ 0 h 50"/>
                  <a:gd name="T16" fmla="*/ 7 w 26"/>
                  <a:gd name="T17" fmla="*/ 0 h 50"/>
                  <a:gd name="T18" fmla="*/ 0 w 26"/>
                  <a:gd name="T19" fmla="*/ 20 h 50"/>
                  <a:gd name="T20" fmla="*/ 0 w 26"/>
                  <a:gd name="T21" fmla="*/ 67 h 50"/>
                  <a:gd name="T22" fmla="*/ 0 w 26"/>
                  <a:gd name="T23" fmla="*/ 90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50"/>
                  <a:gd name="T38" fmla="*/ 26 w 26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50">
                    <a:moveTo>
                      <a:pt x="0" y="50"/>
                    </a:moveTo>
                    <a:lnTo>
                      <a:pt x="13" y="50"/>
                    </a:lnTo>
                    <a:lnTo>
                      <a:pt x="13" y="37"/>
                    </a:lnTo>
                    <a:lnTo>
                      <a:pt x="15" y="32"/>
                    </a:lnTo>
                    <a:lnTo>
                      <a:pt x="18" y="29"/>
                    </a:lnTo>
                    <a:lnTo>
                      <a:pt x="26" y="19"/>
                    </a:lnTo>
                    <a:lnTo>
                      <a:pt x="13" y="19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0" y="3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5" name="Freeform 503"/>
              <p:cNvSpPr>
                <a:spLocks noChangeAspect="1"/>
              </p:cNvSpPr>
              <p:nvPr/>
            </p:nvSpPr>
            <p:spPr bwMode="auto">
              <a:xfrm>
                <a:off x="2556" y="4143"/>
                <a:ext cx="47" cy="52"/>
              </a:xfrm>
              <a:custGeom>
                <a:avLst/>
                <a:gdLst>
                  <a:gd name="T0" fmla="*/ 0 w 39"/>
                  <a:gd name="T1" fmla="*/ 69 h 39"/>
                  <a:gd name="T2" fmla="*/ 19 w 39"/>
                  <a:gd name="T3" fmla="*/ 64 h 39"/>
                  <a:gd name="T4" fmla="*/ 57 w 39"/>
                  <a:gd name="T5" fmla="*/ 0 h 39"/>
                  <a:gd name="T6" fmla="*/ 37 w 39"/>
                  <a:gd name="T7" fmla="*/ 0 h 39"/>
                  <a:gd name="T8" fmla="*/ 34 w 39"/>
                  <a:gd name="T9" fmla="*/ 17 h 39"/>
                  <a:gd name="T10" fmla="*/ 30 w 39"/>
                  <a:gd name="T11" fmla="*/ 23 h 39"/>
                  <a:gd name="T12" fmla="*/ 19 w 39"/>
                  <a:gd name="T13" fmla="*/ 27 h 39"/>
                  <a:gd name="T14" fmla="*/ 0 w 39"/>
                  <a:gd name="T15" fmla="*/ 32 h 39"/>
                  <a:gd name="T16" fmla="*/ 0 w 39"/>
                  <a:gd name="T17" fmla="*/ 6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39"/>
                  <a:gd name="T29" fmla="*/ 39 w 3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39">
                    <a:moveTo>
                      <a:pt x="0" y="39"/>
                    </a:moveTo>
                    <a:lnTo>
                      <a:pt x="13" y="36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3" y="10"/>
                    </a:lnTo>
                    <a:lnTo>
                      <a:pt x="21" y="13"/>
                    </a:lnTo>
                    <a:lnTo>
                      <a:pt x="13" y="15"/>
                    </a:lnTo>
                    <a:lnTo>
                      <a:pt x="0" y="1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6" name="Freeform 502"/>
              <p:cNvSpPr>
                <a:spLocks noChangeAspect="1"/>
              </p:cNvSpPr>
              <p:nvPr/>
            </p:nvSpPr>
            <p:spPr bwMode="auto">
              <a:xfrm>
                <a:off x="1570" y="4143"/>
                <a:ext cx="77" cy="66"/>
              </a:xfrm>
              <a:custGeom>
                <a:avLst/>
                <a:gdLst>
                  <a:gd name="T0" fmla="*/ 0 w 63"/>
                  <a:gd name="T1" fmla="*/ 57 h 49"/>
                  <a:gd name="T2" fmla="*/ 20 w 63"/>
                  <a:gd name="T3" fmla="*/ 71 h 49"/>
                  <a:gd name="T4" fmla="*/ 39 w 63"/>
                  <a:gd name="T5" fmla="*/ 71 h 49"/>
                  <a:gd name="T6" fmla="*/ 39 w 63"/>
                  <a:gd name="T7" fmla="*/ 47 h 49"/>
                  <a:gd name="T8" fmla="*/ 66 w 63"/>
                  <a:gd name="T9" fmla="*/ 47 h 49"/>
                  <a:gd name="T10" fmla="*/ 75 w 63"/>
                  <a:gd name="T11" fmla="*/ 89 h 49"/>
                  <a:gd name="T12" fmla="*/ 75 w 63"/>
                  <a:gd name="T13" fmla="*/ 9 h 49"/>
                  <a:gd name="T14" fmla="*/ 94 w 63"/>
                  <a:gd name="T15" fmla="*/ 9 h 49"/>
                  <a:gd name="T16" fmla="*/ 39 w 63"/>
                  <a:gd name="T17" fmla="*/ 0 h 49"/>
                  <a:gd name="T18" fmla="*/ 27 w 63"/>
                  <a:gd name="T19" fmla="*/ 18 h 49"/>
                  <a:gd name="T20" fmla="*/ 22 w 63"/>
                  <a:gd name="T21" fmla="*/ 24 h 49"/>
                  <a:gd name="T22" fmla="*/ 20 w 63"/>
                  <a:gd name="T23" fmla="*/ 32 h 49"/>
                  <a:gd name="T24" fmla="*/ 20 w 63"/>
                  <a:gd name="T25" fmla="*/ 57 h 49"/>
                  <a:gd name="T26" fmla="*/ 0 w 63"/>
                  <a:gd name="T27" fmla="*/ 57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"/>
                  <a:gd name="T43" fmla="*/ 0 h 49"/>
                  <a:gd name="T44" fmla="*/ 63 w 63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" h="49">
                    <a:moveTo>
                      <a:pt x="0" y="31"/>
                    </a:moveTo>
                    <a:lnTo>
                      <a:pt x="13" y="39"/>
                    </a:lnTo>
                    <a:lnTo>
                      <a:pt x="26" y="39"/>
                    </a:lnTo>
                    <a:lnTo>
                      <a:pt x="26" y="26"/>
                    </a:lnTo>
                    <a:lnTo>
                      <a:pt x="44" y="26"/>
                    </a:lnTo>
                    <a:lnTo>
                      <a:pt x="50" y="49"/>
                    </a:lnTo>
                    <a:lnTo>
                      <a:pt x="50" y="5"/>
                    </a:lnTo>
                    <a:lnTo>
                      <a:pt x="63" y="5"/>
                    </a:lnTo>
                    <a:lnTo>
                      <a:pt x="26" y="0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3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7" name="Rectangle 501"/>
              <p:cNvSpPr>
                <a:spLocks noChangeAspect="1" noChangeArrowheads="1"/>
              </p:cNvSpPr>
              <p:nvPr/>
            </p:nvSpPr>
            <p:spPr bwMode="auto">
              <a:xfrm>
                <a:off x="1631" y="4150"/>
                <a:ext cx="16" cy="59"/>
              </a:xfrm>
              <a:prstGeom prst="rect">
                <a:avLst/>
              </a:prstGeom>
              <a:solidFill>
                <a:srgbClr val="926C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48" name="Freeform 500"/>
              <p:cNvSpPr>
                <a:spLocks noChangeAspect="1"/>
              </p:cNvSpPr>
              <p:nvPr/>
            </p:nvSpPr>
            <p:spPr bwMode="auto">
              <a:xfrm>
                <a:off x="2246" y="4167"/>
                <a:ext cx="12" cy="18"/>
              </a:xfrm>
              <a:custGeom>
                <a:avLst/>
                <a:gdLst>
                  <a:gd name="T0" fmla="*/ 0 w 10"/>
                  <a:gd name="T1" fmla="*/ 25 h 13"/>
                  <a:gd name="T2" fmla="*/ 14 w 10"/>
                  <a:gd name="T3" fmla="*/ 25 h 13"/>
                  <a:gd name="T4" fmla="*/ 14 w 10"/>
                  <a:gd name="T5" fmla="*/ 0 h 13"/>
                  <a:gd name="T6" fmla="*/ 7 w 10"/>
                  <a:gd name="T7" fmla="*/ 0 h 13"/>
                  <a:gd name="T8" fmla="*/ 0 w 10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0" y="13"/>
                    </a:moveTo>
                    <a:lnTo>
                      <a:pt x="10" y="13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9" name="Rectangle 499"/>
              <p:cNvSpPr>
                <a:spLocks noChangeAspect="1" noChangeArrowheads="1"/>
              </p:cNvSpPr>
              <p:nvPr/>
            </p:nvSpPr>
            <p:spPr bwMode="auto">
              <a:xfrm>
                <a:off x="2230" y="4185"/>
                <a:ext cx="16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50" name="Freeform 498"/>
              <p:cNvSpPr>
                <a:spLocks noChangeAspect="1"/>
              </p:cNvSpPr>
              <p:nvPr/>
            </p:nvSpPr>
            <p:spPr bwMode="auto">
              <a:xfrm>
                <a:off x="2540" y="4143"/>
                <a:ext cx="76" cy="76"/>
              </a:xfrm>
              <a:custGeom>
                <a:avLst/>
                <a:gdLst>
                  <a:gd name="T0" fmla="*/ 19 w 63"/>
                  <a:gd name="T1" fmla="*/ 69 h 57"/>
                  <a:gd name="T2" fmla="*/ 0 w 63"/>
                  <a:gd name="T3" fmla="*/ 101 h 57"/>
                  <a:gd name="T4" fmla="*/ 27 w 63"/>
                  <a:gd name="T5" fmla="*/ 101 h 57"/>
                  <a:gd name="T6" fmla="*/ 37 w 63"/>
                  <a:gd name="T7" fmla="*/ 84 h 57"/>
                  <a:gd name="T8" fmla="*/ 49 w 63"/>
                  <a:gd name="T9" fmla="*/ 64 h 57"/>
                  <a:gd name="T10" fmla="*/ 64 w 63"/>
                  <a:gd name="T11" fmla="*/ 55 h 57"/>
                  <a:gd name="T12" fmla="*/ 80 w 63"/>
                  <a:gd name="T13" fmla="*/ 47 h 57"/>
                  <a:gd name="T14" fmla="*/ 92 w 63"/>
                  <a:gd name="T15" fmla="*/ 0 h 57"/>
                  <a:gd name="T16" fmla="*/ 76 w 63"/>
                  <a:gd name="T17" fmla="*/ 0 h 57"/>
                  <a:gd name="T18" fmla="*/ 37 w 63"/>
                  <a:gd name="T19" fmla="*/ 64 h 57"/>
                  <a:gd name="T20" fmla="*/ 19 w 63"/>
                  <a:gd name="T21" fmla="*/ 69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57"/>
                  <a:gd name="T35" fmla="*/ 63 w 63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57">
                    <a:moveTo>
                      <a:pt x="13" y="39"/>
                    </a:moveTo>
                    <a:lnTo>
                      <a:pt x="0" y="57"/>
                    </a:lnTo>
                    <a:lnTo>
                      <a:pt x="18" y="57"/>
                    </a:lnTo>
                    <a:lnTo>
                      <a:pt x="26" y="47"/>
                    </a:lnTo>
                    <a:lnTo>
                      <a:pt x="34" y="36"/>
                    </a:lnTo>
                    <a:lnTo>
                      <a:pt x="44" y="31"/>
                    </a:lnTo>
                    <a:lnTo>
                      <a:pt x="55" y="26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26" y="36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1" name="Freeform 497"/>
              <p:cNvSpPr>
                <a:spLocks noChangeAspect="1"/>
              </p:cNvSpPr>
              <p:nvPr/>
            </p:nvSpPr>
            <p:spPr bwMode="auto">
              <a:xfrm>
                <a:off x="1586" y="3947"/>
                <a:ext cx="635" cy="322"/>
              </a:xfrm>
              <a:custGeom>
                <a:avLst/>
                <a:gdLst>
                  <a:gd name="T0" fmla="*/ 472 w 523"/>
                  <a:gd name="T1" fmla="*/ 84 h 241"/>
                  <a:gd name="T2" fmla="*/ 495 w 523"/>
                  <a:gd name="T3" fmla="*/ 107 h 241"/>
                  <a:gd name="T4" fmla="*/ 515 w 523"/>
                  <a:gd name="T5" fmla="*/ 116 h 241"/>
                  <a:gd name="T6" fmla="*/ 526 w 523"/>
                  <a:gd name="T7" fmla="*/ 142 h 241"/>
                  <a:gd name="T8" fmla="*/ 515 w 523"/>
                  <a:gd name="T9" fmla="*/ 191 h 241"/>
                  <a:gd name="T10" fmla="*/ 476 w 523"/>
                  <a:gd name="T11" fmla="*/ 243 h 241"/>
                  <a:gd name="T12" fmla="*/ 453 w 523"/>
                  <a:gd name="T13" fmla="*/ 262 h 241"/>
                  <a:gd name="T14" fmla="*/ 441 w 523"/>
                  <a:gd name="T15" fmla="*/ 286 h 241"/>
                  <a:gd name="T16" fmla="*/ 414 w 523"/>
                  <a:gd name="T17" fmla="*/ 303 h 241"/>
                  <a:gd name="T18" fmla="*/ 376 w 523"/>
                  <a:gd name="T19" fmla="*/ 303 h 241"/>
                  <a:gd name="T20" fmla="*/ 357 w 523"/>
                  <a:gd name="T21" fmla="*/ 318 h 241"/>
                  <a:gd name="T22" fmla="*/ 310 w 523"/>
                  <a:gd name="T23" fmla="*/ 271 h 241"/>
                  <a:gd name="T24" fmla="*/ 263 w 523"/>
                  <a:gd name="T25" fmla="*/ 219 h 241"/>
                  <a:gd name="T26" fmla="*/ 253 w 523"/>
                  <a:gd name="T27" fmla="*/ 182 h 241"/>
                  <a:gd name="T28" fmla="*/ 302 w 523"/>
                  <a:gd name="T29" fmla="*/ 127 h 241"/>
                  <a:gd name="T30" fmla="*/ 340 w 523"/>
                  <a:gd name="T31" fmla="*/ 116 h 241"/>
                  <a:gd name="T32" fmla="*/ 359 w 523"/>
                  <a:gd name="T33" fmla="*/ 112 h 241"/>
                  <a:gd name="T34" fmla="*/ 357 w 523"/>
                  <a:gd name="T35" fmla="*/ 92 h 241"/>
                  <a:gd name="T36" fmla="*/ 290 w 523"/>
                  <a:gd name="T37" fmla="*/ 69 h 241"/>
                  <a:gd name="T38" fmla="*/ 243 w 523"/>
                  <a:gd name="T39" fmla="*/ 47 h 241"/>
                  <a:gd name="T40" fmla="*/ 200 w 523"/>
                  <a:gd name="T41" fmla="*/ 150 h 241"/>
                  <a:gd name="T42" fmla="*/ 205 w 523"/>
                  <a:gd name="T43" fmla="*/ 214 h 241"/>
                  <a:gd name="T44" fmla="*/ 154 w 523"/>
                  <a:gd name="T45" fmla="*/ 271 h 241"/>
                  <a:gd name="T46" fmla="*/ 76 w 523"/>
                  <a:gd name="T47" fmla="*/ 249 h 241"/>
                  <a:gd name="T48" fmla="*/ 42 w 523"/>
                  <a:gd name="T49" fmla="*/ 249 h 241"/>
                  <a:gd name="T50" fmla="*/ 23 w 523"/>
                  <a:gd name="T51" fmla="*/ 251 h 241"/>
                  <a:gd name="T52" fmla="*/ 74 w 523"/>
                  <a:gd name="T53" fmla="*/ 271 h 241"/>
                  <a:gd name="T54" fmla="*/ 55 w 523"/>
                  <a:gd name="T55" fmla="*/ 350 h 241"/>
                  <a:gd name="T56" fmla="*/ 19 w 523"/>
                  <a:gd name="T57" fmla="*/ 309 h 241"/>
                  <a:gd name="T58" fmla="*/ 0 w 523"/>
                  <a:gd name="T59" fmla="*/ 333 h 241"/>
                  <a:gd name="T60" fmla="*/ 19 w 523"/>
                  <a:gd name="T61" fmla="*/ 365 h 241"/>
                  <a:gd name="T62" fmla="*/ 35 w 523"/>
                  <a:gd name="T63" fmla="*/ 387 h 241"/>
                  <a:gd name="T64" fmla="*/ 39 w 523"/>
                  <a:gd name="T65" fmla="*/ 408 h 241"/>
                  <a:gd name="T66" fmla="*/ 55 w 523"/>
                  <a:gd name="T67" fmla="*/ 421 h 241"/>
                  <a:gd name="T68" fmla="*/ 178 w 523"/>
                  <a:gd name="T69" fmla="*/ 378 h 241"/>
                  <a:gd name="T70" fmla="*/ 302 w 523"/>
                  <a:gd name="T71" fmla="*/ 387 h 241"/>
                  <a:gd name="T72" fmla="*/ 367 w 523"/>
                  <a:gd name="T73" fmla="*/ 410 h 241"/>
                  <a:gd name="T74" fmla="*/ 534 w 523"/>
                  <a:gd name="T75" fmla="*/ 410 h 241"/>
                  <a:gd name="T76" fmla="*/ 588 w 523"/>
                  <a:gd name="T77" fmla="*/ 393 h 241"/>
                  <a:gd name="T78" fmla="*/ 639 w 523"/>
                  <a:gd name="T79" fmla="*/ 378 h 241"/>
                  <a:gd name="T80" fmla="*/ 669 w 523"/>
                  <a:gd name="T81" fmla="*/ 361 h 241"/>
                  <a:gd name="T82" fmla="*/ 721 w 523"/>
                  <a:gd name="T83" fmla="*/ 338 h 241"/>
                  <a:gd name="T84" fmla="*/ 721 w 523"/>
                  <a:gd name="T85" fmla="*/ 251 h 241"/>
                  <a:gd name="T86" fmla="*/ 759 w 523"/>
                  <a:gd name="T87" fmla="*/ 243 h 241"/>
                  <a:gd name="T88" fmla="*/ 771 w 523"/>
                  <a:gd name="T89" fmla="*/ 206 h 241"/>
                  <a:gd name="T90" fmla="*/ 724 w 523"/>
                  <a:gd name="T91" fmla="*/ 206 h 241"/>
                  <a:gd name="T92" fmla="*/ 639 w 523"/>
                  <a:gd name="T93" fmla="*/ 206 h 241"/>
                  <a:gd name="T94" fmla="*/ 612 w 523"/>
                  <a:gd name="T95" fmla="*/ 182 h 241"/>
                  <a:gd name="T96" fmla="*/ 580 w 523"/>
                  <a:gd name="T97" fmla="*/ 92 h 241"/>
                  <a:gd name="T98" fmla="*/ 562 w 523"/>
                  <a:gd name="T99" fmla="*/ 127 h 241"/>
                  <a:gd name="T100" fmla="*/ 526 w 523"/>
                  <a:gd name="T101" fmla="*/ 90 h 241"/>
                  <a:gd name="T102" fmla="*/ 508 w 523"/>
                  <a:gd name="T103" fmla="*/ 32 h 241"/>
                  <a:gd name="T104" fmla="*/ 534 w 523"/>
                  <a:gd name="T105" fmla="*/ 0 h 241"/>
                  <a:gd name="T106" fmla="*/ 461 w 523"/>
                  <a:gd name="T107" fmla="*/ 69 h 2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3"/>
                  <a:gd name="T163" fmla="*/ 0 h 241"/>
                  <a:gd name="T164" fmla="*/ 523 w 523"/>
                  <a:gd name="T165" fmla="*/ 241 h 2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3" h="241">
                    <a:moveTo>
                      <a:pt x="313" y="39"/>
                    </a:moveTo>
                    <a:lnTo>
                      <a:pt x="320" y="47"/>
                    </a:lnTo>
                    <a:lnTo>
                      <a:pt x="328" y="55"/>
                    </a:lnTo>
                    <a:lnTo>
                      <a:pt x="336" y="60"/>
                    </a:lnTo>
                    <a:lnTo>
                      <a:pt x="344" y="63"/>
                    </a:lnTo>
                    <a:lnTo>
                      <a:pt x="349" y="65"/>
                    </a:lnTo>
                    <a:lnTo>
                      <a:pt x="352" y="71"/>
                    </a:lnTo>
                    <a:lnTo>
                      <a:pt x="357" y="79"/>
                    </a:lnTo>
                    <a:lnTo>
                      <a:pt x="357" y="89"/>
                    </a:lnTo>
                    <a:lnTo>
                      <a:pt x="349" y="107"/>
                    </a:lnTo>
                    <a:lnTo>
                      <a:pt x="339" y="134"/>
                    </a:lnTo>
                    <a:lnTo>
                      <a:pt x="323" y="136"/>
                    </a:lnTo>
                    <a:lnTo>
                      <a:pt x="313" y="141"/>
                    </a:lnTo>
                    <a:lnTo>
                      <a:pt x="307" y="147"/>
                    </a:lnTo>
                    <a:lnTo>
                      <a:pt x="305" y="154"/>
                    </a:lnTo>
                    <a:lnTo>
                      <a:pt x="299" y="160"/>
                    </a:lnTo>
                    <a:lnTo>
                      <a:pt x="292" y="165"/>
                    </a:lnTo>
                    <a:lnTo>
                      <a:pt x="281" y="170"/>
                    </a:lnTo>
                    <a:lnTo>
                      <a:pt x="263" y="173"/>
                    </a:lnTo>
                    <a:lnTo>
                      <a:pt x="255" y="170"/>
                    </a:lnTo>
                    <a:lnTo>
                      <a:pt x="242" y="165"/>
                    </a:lnTo>
                    <a:lnTo>
                      <a:pt x="242" y="178"/>
                    </a:lnTo>
                    <a:lnTo>
                      <a:pt x="210" y="170"/>
                    </a:lnTo>
                    <a:lnTo>
                      <a:pt x="210" y="152"/>
                    </a:lnTo>
                    <a:lnTo>
                      <a:pt x="202" y="157"/>
                    </a:lnTo>
                    <a:lnTo>
                      <a:pt x="179" y="123"/>
                    </a:lnTo>
                    <a:lnTo>
                      <a:pt x="200" y="118"/>
                    </a:lnTo>
                    <a:lnTo>
                      <a:pt x="171" y="102"/>
                    </a:lnTo>
                    <a:lnTo>
                      <a:pt x="179" y="76"/>
                    </a:lnTo>
                    <a:lnTo>
                      <a:pt x="205" y="71"/>
                    </a:lnTo>
                    <a:lnTo>
                      <a:pt x="205" y="63"/>
                    </a:lnTo>
                    <a:lnTo>
                      <a:pt x="231" y="65"/>
                    </a:lnTo>
                    <a:lnTo>
                      <a:pt x="242" y="65"/>
                    </a:lnTo>
                    <a:lnTo>
                      <a:pt x="244" y="63"/>
                    </a:lnTo>
                    <a:lnTo>
                      <a:pt x="244" y="60"/>
                    </a:lnTo>
                    <a:lnTo>
                      <a:pt x="242" y="52"/>
                    </a:lnTo>
                    <a:lnTo>
                      <a:pt x="236" y="45"/>
                    </a:lnTo>
                    <a:lnTo>
                      <a:pt x="197" y="39"/>
                    </a:lnTo>
                    <a:lnTo>
                      <a:pt x="189" y="26"/>
                    </a:lnTo>
                    <a:lnTo>
                      <a:pt x="165" y="26"/>
                    </a:lnTo>
                    <a:lnTo>
                      <a:pt x="139" y="45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9" y="120"/>
                    </a:lnTo>
                    <a:lnTo>
                      <a:pt x="123" y="157"/>
                    </a:lnTo>
                    <a:lnTo>
                      <a:pt x="105" y="152"/>
                    </a:lnTo>
                    <a:lnTo>
                      <a:pt x="71" y="141"/>
                    </a:lnTo>
                    <a:lnTo>
                      <a:pt x="52" y="139"/>
                    </a:lnTo>
                    <a:lnTo>
                      <a:pt x="37" y="136"/>
                    </a:lnTo>
                    <a:lnTo>
                      <a:pt x="29" y="139"/>
                    </a:lnTo>
                    <a:lnTo>
                      <a:pt x="21" y="139"/>
                    </a:lnTo>
                    <a:lnTo>
                      <a:pt x="16" y="141"/>
                    </a:lnTo>
                    <a:lnTo>
                      <a:pt x="13" y="147"/>
                    </a:lnTo>
                    <a:lnTo>
                      <a:pt x="50" y="152"/>
                    </a:lnTo>
                    <a:lnTo>
                      <a:pt x="50" y="196"/>
                    </a:lnTo>
                    <a:lnTo>
                      <a:pt x="37" y="196"/>
                    </a:lnTo>
                    <a:lnTo>
                      <a:pt x="31" y="173"/>
                    </a:lnTo>
                    <a:lnTo>
                      <a:pt x="13" y="173"/>
                    </a:lnTo>
                    <a:lnTo>
                      <a:pt x="13" y="186"/>
                    </a:lnTo>
                    <a:lnTo>
                      <a:pt x="0" y="186"/>
                    </a:lnTo>
                    <a:lnTo>
                      <a:pt x="0" y="204"/>
                    </a:lnTo>
                    <a:lnTo>
                      <a:pt x="13" y="204"/>
                    </a:lnTo>
                    <a:lnTo>
                      <a:pt x="13" y="217"/>
                    </a:lnTo>
                    <a:lnTo>
                      <a:pt x="24" y="217"/>
                    </a:lnTo>
                    <a:lnTo>
                      <a:pt x="29" y="230"/>
                    </a:lnTo>
                    <a:lnTo>
                      <a:pt x="26" y="228"/>
                    </a:lnTo>
                    <a:lnTo>
                      <a:pt x="37" y="236"/>
                    </a:lnTo>
                    <a:lnTo>
                      <a:pt x="63" y="241"/>
                    </a:lnTo>
                    <a:lnTo>
                      <a:pt x="121" y="212"/>
                    </a:lnTo>
                    <a:lnTo>
                      <a:pt x="115" y="202"/>
                    </a:lnTo>
                    <a:lnTo>
                      <a:pt x="205" y="217"/>
                    </a:lnTo>
                    <a:lnTo>
                      <a:pt x="242" y="217"/>
                    </a:lnTo>
                    <a:lnTo>
                      <a:pt x="249" y="230"/>
                    </a:lnTo>
                    <a:lnTo>
                      <a:pt x="255" y="230"/>
                    </a:lnTo>
                    <a:lnTo>
                      <a:pt x="362" y="230"/>
                    </a:lnTo>
                    <a:lnTo>
                      <a:pt x="376" y="230"/>
                    </a:lnTo>
                    <a:lnTo>
                      <a:pt x="399" y="220"/>
                    </a:lnTo>
                    <a:lnTo>
                      <a:pt x="423" y="215"/>
                    </a:lnTo>
                    <a:lnTo>
                      <a:pt x="433" y="212"/>
                    </a:lnTo>
                    <a:lnTo>
                      <a:pt x="444" y="209"/>
                    </a:lnTo>
                    <a:lnTo>
                      <a:pt x="454" y="202"/>
                    </a:lnTo>
                    <a:lnTo>
                      <a:pt x="460" y="191"/>
                    </a:lnTo>
                    <a:lnTo>
                      <a:pt x="489" y="189"/>
                    </a:lnTo>
                    <a:lnTo>
                      <a:pt x="504" y="165"/>
                    </a:lnTo>
                    <a:lnTo>
                      <a:pt x="489" y="141"/>
                    </a:lnTo>
                    <a:lnTo>
                      <a:pt x="504" y="139"/>
                    </a:lnTo>
                    <a:lnTo>
                      <a:pt x="515" y="136"/>
                    </a:lnTo>
                    <a:lnTo>
                      <a:pt x="520" y="128"/>
                    </a:lnTo>
                    <a:lnTo>
                      <a:pt x="523" y="115"/>
                    </a:lnTo>
                    <a:lnTo>
                      <a:pt x="504" y="115"/>
                    </a:lnTo>
                    <a:lnTo>
                      <a:pt x="491" y="115"/>
                    </a:lnTo>
                    <a:lnTo>
                      <a:pt x="454" y="115"/>
                    </a:lnTo>
                    <a:lnTo>
                      <a:pt x="433" y="115"/>
                    </a:lnTo>
                    <a:lnTo>
                      <a:pt x="433" y="102"/>
                    </a:lnTo>
                    <a:lnTo>
                      <a:pt x="415" y="102"/>
                    </a:lnTo>
                    <a:lnTo>
                      <a:pt x="415" y="76"/>
                    </a:lnTo>
                    <a:lnTo>
                      <a:pt x="394" y="52"/>
                    </a:lnTo>
                    <a:lnTo>
                      <a:pt x="397" y="26"/>
                    </a:lnTo>
                    <a:lnTo>
                      <a:pt x="381" y="71"/>
                    </a:lnTo>
                    <a:lnTo>
                      <a:pt x="370" y="60"/>
                    </a:lnTo>
                    <a:lnTo>
                      <a:pt x="357" y="50"/>
                    </a:lnTo>
                    <a:lnTo>
                      <a:pt x="349" y="34"/>
                    </a:lnTo>
                    <a:lnTo>
                      <a:pt x="344" y="18"/>
                    </a:lnTo>
                    <a:lnTo>
                      <a:pt x="352" y="8"/>
                    </a:lnTo>
                    <a:lnTo>
                      <a:pt x="362" y="0"/>
                    </a:lnTo>
                    <a:lnTo>
                      <a:pt x="344" y="0"/>
                    </a:lnTo>
                    <a:lnTo>
                      <a:pt x="313" y="39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2" name="Freeform 496"/>
              <p:cNvSpPr>
                <a:spLocks noChangeAspect="1"/>
              </p:cNvSpPr>
              <p:nvPr/>
            </p:nvSpPr>
            <p:spPr bwMode="auto">
              <a:xfrm>
                <a:off x="2144" y="4219"/>
                <a:ext cx="69" cy="35"/>
              </a:xfrm>
              <a:custGeom>
                <a:avLst/>
                <a:gdLst>
                  <a:gd name="T0" fmla="*/ 0 w 57"/>
                  <a:gd name="T1" fmla="*/ 47 h 26"/>
                  <a:gd name="T2" fmla="*/ 57 w 57"/>
                  <a:gd name="T3" fmla="*/ 47 h 26"/>
                  <a:gd name="T4" fmla="*/ 69 w 57"/>
                  <a:gd name="T5" fmla="*/ 24 h 26"/>
                  <a:gd name="T6" fmla="*/ 64 w 57"/>
                  <a:gd name="T7" fmla="*/ 24 h 26"/>
                  <a:gd name="T8" fmla="*/ 64 w 57"/>
                  <a:gd name="T9" fmla="*/ 30 h 26"/>
                  <a:gd name="T10" fmla="*/ 84 w 57"/>
                  <a:gd name="T11" fmla="*/ 24 h 26"/>
                  <a:gd name="T12" fmla="*/ 84 w 57"/>
                  <a:gd name="T13" fmla="*/ 0 h 26"/>
                  <a:gd name="T14" fmla="*/ 34 w 57"/>
                  <a:gd name="T15" fmla="*/ 30 h 26"/>
                  <a:gd name="T16" fmla="*/ 0 w 57"/>
                  <a:gd name="T17" fmla="*/ 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6"/>
                  <a:gd name="T29" fmla="*/ 57 w 57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26">
                    <a:moveTo>
                      <a:pt x="0" y="26"/>
                    </a:moveTo>
                    <a:lnTo>
                      <a:pt x="39" y="26"/>
                    </a:lnTo>
                    <a:lnTo>
                      <a:pt x="47" y="13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57" y="13"/>
                    </a:lnTo>
                    <a:lnTo>
                      <a:pt x="57" y="0"/>
                    </a:lnTo>
                    <a:lnTo>
                      <a:pt x="23" y="1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3" name="Freeform 495"/>
              <p:cNvSpPr>
                <a:spLocks noChangeAspect="1"/>
              </p:cNvSpPr>
              <p:nvPr/>
            </p:nvSpPr>
            <p:spPr bwMode="auto">
              <a:xfrm>
                <a:off x="1895" y="4254"/>
                <a:ext cx="130" cy="49"/>
              </a:xfrm>
              <a:custGeom>
                <a:avLst/>
                <a:gdLst>
                  <a:gd name="T0" fmla="*/ 19 w 107"/>
                  <a:gd name="T1" fmla="*/ 65 h 37"/>
                  <a:gd name="T2" fmla="*/ 19 w 107"/>
                  <a:gd name="T3" fmla="*/ 33 h 37"/>
                  <a:gd name="T4" fmla="*/ 50 w 107"/>
                  <a:gd name="T5" fmla="*/ 25 h 37"/>
                  <a:gd name="T6" fmla="*/ 85 w 107"/>
                  <a:gd name="T7" fmla="*/ 20 h 37"/>
                  <a:gd name="T8" fmla="*/ 131 w 107"/>
                  <a:gd name="T9" fmla="*/ 20 h 37"/>
                  <a:gd name="T10" fmla="*/ 147 w 107"/>
                  <a:gd name="T11" fmla="*/ 20 h 37"/>
                  <a:gd name="T12" fmla="*/ 151 w 107"/>
                  <a:gd name="T13" fmla="*/ 20 h 37"/>
                  <a:gd name="T14" fmla="*/ 151 w 107"/>
                  <a:gd name="T15" fmla="*/ 25 h 37"/>
                  <a:gd name="T16" fmla="*/ 158 w 107"/>
                  <a:gd name="T17" fmla="*/ 33 h 37"/>
                  <a:gd name="T18" fmla="*/ 158 w 107"/>
                  <a:gd name="T19" fmla="*/ 0 h 37"/>
                  <a:gd name="T20" fmla="*/ 0 w 107"/>
                  <a:gd name="T21" fmla="*/ 0 h 37"/>
                  <a:gd name="T22" fmla="*/ 0 w 107"/>
                  <a:gd name="T23" fmla="*/ 50 h 37"/>
                  <a:gd name="T24" fmla="*/ 19 w 107"/>
                  <a:gd name="T25" fmla="*/ 65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7"/>
                  <a:gd name="T40" fmla="*/ 0 h 37"/>
                  <a:gd name="T41" fmla="*/ 107 w 107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7" h="37">
                    <a:moveTo>
                      <a:pt x="13" y="37"/>
                    </a:moveTo>
                    <a:lnTo>
                      <a:pt x="13" y="19"/>
                    </a:lnTo>
                    <a:lnTo>
                      <a:pt x="34" y="14"/>
                    </a:lnTo>
                    <a:lnTo>
                      <a:pt x="58" y="11"/>
                    </a:lnTo>
                    <a:lnTo>
                      <a:pt x="89" y="11"/>
                    </a:lnTo>
                    <a:lnTo>
                      <a:pt x="100" y="11"/>
                    </a:lnTo>
                    <a:lnTo>
                      <a:pt x="102" y="11"/>
                    </a:lnTo>
                    <a:lnTo>
                      <a:pt x="102" y="14"/>
                    </a:lnTo>
                    <a:lnTo>
                      <a:pt x="107" y="19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4" name="Freeform 494"/>
              <p:cNvSpPr>
                <a:spLocks noChangeAspect="1"/>
              </p:cNvSpPr>
              <p:nvPr/>
            </p:nvSpPr>
            <p:spPr bwMode="auto">
              <a:xfrm>
                <a:off x="2042" y="4254"/>
                <a:ext cx="95" cy="49"/>
              </a:xfrm>
              <a:custGeom>
                <a:avLst/>
                <a:gdLst>
                  <a:gd name="T0" fmla="*/ 32 w 78"/>
                  <a:gd name="T1" fmla="*/ 56 h 37"/>
                  <a:gd name="T2" fmla="*/ 46 w 78"/>
                  <a:gd name="T3" fmla="*/ 65 h 37"/>
                  <a:gd name="T4" fmla="*/ 39 w 78"/>
                  <a:gd name="T5" fmla="*/ 20 h 37"/>
                  <a:gd name="T6" fmla="*/ 66 w 78"/>
                  <a:gd name="T7" fmla="*/ 20 h 37"/>
                  <a:gd name="T8" fmla="*/ 116 w 78"/>
                  <a:gd name="T9" fmla="*/ 20 h 37"/>
                  <a:gd name="T10" fmla="*/ 116 w 78"/>
                  <a:gd name="T11" fmla="*/ 0 h 37"/>
                  <a:gd name="T12" fmla="*/ 84 w 78"/>
                  <a:gd name="T13" fmla="*/ 11 h 37"/>
                  <a:gd name="T14" fmla="*/ 0 w 78"/>
                  <a:gd name="T15" fmla="*/ 0 h 37"/>
                  <a:gd name="T16" fmla="*/ 0 w 78"/>
                  <a:gd name="T17" fmla="*/ 20 h 37"/>
                  <a:gd name="T18" fmla="*/ 15 w 78"/>
                  <a:gd name="T19" fmla="*/ 25 h 37"/>
                  <a:gd name="T20" fmla="*/ 19 w 78"/>
                  <a:gd name="T21" fmla="*/ 25 h 37"/>
                  <a:gd name="T22" fmla="*/ 19 w 78"/>
                  <a:gd name="T23" fmla="*/ 33 h 37"/>
                  <a:gd name="T24" fmla="*/ 32 w 78"/>
                  <a:gd name="T25" fmla="*/ 56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37"/>
                  <a:gd name="T41" fmla="*/ 78 w 78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37">
                    <a:moveTo>
                      <a:pt x="21" y="32"/>
                    </a:moveTo>
                    <a:lnTo>
                      <a:pt x="31" y="37"/>
                    </a:lnTo>
                    <a:lnTo>
                      <a:pt x="26" y="11"/>
                    </a:lnTo>
                    <a:lnTo>
                      <a:pt x="44" y="11"/>
                    </a:lnTo>
                    <a:lnTo>
                      <a:pt x="78" y="11"/>
                    </a:lnTo>
                    <a:lnTo>
                      <a:pt x="78" y="0"/>
                    </a:lnTo>
                    <a:lnTo>
                      <a:pt x="57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3" y="19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5" name="Freeform 493"/>
              <p:cNvSpPr>
                <a:spLocks noChangeAspect="1"/>
              </p:cNvSpPr>
              <p:nvPr/>
            </p:nvSpPr>
            <p:spPr bwMode="auto">
              <a:xfrm>
                <a:off x="2479" y="4245"/>
                <a:ext cx="28" cy="24"/>
              </a:xfrm>
              <a:custGeom>
                <a:avLst/>
                <a:gdLst>
                  <a:gd name="T0" fmla="*/ 0 w 23"/>
                  <a:gd name="T1" fmla="*/ 32 h 18"/>
                  <a:gd name="T2" fmla="*/ 15 w 23"/>
                  <a:gd name="T3" fmla="*/ 32 h 18"/>
                  <a:gd name="T4" fmla="*/ 34 w 23"/>
                  <a:gd name="T5" fmla="*/ 0 h 18"/>
                  <a:gd name="T6" fmla="*/ 0 w 23"/>
                  <a:gd name="T7" fmla="*/ 12 h 18"/>
                  <a:gd name="T8" fmla="*/ 0 w 23"/>
                  <a:gd name="T9" fmla="*/ 3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8"/>
                  <a:gd name="T17" fmla="*/ 23 w 2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8">
                    <a:moveTo>
                      <a:pt x="0" y="18"/>
                    </a:moveTo>
                    <a:lnTo>
                      <a:pt x="10" y="18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6" name="Freeform 492"/>
              <p:cNvSpPr>
                <a:spLocks noChangeAspect="1"/>
              </p:cNvSpPr>
              <p:nvPr/>
            </p:nvSpPr>
            <p:spPr bwMode="auto">
              <a:xfrm>
                <a:off x="2491" y="4219"/>
                <a:ext cx="49" cy="50"/>
              </a:xfrm>
              <a:custGeom>
                <a:avLst/>
                <a:gdLst>
                  <a:gd name="T0" fmla="*/ 20 w 40"/>
                  <a:gd name="T1" fmla="*/ 35 h 37"/>
                  <a:gd name="T2" fmla="*/ 0 w 40"/>
                  <a:gd name="T3" fmla="*/ 68 h 37"/>
                  <a:gd name="T4" fmla="*/ 20 w 40"/>
                  <a:gd name="T5" fmla="*/ 62 h 37"/>
                  <a:gd name="T6" fmla="*/ 48 w 40"/>
                  <a:gd name="T7" fmla="*/ 43 h 37"/>
                  <a:gd name="T8" fmla="*/ 60 w 40"/>
                  <a:gd name="T9" fmla="*/ 0 h 37"/>
                  <a:gd name="T10" fmla="*/ 20 w 40"/>
                  <a:gd name="T11" fmla="*/ 35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7"/>
                  <a:gd name="T20" fmla="*/ 40 w 4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7">
                    <a:moveTo>
                      <a:pt x="13" y="19"/>
                    </a:moveTo>
                    <a:lnTo>
                      <a:pt x="0" y="37"/>
                    </a:lnTo>
                    <a:lnTo>
                      <a:pt x="13" y="34"/>
                    </a:lnTo>
                    <a:lnTo>
                      <a:pt x="32" y="24"/>
                    </a:lnTo>
                    <a:lnTo>
                      <a:pt x="4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7" name="Freeform 491"/>
              <p:cNvSpPr>
                <a:spLocks noChangeAspect="1"/>
              </p:cNvSpPr>
              <p:nvPr/>
            </p:nvSpPr>
            <p:spPr bwMode="auto">
              <a:xfrm>
                <a:off x="1602" y="4237"/>
                <a:ext cx="29" cy="42"/>
              </a:xfrm>
              <a:custGeom>
                <a:avLst/>
                <a:gdLst>
                  <a:gd name="T0" fmla="*/ 35 w 24"/>
                  <a:gd name="T1" fmla="*/ 55 h 32"/>
                  <a:gd name="T2" fmla="*/ 35 w 24"/>
                  <a:gd name="T3" fmla="*/ 33 h 32"/>
                  <a:gd name="T4" fmla="*/ 19 w 24"/>
                  <a:gd name="T5" fmla="*/ 18 h 32"/>
                  <a:gd name="T6" fmla="*/ 19 w 24"/>
                  <a:gd name="T7" fmla="*/ 18 h 32"/>
                  <a:gd name="T8" fmla="*/ 23 w 24"/>
                  <a:gd name="T9" fmla="*/ 22 h 32"/>
                  <a:gd name="T10" fmla="*/ 16 w 24"/>
                  <a:gd name="T11" fmla="*/ 0 h 32"/>
                  <a:gd name="T12" fmla="*/ 0 w 24"/>
                  <a:gd name="T13" fmla="*/ 0 h 32"/>
                  <a:gd name="T14" fmla="*/ 0 w 24"/>
                  <a:gd name="T15" fmla="*/ 28 h 32"/>
                  <a:gd name="T16" fmla="*/ 35 w 24"/>
                  <a:gd name="T17" fmla="*/ 5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2"/>
                  <a:gd name="T29" fmla="*/ 24 w 24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2">
                    <a:moveTo>
                      <a:pt x="24" y="32"/>
                    </a:moveTo>
                    <a:lnTo>
                      <a:pt x="24" y="19"/>
                    </a:lnTo>
                    <a:lnTo>
                      <a:pt x="13" y="11"/>
                    </a:lnTo>
                    <a:lnTo>
                      <a:pt x="16" y="1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4" y="32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8" name="Freeform 490"/>
              <p:cNvSpPr>
                <a:spLocks noChangeAspect="1"/>
              </p:cNvSpPr>
              <p:nvPr/>
            </p:nvSpPr>
            <p:spPr bwMode="auto">
              <a:xfrm>
                <a:off x="1631" y="4262"/>
                <a:ext cx="31" cy="59"/>
              </a:xfrm>
              <a:custGeom>
                <a:avLst/>
                <a:gdLst>
                  <a:gd name="T0" fmla="*/ 0 w 26"/>
                  <a:gd name="T1" fmla="*/ 23 h 44"/>
                  <a:gd name="T2" fmla="*/ 0 w 26"/>
                  <a:gd name="T3" fmla="*/ 47 h 44"/>
                  <a:gd name="T4" fmla="*/ 19 w 26"/>
                  <a:gd name="T5" fmla="*/ 79 h 44"/>
                  <a:gd name="T6" fmla="*/ 19 w 26"/>
                  <a:gd name="T7" fmla="*/ 56 h 44"/>
                  <a:gd name="T8" fmla="*/ 37 w 26"/>
                  <a:gd name="T9" fmla="*/ 32 h 44"/>
                  <a:gd name="T10" fmla="*/ 37 w 26"/>
                  <a:gd name="T11" fmla="*/ 9 h 44"/>
                  <a:gd name="T12" fmla="*/ 0 w 26"/>
                  <a:gd name="T13" fmla="*/ 0 h 44"/>
                  <a:gd name="T14" fmla="*/ 0 w 26"/>
                  <a:gd name="T15" fmla="*/ 2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4"/>
                  <a:gd name="T26" fmla="*/ 26 w 26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4">
                    <a:moveTo>
                      <a:pt x="0" y="13"/>
                    </a:moveTo>
                    <a:lnTo>
                      <a:pt x="0" y="26"/>
                    </a:lnTo>
                    <a:lnTo>
                      <a:pt x="13" y="44"/>
                    </a:lnTo>
                    <a:lnTo>
                      <a:pt x="13" y="31"/>
                    </a:lnTo>
                    <a:lnTo>
                      <a:pt x="26" y="18"/>
                    </a:lnTo>
                    <a:lnTo>
                      <a:pt x="26" y="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9" name="Freeform 489"/>
              <p:cNvSpPr>
                <a:spLocks noChangeAspect="1"/>
              </p:cNvSpPr>
              <p:nvPr/>
            </p:nvSpPr>
            <p:spPr bwMode="auto">
              <a:xfrm>
                <a:off x="1545" y="4083"/>
                <a:ext cx="57" cy="298"/>
              </a:xfrm>
              <a:custGeom>
                <a:avLst/>
                <a:gdLst>
                  <a:gd name="T0" fmla="*/ 57 w 47"/>
                  <a:gd name="T1" fmla="*/ 398 h 223"/>
                  <a:gd name="T2" fmla="*/ 57 w 47"/>
                  <a:gd name="T3" fmla="*/ 376 h 223"/>
                  <a:gd name="T4" fmla="*/ 53 w 47"/>
                  <a:gd name="T5" fmla="*/ 355 h 223"/>
                  <a:gd name="T6" fmla="*/ 50 w 47"/>
                  <a:gd name="T7" fmla="*/ 341 h 223"/>
                  <a:gd name="T8" fmla="*/ 42 w 47"/>
                  <a:gd name="T9" fmla="*/ 327 h 223"/>
                  <a:gd name="T10" fmla="*/ 34 w 47"/>
                  <a:gd name="T11" fmla="*/ 309 h 223"/>
                  <a:gd name="T12" fmla="*/ 30 w 47"/>
                  <a:gd name="T13" fmla="*/ 271 h 223"/>
                  <a:gd name="T14" fmla="*/ 30 w 47"/>
                  <a:gd name="T15" fmla="*/ 191 h 223"/>
                  <a:gd name="T16" fmla="*/ 69 w 47"/>
                  <a:gd name="T17" fmla="*/ 206 h 223"/>
                  <a:gd name="T18" fmla="*/ 69 w 47"/>
                  <a:gd name="T19" fmla="*/ 182 h 223"/>
                  <a:gd name="T20" fmla="*/ 50 w 47"/>
                  <a:gd name="T21" fmla="*/ 182 h 223"/>
                  <a:gd name="T22" fmla="*/ 50 w 47"/>
                  <a:gd name="T23" fmla="*/ 150 h 223"/>
                  <a:gd name="T24" fmla="*/ 30 w 47"/>
                  <a:gd name="T25" fmla="*/ 136 h 223"/>
                  <a:gd name="T26" fmla="*/ 30 w 47"/>
                  <a:gd name="T27" fmla="*/ 112 h 223"/>
                  <a:gd name="T28" fmla="*/ 30 w 47"/>
                  <a:gd name="T29" fmla="*/ 65 h 223"/>
                  <a:gd name="T30" fmla="*/ 39 w 47"/>
                  <a:gd name="T31" fmla="*/ 47 h 223"/>
                  <a:gd name="T32" fmla="*/ 12 w 47"/>
                  <a:gd name="T33" fmla="*/ 47 h 223"/>
                  <a:gd name="T34" fmla="*/ 12 w 47"/>
                  <a:gd name="T35" fmla="*/ 0 h 223"/>
                  <a:gd name="T36" fmla="*/ 2 w 47"/>
                  <a:gd name="T37" fmla="*/ 0 h 223"/>
                  <a:gd name="T38" fmla="*/ 0 w 47"/>
                  <a:gd name="T39" fmla="*/ 144 h 223"/>
                  <a:gd name="T40" fmla="*/ 39 w 47"/>
                  <a:gd name="T41" fmla="*/ 384 h 223"/>
                  <a:gd name="T42" fmla="*/ 57 w 47"/>
                  <a:gd name="T43" fmla="*/ 398 h 2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223"/>
                  <a:gd name="T68" fmla="*/ 47 w 47"/>
                  <a:gd name="T69" fmla="*/ 223 h 2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223">
                    <a:moveTo>
                      <a:pt x="39" y="223"/>
                    </a:moveTo>
                    <a:lnTo>
                      <a:pt x="39" y="210"/>
                    </a:lnTo>
                    <a:lnTo>
                      <a:pt x="36" y="199"/>
                    </a:lnTo>
                    <a:lnTo>
                      <a:pt x="34" y="191"/>
                    </a:lnTo>
                    <a:lnTo>
                      <a:pt x="29" y="183"/>
                    </a:lnTo>
                    <a:lnTo>
                      <a:pt x="23" y="173"/>
                    </a:lnTo>
                    <a:lnTo>
                      <a:pt x="21" y="152"/>
                    </a:lnTo>
                    <a:lnTo>
                      <a:pt x="21" y="107"/>
                    </a:lnTo>
                    <a:lnTo>
                      <a:pt x="47" y="115"/>
                    </a:lnTo>
                    <a:lnTo>
                      <a:pt x="47" y="102"/>
                    </a:lnTo>
                    <a:lnTo>
                      <a:pt x="34" y="102"/>
                    </a:lnTo>
                    <a:lnTo>
                      <a:pt x="34" y="84"/>
                    </a:lnTo>
                    <a:lnTo>
                      <a:pt x="21" y="76"/>
                    </a:lnTo>
                    <a:lnTo>
                      <a:pt x="21" y="63"/>
                    </a:lnTo>
                    <a:lnTo>
                      <a:pt x="21" y="37"/>
                    </a:lnTo>
                    <a:lnTo>
                      <a:pt x="26" y="26"/>
                    </a:lnTo>
                    <a:lnTo>
                      <a:pt x="8" y="2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1"/>
                    </a:lnTo>
                    <a:lnTo>
                      <a:pt x="26" y="215"/>
                    </a:lnTo>
                    <a:lnTo>
                      <a:pt x="39" y="22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0" name="Freeform 488"/>
              <p:cNvSpPr>
                <a:spLocks noChangeAspect="1"/>
              </p:cNvSpPr>
              <p:nvPr/>
            </p:nvSpPr>
            <p:spPr bwMode="auto">
              <a:xfrm>
                <a:off x="2096" y="4254"/>
                <a:ext cx="150" cy="211"/>
              </a:xfrm>
              <a:custGeom>
                <a:avLst/>
                <a:gdLst>
                  <a:gd name="T0" fmla="*/ 0 w 124"/>
                  <a:gd name="T1" fmla="*/ 20 h 158"/>
                  <a:gd name="T2" fmla="*/ 40 w 124"/>
                  <a:gd name="T3" fmla="*/ 33 h 158"/>
                  <a:gd name="T4" fmla="*/ 50 w 124"/>
                  <a:gd name="T5" fmla="*/ 52 h 158"/>
                  <a:gd name="T6" fmla="*/ 65 w 124"/>
                  <a:gd name="T7" fmla="*/ 71 h 158"/>
                  <a:gd name="T8" fmla="*/ 85 w 124"/>
                  <a:gd name="T9" fmla="*/ 89 h 158"/>
                  <a:gd name="T10" fmla="*/ 109 w 124"/>
                  <a:gd name="T11" fmla="*/ 112 h 158"/>
                  <a:gd name="T12" fmla="*/ 127 w 124"/>
                  <a:gd name="T13" fmla="*/ 142 h 158"/>
                  <a:gd name="T14" fmla="*/ 142 w 124"/>
                  <a:gd name="T15" fmla="*/ 174 h 158"/>
                  <a:gd name="T16" fmla="*/ 151 w 124"/>
                  <a:gd name="T17" fmla="*/ 196 h 158"/>
                  <a:gd name="T18" fmla="*/ 158 w 124"/>
                  <a:gd name="T19" fmla="*/ 222 h 158"/>
                  <a:gd name="T20" fmla="*/ 158 w 124"/>
                  <a:gd name="T21" fmla="*/ 254 h 158"/>
                  <a:gd name="T22" fmla="*/ 162 w 124"/>
                  <a:gd name="T23" fmla="*/ 282 h 158"/>
                  <a:gd name="T24" fmla="*/ 181 w 124"/>
                  <a:gd name="T25" fmla="*/ 282 h 158"/>
                  <a:gd name="T26" fmla="*/ 181 w 124"/>
                  <a:gd name="T27" fmla="*/ 216 h 158"/>
                  <a:gd name="T28" fmla="*/ 177 w 124"/>
                  <a:gd name="T29" fmla="*/ 192 h 158"/>
                  <a:gd name="T30" fmla="*/ 169 w 124"/>
                  <a:gd name="T31" fmla="*/ 170 h 158"/>
                  <a:gd name="T32" fmla="*/ 158 w 124"/>
                  <a:gd name="T33" fmla="*/ 142 h 158"/>
                  <a:gd name="T34" fmla="*/ 146 w 124"/>
                  <a:gd name="T35" fmla="*/ 118 h 158"/>
                  <a:gd name="T36" fmla="*/ 120 w 124"/>
                  <a:gd name="T37" fmla="*/ 75 h 158"/>
                  <a:gd name="T38" fmla="*/ 104 w 124"/>
                  <a:gd name="T39" fmla="*/ 43 h 158"/>
                  <a:gd name="T40" fmla="*/ 65 w 124"/>
                  <a:gd name="T41" fmla="*/ 43 h 158"/>
                  <a:gd name="T42" fmla="*/ 65 w 124"/>
                  <a:gd name="T43" fmla="*/ 11 h 158"/>
                  <a:gd name="T44" fmla="*/ 116 w 124"/>
                  <a:gd name="T45" fmla="*/ 0 h 158"/>
                  <a:gd name="T46" fmla="*/ 58 w 124"/>
                  <a:gd name="T47" fmla="*/ 0 h 158"/>
                  <a:gd name="T48" fmla="*/ 50 w 124"/>
                  <a:gd name="T49" fmla="*/ 0 h 158"/>
                  <a:gd name="T50" fmla="*/ 50 w 124"/>
                  <a:gd name="T51" fmla="*/ 20 h 158"/>
                  <a:gd name="T52" fmla="*/ 0 w 124"/>
                  <a:gd name="T53" fmla="*/ 20 h 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4"/>
                  <a:gd name="T82" fmla="*/ 0 h 158"/>
                  <a:gd name="T83" fmla="*/ 124 w 124"/>
                  <a:gd name="T84" fmla="*/ 158 h 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4" h="158">
                    <a:moveTo>
                      <a:pt x="0" y="11"/>
                    </a:moveTo>
                    <a:lnTo>
                      <a:pt x="27" y="19"/>
                    </a:lnTo>
                    <a:lnTo>
                      <a:pt x="34" y="29"/>
                    </a:lnTo>
                    <a:lnTo>
                      <a:pt x="45" y="40"/>
                    </a:lnTo>
                    <a:lnTo>
                      <a:pt x="58" y="50"/>
                    </a:lnTo>
                    <a:lnTo>
                      <a:pt x="74" y="63"/>
                    </a:lnTo>
                    <a:lnTo>
                      <a:pt x="87" y="79"/>
                    </a:lnTo>
                    <a:lnTo>
                      <a:pt x="97" y="97"/>
                    </a:lnTo>
                    <a:lnTo>
                      <a:pt x="103" y="110"/>
                    </a:lnTo>
                    <a:lnTo>
                      <a:pt x="108" y="124"/>
                    </a:lnTo>
                    <a:lnTo>
                      <a:pt x="108" y="142"/>
                    </a:lnTo>
                    <a:lnTo>
                      <a:pt x="111" y="158"/>
                    </a:lnTo>
                    <a:lnTo>
                      <a:pt x="124" y="158"/>
                    </a:lnTo>
                    <a:lnTo>
                      <a:pt x="124" y="121"/>
                    </a:lnTo>
                    <a:lnTo>
                      <a:pt x="121" y="108"/>
                    </a:lnTo>
                    <a:lnTo>
                      <a:pt x="116" y="95"/>
                    </a:lnTo>
                    <a:lnTo>
                      <a:pt x="108" y="79"/>
                    </a:lnTo>
                    <a:lnTo>
                      <a:pt x="100" y="66"/>
                    </a:lnTo>
                    <a:lnTo>
                      <a:pt x="82" y="42"/>
                    </a:lnTo>
                    <a:lnTo>
                      <a:pt x="71" y="24"/>
                    </a:lnTo>
                    <a:lnTo>
                      <a:pt x="45" y="24"/>
                    </a:lnTo>
                    <a:lnTo>
                      <a:pt x="45" y="6"/>
                    </a:lnTo>
                    <a:lnTo>
                      <a:pt x="79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1" name="Freeform 487"/>
              <p:cNvSpPr>
                <a:spLocks noChangeAspect="1"/>
              </p:cNvSpPr>
              <p:nvPr/>
            </p:nvSpPr>
            <p:spPr bwMode="auto">
              <a:xfrm>
                <a:off x="2431" y="4269"/>
                <a:ext cx="60" cy="87"/>
              </a:xfrm>
              <a:custGeom>
                <a:avLst/>
                <a:gdLst>
                  <a:gd name="T0" fmla="*/ 0 w 50"/>
                  <a:gd name="T1" fmla="*/ 94 h 65"/>
                  <a:gd name="T2" fmla="*/ 0 w 50"/>
                  <a:gd name="T3" fmla="*/ 116 h 65"/>
                  <a:gd name="T4" fmla="*/ 19 w 50"/>
                  <a:gd name="T5" fmla="*/ 116 h 65"/>
                  <a:gd name="T6" fmla="*/ 19 w 50"/>
                  <a:gd name="T7" fmla="*/ 70 h 65"/>
                  <a:gd name="T8" fmla="*/ 37 w 50"/>
                  <a:gd name="T9" fmla="*/ 52 h 65"/>
                  <a:gd name="T10" fmla="*/ 49 w 50"/>
                  <a:gd name="T11" fmla="*/ 41 h 65"/>
                  <a:gd name="T12" fmla="*/ 60 w 50"/>
                  <a:gd name="T13" fmla="*/ 28 h 65"/>
                  <a:gd name="T14" fmla="*/ 72 w 50"/>
                  <a:gd name="T15" fmla="*/ 0 h 65"/>
                  <a:gd name="T16" fmla="*/ 58 w 50"/>
                  <a:gd name="T17" fmla="*/ 0 h 65"/>
                  <a:gd name="T18" fmla="*/ 37 w 50"/>
                  <a:gd name="T19" fmla="*/ 0 h 65"/>
                  <a:gd name="T20" fmla="*/ 37 w 50"/>
                  <a:gd name="T21" fmla="*/ 23 h 65"/>
                  <a:gd name="T22" fmla="*/ 19 w 50"/>
                  <a:gd name="T23" fmla="*/ 23 h 65"/>
                  <a:gd name="T24" fmla="*/ 19 w 50"/>
                  <a:gd name="T25" fmla="*/ 52 h 65"/>
                  <a:gd name="T26" fmla="*/ 19 w 50"/>
                  <a:gd name="T27" fmla="*/ 55 h 65"/>
                  <a:gd name="T28" fmla="*/ 16 w 50"/>
                  <a:gd name="T29" fmla="*/ 62 h 65"/>
                  <a:gd name="T30" fmla="*/ 0 w 50"/>
                  <a:gd name="T31" fmla="*/ 70 h 65"/>
                  <a:gd name="T32" fmla="*/ 0 w 50"/>
                  <a:gd name="T33" fmla="*/ 94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5"/>
                  <a:gd name="T53" fmla="*/ 50 w 5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5">
                    <a:moveTo>
                      <a:pt x="0" y="52"/>
                    </a:moveTo>
                    <a:lnTo>
                      <a:pt x="0" y="65"/>
                    </a:lnTo>
                    <a:lnTo>
                      <a:pt x="13" y="65"/>
                    </a:lnTo>
                    <a:lnTo>
                      <a:pt x="13" y="39"/>
                    </a:lnTo>
                    <a:lnTo>
                      <a:pt x="26" y="29"/>
                    </a:lnTo>
                    <a:lnTo>
                      <a:pt x="34" y="23"/>
                    </a:lnTo>
                    <a:lnTo>
                      <a:pt x="42" y="16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3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1" y="34"/>
                    </a:lnTo>
                    <a:lnTo>
                      <a:pt x="0" y="3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2" name="Freeform 486"/>
              <p:cNvSpPr>
                <a:spLocks noChangeAspect="1"/>
              </p:cNvSpPr>
              <p:nvPr/>
            </p:nvSpPr>
            <p:spPr bwMode="auto">
              <a:xfrm>
                <a:off x="1570" y="4226"/>
                <a:ext cx="92" cy="172"/>
              </a:xfrm>
              <a:custGeom>
                <a:avLst/>
                <a:gdLst>
                  <a:gd name="T0" fmla="*/ 27 w 76"/>
                  <a:gd name="T1" fmla="*/ 207 h 129"/>
                  <a:gd name="T2" fmla="*/ 54 w 76"/>
                  <a:gd name="T3" fmla="*/ 229 h 129"/>
                  <a:gd name="T4" fmla="*/ 92 w 76"/>
                  <a:gd name="T5" fmla="*/ 229 h 129"/>
                  <a:gd name="T6" fmla="*/ 111 w 76"/>
                  <a:gd name="T7" fmla="*/ 196 h 129"/>
                  <a:gd name="T8" fmla="*/ 111 w 76"/>
                  <a:gd name="T9" fmla="*/ 172 h 129"/>
                  <a:gd name="T10" fmla="*/ 92 w 76"/>
                  <a:gd name="T11" fmla="*/ 160 h 129"/>
                  <a:gd name="T12" fmla="*/ 92 w 76"/>
                  <a:gd name="T13" fmla="*/ 127 h 129"/>
                  <a:gd name="T14" fmla="*/ 74 w 76"/>
                  <a:gd name="T15" fmla="*/ 95 h 129"/>
                  <a:gd name="T16" fmla="*/ 74 w 76"/>
                  <a:gd name="T17" fmla="*/ 71 h 129"/>
                  <a:gd name="T18" fmla="*/ 38 w 76"/>
                  <a:gd name="T19" fmla="*/ 43 h 129"/>
                  <a:gd name="T20" fmla="*/ 38 w 76"/>
                  <a:gd name="T21" fmla="*/ 15 h 129"/>
                  <a:gd name="T22" fmla="*/ 0 w 76"/>
                  <a:gd name="T23" fmla="*/ 0 h 129"/>
                  <a:gd name="T24" fmla="*/ 0 w 76"/>
                  <a:gd name="T25" fmla="*/ 80 h 129"/>
                  <a:gd name="T26" fmla="*/ 2 w 76"/>
                  <a:gd name="T27" fmla="*/ 117 h 129"/>
                  <a:gd name="T28" fmla="*/ 12 w 76"/>
                  <a:gd name="T29" fmla="*/ 135 h 129"/>
                  <a:gd name="T30" fmla="*/ 19 w 76"/>
                  <a:gd name="T31" fmla="*/ 149 h 129"/>
                  <a:gd name="T32" fmla="*/ 22 w 76"/>
                  <a:gd name="T33" fmla="*/ 164 h 129"/>
                  <a:gd name="T34" fmla="*/ 27 w 76"/>
                  <a:gd name="T35" fmla="*/ 183 h 129"/>
                  <a:gd name="T36" fmla="*/ 27 w 76"/>
                  <a:gd name="T37" fmla="*/ 207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129"/>
                  <a:gd name="T59" fmla="*/ 76 w 76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129">
                    <a:moveTo>
                      <a:pt x="18" y="116"/>
                    </a:moveTo>
                    <a:lnTo>
                      <a:pt x="37" y="129"/>
                    </a:lnTo>
                    <a:lnTo>
                      <a:pt x="63" y="129"/>
                    </a:lnTo>
                    <a:lnTo>
                      <a:pt x="76" y="110"/>
                    </a:lnTo>
                    <a:lnTo>
                      <a:pt x="76" y="97"/>
                    </a:lnTo>
                    <a:lnTo>
                      <a:pt x="63" y="90"/>
                    </a:lnTo>
                    <a:lnTo>
                      <a:pt x="63" y="71"/>
                    </a:lnTo>
                    <a:lnTo>
                      <a:pt x="50" y="53"/>
                    </a:lnTo>
                    <a:lnTo>
                      <a:pt x="50" y="40"/>
                    </a:lnTo>
                    <a:lnTo>
                      <a:pt x="26" y="24"/>
                    </a:lnTo>
                    <a:lnTo>
                      <a:pt x="26" y="8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" y="66"/>
                    </a:lnTo>
                    <a:lnTo>
                      <a:pt x="8" y="76"/>
                    </a:lnTo>
                    <a:lnTo>
                      <a:pt x="13" y="84"/>
                    </a:lnTo>
                    <a:lnTo>
                      <a:pt x="15" y="92"/>
                    </a:lnTo>
                    <a:lnTo>
                      <a:pt x="18" y="103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2B1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3" name="Freeform 485"/>
              <p:cNvSpPr>
                <a:spLocks noChangeAspect="1"/>
              </p:cNvSpPr>
              <p:nvPr/>
            </p:nvSpPr>
            <p:spPr bwMode="auto">
              <a:xfrm>
                <a:off x="2019" y="4254"/>
                <a:ext cx="49" cy="92"/>
              </a:xfrm>
              <a:custGeom>
                <a:avLst/>
                <a:gdLst>
                  <a:gd name="T0" fmla="*/ 7 w 40"/>
                  <a:gd name="T1" fmla="*/ 33 h 69"/>
                  <a:gd name="T2" fmla="*/ 0 w 40"/>
                  <a:gd name="T3" fmla="*/ 65 h 69"/>
                  <a:gd name="T4" fmla="*/ 20 w 40"/>
                  <a:gd name="T5" fmla="*/ 112 h 69"/>
                  <a:gd name="T6" fmla="*/ 36 w 40"/>
                  <a:gd name="T7" fmla="*/ 123 h 69"/>
                  <a:gd name="T8" fmla="*/ 48 w 40"/>
                  <a:gd name="T9" fmla="*/ 112 h 69"/>
                  <a:gd name="T10" fmla="*/ 48 w 40"/>
                  <a:gd name="T11" fmla="*/ 71 h 69"/>
                  <a:gd name="T12" fmla="*/ 28 w 40"/>
                  <a:gd name="T13" fmla="*/ 57 h 69"/>
                  <a:gd name="T14" fmla="*/ 60 w 40"/>
                  <a:gd name="T15" fmla="*/ 57 h 69"/>
                  <a:gd name="T16" fmla="*/ 48 w 40"/>
                  <a:gd name="T17" fmla="*/ 33 h 69"/>
                  <a:gd name="T18" fmla="*/ 48 w 40"/>
                  <a:gd name="T19" fmla="*/ 25 h 69"/>
                  <a:gd name="T20" fmla="*/ 44 w 40"/>
                  <a:gd name="T21" fmla="*/ 25 h 69"/>
                  <a:gd name="T22" fmla="*/ 28 w 40"/>
                  <a:gd name="T23" fmla="*/ 20 h 69"/>
                  <a:gd name="T24" fmla="*/ 28 w 40"/>
                  <a:gd name="T25" fmla="*/ 0 h 69"/>
                  <a:gd name="T26" fmla="*/ 7 w 40"/>
                  <a:gd name="T27" fmla="*/ 0 h 69"/>
                  <a:gd name="T28" fmla="*/ 7 w 40"/>
                  <a:gd name="T29" fmla="*/ 33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69"/>
                  <a:gd name="T47" fmla="*/ 40 w 40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69">
                    <a:moveTo>
                      <a:pt x="5" y="19"/>
                    </a:moveTo>
                    <a:lnTo>
                      <a:pt x="0" y="37"/>
                    </a:lnTo>
                    <a:lnTo>
                      <a:pt x="13" y="63"/>
                    </a:lnTo>
                    <a:lnTo>
                      <a:pt x="24" y="69"/>
                    </a:lnTo>
                    <a:lnTo>
                      <a:pt x="32" y="63"/>
                    </a:lnTo>
                    <a:lnTo>
                      <a:pt x="32" y="40"/>
                    </a:lnTo>
                    <a:lnTo>
                      <a:pt x="19" y="32"/>
                    </a:lnTo>
                    <a:lnTo>
                      <a:pt x="40" y="32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19" y="11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4" name="Freeform 484"/>
              <p:cNvSpPr>
                <a:spLocks noChangeAspect="1"/>
              </p:cNvSpPr>
              <p:nvPr/>
            </p:nvSpPr>
            <p:spPr bwMode="auto">
              <a:xfrm>
                <a:off x="1819" y="4237"/>
                <a:ext cx="76" cy="127"/>
              </a:xfrm>
              <a:custGeom>
                <a:avLst/>
                <a:gdLst>
                  <a:gd name="T0" fmla="*/ 0 w 63"/>
                  <a:gd name="T1" fmla="*/ 159 h 95"/>
                  <a:gd name="T2" fmla="*/ 64 w 63"/>
                  <a:gd name="T3" fmla="*/ 136 h 95"/>
                  <a:gd name="T4" fmla="*/ 64 w 63"/>
                  <a:gd name="T5" fmla="*/ 170 h 95"/>
                  <a:gd name="T6" fmla="*/ 72 w 63"/>
                  <a:gd name="T7" fmla="*/ 112 h 95"/>
                  <a:gd name="T8" fmla="*/ 92 w 63"/>
                  <a:gd name="T9" fmla="*/ 112 h 95"/>
                  <a:gd name="T10" fmla="*/ 72 w 63"/>
                  <a:gd name="T11" fmla="*/ 104 h 95"/>
                  <a:gd name="T12" fmla="*/ 72 w 63"/>
                  <a:gd name="T13" fmla="*/ 66 h 95"/>
                  <a:gd name="T14" fmla="*/ 72 w 63"/>
                  <a:gd name="T15" fmla="*/ 48 h 95"/>
                  <a:gd name="T16" fmla="*/ 72 w 63"/>
                  <a:gd name="T17" fmla="*/ 48 h 95"/>
                  <a:gd name="T18" fmla="*/ 72 w 63"/>
                  <a:gd name="T19" fmla="*/ 48 h 95"/>
                  <a:gd name="T20" fmla="*/ 64 w 63"/>
                  <a:gd name="T21" fmla="*/ 33 h 95"/>
                  <a:gd name="T22" fmla="*/ 83 w 63"/>
                  <a:gd name="T23" fmla="*/ 23 h 95"/>
                  <a:gd name="T24" fmla="*/ 72 w 63"/>
                  <a:gd name="T25" fmla="*/ 0 h 95"/>
                  <a:gd name="T26" fmla="*/ 19 w 63"/>
                  <a:gd name="T27" fmla="*/ 0 h 95"/>
                  <a:gd name="T28" fmla="*/ 52 w 63"/>
                  <a:gd name="T29" fmla="*/ 15 h 95"/>
                  <a:gd name="T30" fmla="*/ 0 w 63"/>
                  <a:gd name="T31" fmla="*/ 159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95"/>
                  <a:gd name="T50" fmla="*/ 63 w 63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95">
                    <a:moveTo>
                      <a:pt x="0" y="89"/>
                    </a:moveTo>
                    <a:lnTo>
                      <a:pt x="44" y="76"/>
                    </a:lnTo>
                    <a:lnTo>
                      <a:pt x="44" y="95"/>
                    </a:lnTo>
                    <a:lnTo>
                      <a:pt x="50" y="63"/>
                    </a:lnTo>
                    <a:lnTo>
                      <a:pt x="63" y="63"/>
                    </a:lnTo>
                    <a:lnTo>
                      <a:pt x="50" y="58"/>
                    </a:lnTo>
                    <a:lnTo>
                      <a:pt x="50" y="37"/>
                    </a:lnTo>
                    <a:lnTo>
                      <a:pt x="50" y="27"/>
                    </a:lnTo>
                    <a:lnTo>
                      <a:pt x="44" y="19"/>
                    </a:lnTo>
                    <a:lnTo>
                      <a:pt x="57" y="13"/>
                    </a:lnTo>
                    <a:lnTo>
                      <a:pt x="50" y="0"/>
                    </a:lnTo>
                    <a:lnTo>
                      <a:pt x="13" y="0"/>
                    </a:lnTo>
                    <a:lnTo>
                      <a:pt x="36" y="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5" name="Rectangle 483"/>
              <p:cNvSpPr>
                <a:spLocks noChangeAspect="1" noChangeArrowheads="1"/>
              </p:cNvSpPr>
              <p:nvPr/>
            </p:nvSpPr>
            <p:spPr bwMode="auto">
              <a:xfrm>
                <a:off x="2415" y="4338"/>
                <a:ext cx="16" cy="18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66" name="Freeform 482"/>
              <p:cNvSpPr>
                <a:spLocks noChangeAspect="1"/>
              </p:cNvSpPr>
              <p:nvPr/>
            </p:nvSpPr>
            <p:spPr bwMode="auto">
              <a:xfrm>
                <a:off x="1872" y="4254"/>
                <a:ext cx="39" cy="119"/>
              </a:xfrm>
              <a:custGeom>
                <a:avLst/>
                <a:gdLst>
                  <a:gd name="T0" fmla="*/ 28 w 32"/>
                  <a:gd name="T1" fmla="*/ 90 h 89"/>
                  <a:gd name="T2" fmla="*/ 28 w 32"/>
                  <a:gd name="T3" fmla="*/ 159 h 89"/>
                  <a:gd name="T4" fmla="*/ 48 w 32"/>
                  <a:gd name="T5" fmla="*/ 159 h 89"/>
                  <a:gd name="T6" fmla="*/ 48 w 32"/>
                  <a:gd name="T7" fmla="*/ 66 h 89"/>
                  <a:gd name="T8" fmla="*/ 28 w 32"/>
                  <a:gd name="T9" fmla="*/ 52 h 89"/>
                  <a:gd name="T10" fmla="*/ 28 w 32"/>
                  <a:gd name="T11" fmla="*/ 0 h 89"/>
                  <a:gd name="T12" fmla="*/ 20 w 32"/>
                  <a:gd name="T13" fmla="*/ 0 h 89"/>
                  <a:gd name="T14" fmla="*/ 0 w 32"/>
                  <a:gd name="T15" fmla="*/ 11 h 89"/>
                  <a:gd name="T16" fmla="*/ 9 w 32"/>
                  <a:gd name="T17" fmla="*/ 25 h 89"/>
                  <a:gd name="T18" fmla="*/ 9 w 32"/>
                  <a:gd name="T19" fmla="*/ 25 h 89"/>
                  <a:gd name="T20" fmla="*/ 9 w 32"/>
                  <a:gd name="T21" fmla="*/ 25 h 89"/>
                  <a:gd name="T22" fmla="*/ 9 w 32"/>
                  <a:gd name="T23" fmla="*/ 43 h 89"/>
                  <a:gd name="T24" fmla="*/ 9 w 32"/>
                  <a:gd name="T25" fmla="*/ 80 h 89"/>
                  <a:gd name="T26" fmla="*/ 28 w 32"/>
                  <a:gd name="T27" fmla="*/ 90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89"/>
                  <a:gd name="T44" fmla="*/ 32 w 32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89">
                    <a:moveTo>
                      <a:pt x="19" y="50"/>
                    </a:moveTo>
                    <a:lnTo>
                      <a:pt x="19" y="89"/>
                    </a:lnTo>
                    <a:lnTo>
                      <a:pt x="32" y="89"/>
                    </a:lnTo>
                    <a:lnTo>
                      <a:pt x="32" y="37"/>
                    </a:lnTo>
                    <a:lnTo>
                      <a:pt x="19" y="29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6" y="24"/>
                    </a:lnTo>
                    <a:lnTo>
                      <a:pt x="6" y="45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7" name="Freeform 481"/>
              <p:cNvSpPr>
                <a:spLocks noChangeAspect="1"/>
              </p:cNvSpPr>
              <p:nvPr/>
            </p:nvSpPr>
            <p:spPr bwMode="auto">
              <a:xfrm>
                <a:off x="1911" y="4269"/>
                <a:ext cx="124" cy="104"/>
              </a:xfrm>
              <a:custGeom>
                <a:avLst/>
                <a:gdLst>
                  <a:gd name="T0" fmla="*/ 0 w 102"/>
                  <a:gd name="T1" fmla="*/ 47 h 78"/>
                  <a:gd name="T2" fmla="*/ 7 w 102"/>
                  <a:gd name="T3" fmla="*/ 139 h 78"/>
                  <a:gd name="T4" fmla="*/ 105 w 102"/>
                  <a:gd name="T5" fmla="*/ 139 h 78"/>
                  <a:gd name="T6" fmla="*/ 124 w 102"/>
                  <a:gd name="T7" fmla="*/ 139 h 78"/>
                  <a:gd name="T8" fmla="*/ 136 w 102"/>
                  <a:gd name="T9" fmla="*/ 116 h 78"/>
                  <a:gd name="T10" fmla="*/ 131 w 102"/>
                  <a:gd name="T11" fmla="*/ 116 h 78"/>
                  <a:gd name="T12" fmla="*/ 131 w 102"/>
                  <a:gd name="T13" fmla="*/ 121 h 78"/>
                  <a:gd name="T14" fmla="*/ 151 w 102"/>
                  <a:gd name="T15" fmla="*/ 116 h 78"/>
                  <a:gd name="T16" fmla="*/ 151 w 102"/>
                  <a:gd name="T17" fmla="*/ 92 h 78"/>
                  <a:gd name="T18" fmla="*/ 131 w 102"/>
                  <a:gd name="T19" fmla="*/ 47 h 78"/>
                  <a:gd name="T20" fmla="*/ 139 w 102"/>
                  <a:gd name="T21" fmla="*/ 15 h 78"/>
                  <a:gd name="T22" fmla="*/ 131 w 102"/>
                  <a:gd name="T23" fmla="*/ 5 h 78"/>
                  <a:gd name="T24" fmla="*/ 131 w 102"/>
                  <a:gd name="T25" fmla="*/ 0 h 78"/>
                  <a:gd name="T26" fmla="*/ 129 w 102"/>
                  <a:gd name="T27" fmla="*/ 0 h 78"/>
                  <a:gd name="T28" fmla="*/ 112 w 102"/>
                  <a:gd name="T29" fmla="*/ 0 h 78"/>
                  <a:gd name="T30" fmla="*/ 67 w 102"/>
                  <a:gd name="T31" fmla="*/ 0 h 78"/>
                  <a:gd name="T32" fmla="*/ 32 w 102"/>
                  <a:gd name="T33" fmla="*/ 5 h 78"/>
                  <a:gd name="T34" fmla="*/ 0 w 102"/>
                  <a:gd name="T35" fmla="*/ 15 h 78"/>
                  <a:gd name="T36" fmla="*/ 0 w 102"/>
                  <a:gd name="T37" fmla="*/ 47 h 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2"/>
                  <a:gd name="T58" fmla="*/ 0 h 78"/>
                  <a:gd name="T59" fmla="*/ 102 w 102"/>
                  <a:gd name="T60" fmla="*/ 78 h 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2" h="78">
                    <a:moveTo>
                      <a:pt x="0" y="26"/>
                    </a:moveTo>
                    <a:lnTo>
                      <a:pt x="5" y="78"/>
                    </a:lnTo>
                    <a:lnTo>
                      <a:pt x="71" y="78"/>
                    </a:lnTo>
                    <a:lnTo>
                      <a:pt x="84" y="78"/>
                    </a:lnTo>
                    <a:lnTo>
                      <a:pt x="92" y="65"/>
                    </a:lnTo>
                    <a:lnTo>
                      <a:pt x="89" y="65"/>
                    </a:lnTo>
                    <a:lnTo>
                      <a:pt x="89" y="68"/>
                    </a:lnTo>
                    <a:lnTo>
                      <a:pt x="102" y="65"/>
                    </a:lnTo>
                    <a:lnTo>
                      <a:pt x="102" y="52"/>
                    </a:lnTo>
                    <a:lnTo>
                      <a:pt x="89" y="26"/>
                    </a:lnTo>
                    <a:lnTo>
                      <a:pt x="94" y="8"/>
                    </a:lnTo>
                    <a:lnTo>
                      <a:pt x="89" y="3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45" y="0"/>
                    </a:lnTo>
                    <a:lnTo>
                      <a:pt x="21" y="3"/>
                    </a:lnTo>
                    <a:lnTo>
                      <a:pt x="0" y="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8" name="Freeform 480"/>
              <p:cNvSpPr>
                <a:spLocks noChangeAspect="1"/>
              </p:cNvSpPr>
              <p:nvPr/>
            </p:nvSpPr>
            <p:spPr bwMode="auto">
              <a:xfrm>
                <a:off x="2003" y="4338"/>
                <a:ext cx="55" cy="67"/>
              </a:xfrm>
              <a:custGeom>
                <a:avLst/>
                <a:gdLst>
                  <a:gd name="T0" fmla="*/ 12 w 45"/>
                  <a:gd name="T1" fmla="*/ 47 h 50"/>
                  <a:gd name="T2" fmla="*/ 0 w 45"/>
                  <a:gd name="T3" fmla="*/ 80 h 50"/>
                  <a:gd name="T4" fmla="*/ 32 w 45"/>
                  <a:gd name="T5" fmla="*/ 80 h 50"/>
                  <a:gd name="T6" fmla="*/ 48 w 45"/>
                  <a:gd name="T7" fmla="*/ 90 h 50"/>
                  <a:gd name="T8" fmla="*/ 39 w 45"/>
                  <a:gd name="T9" fmla="*/ 58 h 50"/>
                  <a:gd name="T10" fmla="*/ 48 w 45"/>
                  <a:gd name="T11" fmla="*/ 34 h 50"/>
                  <a:gd name="T12" fmla="*/ 51 w 45"/>
                  <a:gd name="T13" fmla="*/ 28 h 50"/>
                  <a:gd name="T14" fmla="*/ 51 w 45"/>
                  <a:gd name="T15" fmla="*/ 28 h 50"/>
                  <a:gd name="T16" fmla="*/ 67 w 45"/>
                  <a:gd name="T17" fmla="*/ 23 h 50"/>
                  <a:gd name="T18" fmla="*/ 67 w 45"/>
                  <a:gd name="T19" fmla="*/ 0 h 50"/>
                  <a:gd name="T20" fmla="*/ 55 w 45"/>
                  <a:gd name="T21" fmla="*/ 11 h 50"/>
                  <a:gd name="T22" fmla="*/ 39 w 45"/>
                  <a:gd name="T23" fmla="*/ 0 h 50"/>
                  <a:gd name="T24" fmla="*/ 39 w 45"/>
                  <a:gd name="T25" fmla="*/ 23 h 50"/>
                  <a:gd name="T26" fmla="*/ 20 w 45"/>
                  <a:gd name="T27" fmla="*/ 28 h 50"/>
                  <a:gd name="T28" fmla="*/ 20 w 45"/>
                  <a:gd name="T29" fmla="*/ 23 h 50"/>
                  <a:gd name="T30" fmla="*/ 24 w 45"/>
                  <a:gd name="T31" fmla="*/ 23 h 50"/>
                  <a:gd name="T32" fmla="*/ 12 w 45"/>
                  <a:gd name="T33" fmla="*/ 4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0"/>
                  <a:gd name="T53" fmla="*/ 45 w 4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0">
                    <a:moveTo>
                      <a:pt x="8" y="26"/>
                    </a:moveTo>
                    <a:lnTo>
                      <a:pt x="0" y="45"/>
                    </a:lnTo>
                    <a:lnTo>
                      <a:pt x="21" y="45"/>
                    </a:lnTo>
                    <a:lnTo>
                      <a:pt x="32" y="50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34" y="16"/>
                    </a:lnTo>
                    <a:lnTo>
                      <a:pt x="45" y="13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69" name="Freeform 479"/>
              <p:cNvSpPr>
                <a:spLocks noChangeAspect="1"/>
              </p:cNvSpPr>
              <p:nvPr/>
            </p:nvSpPr>
            <p:spPr bwMode="auto">
              <a:xfrm>
                <a:off x="1895" y="4303"/>
                <a:ext cx="118" cy="113"/>
              </a:xfrm>
              <a:custGeom>
                <a:avLst/>
                <a:gdLst>
                  <a:gd name="T0" fmla="*/ 0 w 97"/>
                  <a:gd name="T1" fmla="*/ 94 h 84"/>
                  <a:gd name="T2" fmla="*/ 19 w 97"/>
                  <a:gd name="T3" fmla="*/ 129 h 84"/>
                  <a:gd name="T4" fmla="*/ 57 w 97"/>
                  <a:gd name="T5" fmla="*/ 129 h 84"/>
                  <a:gd name="T6" fmla="*/ 57 w 97"/>
                  <a:gd name="T7" fmla="*/ 152 h 84"/>
                  <a:gd name="T8" fmla="*/ 112 w 97"/>
                  <a:gd name="T9" fmla="*/ 152 h 84"/>
                  <a:gd name="T10" fmla="*/ 131 w 97"/>
                  <a:gd name="T11" fmla="*/ 137 h 84"/>
                  <a:gd name="T12" fmla="*/ 131 w 97"/>
                  <a:gd name="T13" fmla="*/ 129 h 84"/>
                  <a:gd name="T14" fmla="*/ 144 w 97"/>
                  <a:gd name="T15" fmla="*/ 94 h 84"/>
                  <a:gd name="T16" fmla="*/ 124 w 97"/>
                  <a:gd name="T17" fmla="*/ 94 h 84"/>
                  <a:gd name="T18" fmla="*/ 27 w 97"/>
                  <a:gd name="T19" fmla="*/ 94 h 84"/>
                  <a:gd name="T20" fmla="*/ 19 w 97"/>
                  <a:gd name="T21" fmla="*/ 0 h 84"/>
                  <a:gd name="T22" fmla="*/ 19 w 97"/>
                  <a:gd name="T23" fmla="*/ 94 h 84"/>
                  <a:gd name="T24" fmla="*/ 0 w 97"/>
                  <a:gd name="T25" fmla="*/ 94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84"/>
                  <a:gd name="T41" fmla="*/ 97 w 97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84">
                    <a:moveTo>
                      <a:pt x="0" y="52"/>
                    </a:moveTo>
                    <a:lnTo>
                      <a:pt x="13" y="71"/>
                    </a:lnTo>
                    <a:lnTo>
                      <a:pt x="39" y="71"/>
                    </a:lnTo>
                    <a:lnTo>
                      <a:pt x="39" y="84"/>
                    </a:lnTo>
                    <a:lnTo>
                      <a:pt x="76" y="84"/>
                    </a:lnTo>
                    <a:lnTo>
                      <a:pt x="89" y="76"/>
                    </a:lnTo>
                    <a:lnTo>
                      <a:pt x="89" y="71"/>
                    </a:lnTo>
                    <a:lnTo>
                      <a:pt x="97" y="52"/>
                    </a:lnTo>
                    <a:lnTo>
                      <a:pt x="84" y="52"/>
                    </a:lnTo>
                    <a:lnTo>
                      <a:pt x="18" y="52"/>
                    </a:lnTo>
                    <a:lnTo>
                      <a:pt x="13" y="0"/>
                    </a:lnTo>
                    <a:lnTo>
                      <a:pt x="13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0" name="Freeform 478"/>
              <p:cNvSpPr>
                <a:spLocks noChangeAspect="1"/>
              </p:cNvSpPr>
              <p:nvPr/>
            </p:nvSpPr>
            <p:spPr bwMode="auto">
              <a:xfrm>
                <a:off x="2035" y="4297"/>
                <a:ext cx="76" cy="160"/>
              </a:xfrm>
              <a:custGeom>
                <a:avLst/>
                <a:gdLst>
                  <a:gd name="T0" fmla="*/ 28 w 63"/>
                  <a:gd name="T1" fmla="*/ 55 h 120"/>
                  <a:gd name="T2" fmla="*/ 28 w 63"/>
                  <a:gd name="T3" fmla="*/ 79 h 120"/>
                  <a:gd name="T4" fmla="*/ 12 w 63"/>
                  <a:gd name="T5" fmla="*/ 84 h 120"/>
                  <a:gd name="T6" fmla="*/ 12 w 63"/>
                  <a:gd name="T7" fmla="*/ 84 h 120"/>
                  <a:gd name="T8" fmla="*/ 8 w 63"/>
                  <a:gd name="T9" fmla="*/ 89 h 120"/>
                  <a:gd name="T10" fmla="*/ 0 w 63"/>
                  <a:gd name="T11" fmla="*/ 112 h 120"/>
                  <a:gd name="T12" fmla="*/ 8 w 63"/>
                  <a:gd name="T13" fmla="*/ 144 h 120"/>
                  <a:gd name="T14" fmla="*/ 47 w 63"/>
                  <a:gd name="T15" fmla="*/ 144 h 120"/>
                  <a:gd name="T16" fmla="*/ 47 w 63"/>
                  <a:gd name="T17" fmla="*/ 181 h 120"/>
                  <a:gd name="T18" fmla="*/ 65 w 63"/>
                  <a:gd name="T19" fmla="*/ 181 h 120"/>
                  <a:gd name="T20" fmla="*/ 82 w 63"/>
                  <a:gd name="T21" fmla="*/ 181 h 120"/>
                  <a:gd name="T22" fmla="*/ 92 w 63"/>
                  <a:gd name="T23" fmla="*/ 213 h 120"/>
                  <a:gd name="T24" fmla="*/ 84 w 63"/>
                  <a:gd name="T25" fmla="*/ 79 h 120"/>
                  <a:gd name="T26" fmla="*/ 54 w 63"/>
                  <a:gd name="T27" fmla="*/ 9 h 120"/>
                  <a:gd name="T28" fmla="*/ 40 w 63"/>
                  <a:gd name="T29" fmla="*/ 0 h 120"/>
                  <a:gd name="T30" fmla="*/ 8 w 63"/>
                  <a:gd name="T31" fmla="*/ 0 h 120"/>
                  <a:gd name="T32" fmla="*/ 28 w 63"/>
                  <a:gd name="T33" fmla="*/ 15 h 120"/>
                  <a:gd name="T34" fmla="*/ 28 w 63"/>
                  <a:gd name="T35" fmla="*/ 55 h 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120"/>
                  <a:gd name="T56" fmla="*/ 63 w 63"/>
                  <a:gd name="T57" fmla="*/ 120 h 1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120">
                    <a:moveTo>
                      <a:pt x="19" y="31"/>
                    </a:moveTo>
                    <a:lnTo>
                      <a:pt x="19" y="44"/>
                    </a:lnTo>
                    <a:lnTo>
                      <a:pt x="8" y="47"/>
                    </a:lnTo>
                    <a:lnTo>
                      <a:pt x="6" y="50"/>
                    </a:lnTo>
                    <a:lnTo>
                      <a:pt x="0" y="63"/>
                    </a:lnTo>
                    <a:lnTo>
                      <a:pt x="6" y="81"/>
                    </a:lnTo>
                    <a:lnTo>
                      <a:pt x="32" y="81"/>
                    </a:lnTo>
                    <a:lnTo>
                      <a:pt x="32" y="102"/>
                    </a:lnTo>
                    <a:lnTo>
                      <a:pt x="45" y="102"/>
                    </a:lnTo>
                    <a:lnTo>
                      <a:pt x="56" y="102"/>
                    </a:lnTo>
                    <a:lnTo>
                      <a:pt x="63" y="120"/>
                    </a:lnTo>
                    <a:lnTo>
                      <a:pt x="58" y="44"/>
                    </a:lnTo>
                    <a:lnTo>
                      <a:pt x="37" y="5"/>
                    </a:lnTo>
                    <a:lnTo>
                      <a:pt x="27" y="0"/>
                    </a:lnTo>
                    <a:lnTo>
                      <a:pt x="6" y="0"/>
                    </a:lnTo>
                    <a:lnTo>
                      <a:pt x="19" y="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1" name="Freeform 477"/>
              <p:cNvSpPr>
                <a:spLocks noChangeAspect="1"/>
              </p:cNvSpPr>
              <p:nvPr/>
            </p:nvSpPr>
            <p:spPr bwMode="auto">
              <a:xfrm>
                <a:off x="2399" y="4356"/>
                <a:ext cx="32" cy="32"/>
              </a:xfrm>
              <a:custGeom>
                <a:avLst/>
                <a:gdLst>
                  <a:gd name="T0" fmla="*/ 0 w 26"/>
                  <a:gd name="T1" fmla="*/ 43 h 24"/>
                  <a:gd name="T2" fmla="*/ 27 w 26"/>
                  <a:gd name="T3" fmla="*/ 43 h 24"/>
                  <a:gd name="T4" fmla="*/ 39 w 26"/>
                  <a:gd name="T5" fmla="*/ 0 h 24"/>
                  <a:gd name="T6" fmla="*/ 20 w 26"/>
                  <a:gd name="T7" fmla="*/ 0 h 24"/>
                  <a:gd name="T8" fmla="*/ 20 w 26"/>
                  <a:gd name="T9" fmla="*/ 23 h 24"/>
                  <a:gd name="T10" fmla="*/ 0 w 26"/>
                  <a:gd name="T11" fmla="*/ 23 h 24"/>
                  <a:gd name="T12" fmla="*/ 0 w 26"/>
                  <a:gd name="T13" fmla="*/ 4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4"/>
                  <a:gd name="T23" fmla="*/ 26 w 2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4">
                    <a:moveTo>
                      <a:pt x="0" y="24"/>
                    </a:moveTo>
                    <a:lnTo>
                      <a:pt x="18" y="24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2" name="Freeform 476"/>
              <p:cNvSpPr>
                <a:spLocks noChangeAspect="1"/>
              </p:cNvSpPr>
              <p:nvPr/>
            </p:nvSpPr>
            <p:spPr bwMode="auto">
              <a:xfrm>
                <a:off x="1647" y="4356"/>
                <a:ext cx="25" cy="42"/>
              </a:xfrm>
              <a:custGeom>
                <a:avLst/>
                <a:gdLst>
                  <a:gd name="T0" fmla="*/ 0 w 21"/>
                  <a:gd name="T1" fmla="*/ 55 h 32"/>
                  <a:gd name="T2" fmla="*/ 30 w 21"/>
                  <a:gd name="T3" fmla="*/ 55 h 32"/>
                  <a:gd name="T4" fmla="*/ 18 w 21"/>
                  <a:gd name="T5" fmla="*/ 0 h 32"/>
                  <a:gd name="T6" fmla="*/ 18 w 21"/>
                  <a:gd name="T7" fmla="*/ 22 h 32"/>
                  <a:gd name="T8" fmla="*/ 0 w 21"/>
                  <a:gd name="T9" fmla="*/ 5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2"/>
                  <a:gd name="T17" fmla="*/ 21 w 2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2">
                    <a:moveTo>
                      <a:pt x="0" y="32"/>
                    </a:moveTo>
                    <a:lnTo>
                      <a:pt x="21" y="32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3" name="Freeform 475"/>
              <p:cNvSpPr>
                <a:spLocks noChangeAspect="1"/>
              </p:cNvSpPr>
              <p:nvPr/>
            </p:nvSpPr>
            <p:spPr bwMode="auto">
              <a:xfrm>
                <a:off x="1872" y="4321"/>
                <a:ext cx="116" cy="189"/>
              </a:xfrm>
              <a:custGeom>
                <a:avLst/>
                <a:gdLst>
                  <a:gd name="T0" fmla="*/ 0 w 95"/>
                  <a:gd name="T1" fmla="*/ 57 h 142"/>
                  <a:gd name="T2" fmla="*/ 9 w 95"/>
                  <a:gd name="T3" fmla="*/ 166 h 142"/>
                  <a:gd name="T4" fmla="*/ 9 w 95"/>
                  <a:gd name="T5" fmla="*/ 214 h 142"/>
                  <a:gd name="T6" fmla="*/ 28 w 95"/>
                  <a:gd name="T7" fmla="*/ 214 h 142"/>
                  <a:gd name="T8" fmla="*/ 28 w 95"/>
                  <a:gd name="T9" fmla="*/ 237 h 142"/>
                  <a:gd name="T10" fmla="*/ 48 w 95"/>
                  <a:gd name="T11" fmla="*/ 252 h 142"/>
                  <a:gd name="T12" fmla="*/ 87 w 95"/>
                  <a:gd name="T13" fmla="*/ 237 h 142"/>
                  <a:gd name="T14" fmla="*/ 87 w 95"/>
                  <a:gd name="T15" fmla="*/ 204 h 142"/>
                  <a:gd name="T16" fmla="*/ 106 w 95"/>
                  <a:gd name="T17" fmla="*/ 204 h 142"/>
                  <a:gd name="T18" fmla="*/ 106 w 95"/>
                  <a:gd name="T19" fmla="*/ 157 h 142"/>
                  <a:gd name="T20" fmla="*/ 122 w 95"/>
                  <a:gd name="T21" fmla="*/ 157 h 142"/>
                  <a:gd name="T22" fmla="*/ 126 w 95"/>
                  <a:gd name="T23" fmla="*/ 140 h 142"/>
                  <a:gd name="T24" fmla="*/ 142 w 95"/>
                  <a:gd name="T25" fmla="*/ 126 h 142"/>
                  <a:gd name="T26" fmla="*/ 87 w 95"/>
                  <a:gd name="T27" fmla="*/ 126 h 142"/>
                  <a:gd name="T28" fmla="*/ 87 w 95"/>
                  <a:gd name="T29" fmla="*/ 102 h 142"/>
                  <a:gd name="T30" fmla="*/ 48 w 95"/>
                  <a:gd name="T31" fmla="*/ 102 h 142"/>
                  <a:gd name="T32" fmla="*/ 28 w 95"/>
                  <a:gd name="T33" fmla="*/ 69 h 142"/>
                  <a:gd name="T34" fmla="*/ 28 w 95"/>
                  <a:gd name="T35" fmla="*/ 0 h 142"/>
                  <a:gd name="T36" fmla="*/ 9 w 95"/>
                  <a:gd name="T37" fmla="*/ 0 h 142"/>
                  <a:gd name="T38" fmla="*/ 0 w 95"/>
                  <a:gd name="T39" fmla="*/ 57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"/>
                  <a:gd name="T61" fmla="*/ 0 h 142"/>
                  <a:gd name="T62" fmla="*/ 95 w 95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" h="142">
                    <a:moveTo>
                      <a:pt x="0" y="32"/>
                    </a:moveTo>
                    <a:lnTo>
                      <a:pt x="6" y="94"/>
                    </a:lnTo>
                    <a:lnTo>
                      <a:pt x="6" y="121"/>
                    </a:lnTo>
                    <a:lnTo>
                      <a:pt x="19" y="121"/>
                    </a:lnTo>
                    <a:lnTo>
                      <a:pt x="19" y="134"/>
                    </a:lnTo>
                    <a:lnTo>
                      <a:pt x="32" y="142"/>
                    </a:lnTo>
                    <a:lnTo>
                      <a:pt x="58" y="134"/>
                    </a:lnTo>
                    <a:lnTo>
                      <a:pt x="58" y="115"/>
                    </a:lnTo>
                    <a:lnTo>
                      <a:pt x="71" y="115"/>
                    </a:lnTo>
                    <a:lnTo>
                      <a:pt x="71" y="89"/>
                    </a:lnTo>
                    <a:lnTo>
                      <a:pt x="82" y="89"/>
                    </a:lnTo>
                    <a:lnTo>
                      <a:pt x="84" y="79"/>
                    </a:lnTo>
                    <a:lnTo>
                      <a:pt x="95" y="71"/>
                    </a:lnTo>
                    <a:lnTo>
                      <a:pt x="58" y="71"/>
                    </a:lnTo>
                    <a:lnTo>
                      <a:pt x="58" y="58"/>
                    </a:lnTo>
                    <a:lnTo>
                      <a:pt x="32" y="58"/>
                    </a:lnTo>
                    <a:lnTo>
                      <a:pt x="19" y="39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B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4" name="Freeform 474"/>
              <p:cNvSpPr>
                <a:spLocks noChangeAspect="1"/>
              </p:cNvSpPr>
              <p:nvPr/>
            </p:nvSpPr>
            <p:spPr bwMode="auto">
              <a:xfrm>
                <a:off x="1615" y="4338"/>
                <a:ext cx="265" cy="196"/>
              </a:xfrm>
              <a:custGeom>
                <a:avLst/>
                <a:gdLst>
                  <a:gd name="T0" fmla="*/ 248 w 218"/>
                  <a:gd name="T1" fmla="*/ 23 h 147"/>
                  <a:gd name="T2" fmla="*/ 208 w 218"/>
                  <a:gd name="T3" fmla="*/ 33 h 147"/>
                  <a:gd name="T4" fmla="*/ 190 w 218"/>
                  <a:gd name="T5" fmla="*/ 89 h 147"/>
                  <a:gd name="T6" fmla="*/ 135 w 218"/>
                  <a:gd name="T7" fmla="*/ 89 h 147"/>
                  <a:gd name="T8" fmla="*/ 112 w 218"/>
                  <a:gd name="T9" fmla="*/ 95 h 147"/>
                  <a:gd name="T10" fmla="*/ 96 w 218"/>
                  <a:gd name="T11" fmla="*/ 97 h 147"/>
                  <a:gd name="T12" fmla="*/ 84 w 218"/>
                  <a:gd name="T13" fmla="*/ 108 h 147"/>
                  <a:gd name="T14" fmla="*/ 81 w 218"/>
                  <a:gd name="T15" fmla="*/ 117 h 147"/>
                  <a:gd name="T16" fmla="*/ 77 w 218"/>
                  <a:gd name="T17" fmla="*/ 127 h 147"/>
                  <a:gd name="T18" fmla="*/ 69 w 218"/>
                  <a:gd name="T19" fmla="*/ 140 h 147"/>
                  <a:gd name="T20" fmla="*/ 62 w 218"/>
                  <a:gd name="T21" fmla="*/ 149 h 147"/>
                  <a:gd name="T22" fmla="*/ 50 w 218"/>
                  <a:gd name="T23" fmla="*/ 159 h 147"/>
                  <a:gd name="T24" fmla="*/ 50 w 218"/>
                  <a:gd name="T25" fmla="*/ 207 h 147"/>
                  <a:gd name="T26" fmla="*/ 41 w 218"/>
                  <a:gd name="T27" fmla="*/ 196 h 147"/>
                  <a:gd name="T28" fmla="*/ 0 w 218"/>
                  <a:gd name="T29" fmla="*/ 261 h 147"/>
                  <a:gd name="T30" fmla="*/ 19 w 218"/>
                  <a:gd name="T31" fmla="*/ 261 h 147"/>
                  <a:gd name="T32" fmla="*/ 19 w 218"/>
                  <a:gd name="T33" fmla="*/ 239 h 147"/>
                  <a:gd name="T34" fmla="*/ 39 w 218"/>
                  <a:gd name="T35" fmla="*/ 239 h 147"/>
                  <a:gd name="T36" fmla="*/ 39 w 218"/>
                  <a:gd name="T37" fmla="*/ 215 h 147"/>
                  <a:gd name="T38" fmla="*/ 57 w 218"/>
                  <a:gd name="T39" fmla="*/ 215 h 147"/>
                  <a:gd name="T40" fmla="*/ 57 w 218"/>
                  <a:gd name="T41" fmla="*/ 169 h 147"/>
                  <a:gd name="T42" fmla="*/ 77 w 218"/>
                  <a:gd name="T43" fmla="*/ 169 h 147"/>
                  <a:gd name="T44" fmla="*/ 77 w 218"/>
                  <a:gd name="T45" fmla="*/ 144 h 147"/>
                  <a:gd name="T46" fmla="*/ 96 w 218"/>
                  <a:gd name="T47" fmla="*/ 144 h 147"/>
                  <a:gd name="T48" fmla="*/ 96 w 218"/>
                  <a:gd name="T49" fmla="*/ 127 h 147"/>
                  <a:gd name="T50" fmla="*/ 115 w 218"/>
                  <a:gd name="T51" fmla="*/ 103 h 147"/>
                  <a:gd name="T52" fmla="*/ 135 w 218"/>
                  <a:gd name="T53" fmla="*/ 103 h 147"/>
                  <a:gd name="T54" fmla="*/ 190 w 218"/>
                  <a:gd name="T55" fmla="*/ 103 h 147"/>
                  <a:gd name="T56" fmla="*/ 220 w 218"/>
                  <a:gd name="T57" fmla="*/ 75 h 147"/>
                  <a:gd name="T58" fmla="*/ 255 w 218"/>
                  <a:gd name="T59" fmla="*/ 57 h 147"/>
                  <a:gd name="T60" fmla="*/ 282 w 218"/>
                  <a:gd name="T61" fmla="*/ 57 h 147"/>
                  <a:gd name="T62" fmla="*/ 282 w 218"/>
                  <a:gd name="T63" fmla="*/ 33 h 147"/>
                  <a:gd name="T64" fmla="*/ 301 w 218"/>
                  <a:gd name="T65" fmla="*/ 33 h 147"/>
                  <a:gd name="T66" fmla="*/ 301 w 218"/>
                  <a:gd name="T67" fmla="*/ 89 h 147"/>
                  <a:gd name="T68" fmla="*/ 306 w 218"/>
                  <a:gd name="T69" fmla="*/ 112 h 147"/>
                  <a:gd name="T70" fmla="*/ 306 w 218"/>
                  <a:gd name="T71" fmla="*/ 127 h 147"/>
                  <a:gd name="T72" fmla="*/ 314 w 218"/>
                  <a:gd name="T73" fmla="*/ 135 h 147"/>
                  <a:gd name="T74" fmla="*/ 322 w 218"/>
                  <a:gd name="T75" fmla="*/ 144 h 147"/>
                  <a:gd name="T76" fmla="*/ 314 w 218"/>
                  <a:gd name="T77" fmla="*/ 33 h 147"/>
                  <a:gd name="T78" fmla="*/ 314 w 218"/>
                  <a:gd name="T79" fmla="*/ 0 h 147"/>
                  <a:gd name="T80" fmla="*/ 248 w 218"/>
                  <a:gd name="T81" fmla="*/ 23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8"/>
                  <a:gd name="T124" fmla="*/ 0 h 147"/>
                  <a:gd name="T125" fmla="*/ 218 w 218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8" h="147">
                    <a:moveTo>
                      <a:pt x="168" y="13"/>
                    </a:moveTo>
                    <a:lnTo>
                      <a:pt x="141" y="19"/>
                    </a:lnTo>
                    <a:lnTo>
                      <a:pt x="128" y="50"/>
                    </a:lnTo>
                    <a:lnTo>
                      <a:pt x="91" y="50"/>
                    </a:lnTo>
                    <a:lnTo>
                      <a:pt x="76" y="53"/>
                    </a:lnTo>
                    <a:lnTo>
                      <a:pt x="65" y="55"/>
                    </a:lnTo>
                    <a:lnTo>
                      <a:pt x="57" y="61"/>
                    </a:lnTo>
                    <a:lnTo>
                      <a:pt x="55" y="66"/>
                    </a:lnTo>
                    <a:lnTo>
                      <a:pt x="52" y="71"/>
                    </a:lnTo>
                    <a:lnTo>
                      <a:pt x="47" y="79"/>
                    </a:lnTo>
                    <a:lnTo>
                      <a:pt x="42" y="84"/>
                    </a:lnTo>
                    <a:lnTo>
                      <a:pt x="34" y="89"/>
                    </a:lnTo>
                    <a:lnTo>
                      <a:pt x="34" y="116"/>
                    </a:lnTo>
                    <a:lnTo>
                      <a:pt x="28" y="110"/>
                    </a:lnTo>
                    <a:lnTo>
                      <a:pt x="0" y="147"/>
                    </a:lnTo>
                    <a:lnTo>
                      <a:pt x="13" y="147"/>
                    </a:lnTo>
                    <a:lnTo>
                      <a:pt x="13" y="134"/>
                    </a:lnTo>
                    <a:lnTo>
                      <a:pt x="26" y="134"/>
                    </a:lnTo>
                    <a:lnTo>
                      <a:pt x="26" y="121"/>
                    </a:lnTo>
                    <a:lnTo>
                      <a:pt x="39" y="121"/>
                    </a:lnTo>
                    <a:lnTo>
                      <a:pt x="39" y="95"/>
                    </a:lnTo>
                    <a:lnTo>
                      <a:pt x="52" y="95"/>
                    </a:lnTo>
                    <a:lnTo>
                      <a:pt x="52" y="81"/>
                    </a:lnTo>
                    <a:lnTo>
                      <a:pt x="65" y="81"/>
                    </a:lnTo>
                    <a:lnTo>
                      <a:pt x="65" y="71"/>
                    </a:lnTo>
                    <a:lnTo>
                      <a:pt x="78" y="58"/>
                    </a:lnTo>
                    <a:lnTo>
                      <a:pt x="91" y="58"/>
                    </a:lnTo>
                    <a:lnTo>
                      <a:pt x="128" y="58"/>
                    </a:lnTo>
                    <a:lnTo>
                      <a:pt x="149" y="42"/>
                    </a:lnTo>
                    <a:lnTo>
                      <a:pt x="173" y="32"/>
                    </a:lnTo>
                    <a:lnTo>
                      <a:pt x="191" y="32"/>
                    </a:lnTo>
                    <a:lnTo>
                      <a:pt x="191" y="19"/>
                    </a:lnTo>
                    <a:lnTo>
                      <a:pt x="204" y="19"/>
                    </a:lnTo>
                    <a:lnTo>
                      <a:pt x="204" y="50"/>
                    </a:lnTo>
                    <a:lnTo>
                      <a:pt x="207" y="63"/>
                    </a:lnTo>
                    <a:lnTo>
                      <a:pt x="207" y="71"/>
                    </a:lnTo>
                    <a:lnTo>
                      <a:pt x="212" y="76"/>
                    </a:lnTo>
                    <a:lnTo>
                      <a:pt x="218" y="81"/>
                    </a:lnTo>
                    <a:lnTo>
                      <a:pt x="212" y="19"/>
                    </a:lnTo>
                    <a:lnTo>
                      <a:pt x="212" y="0"/>
                    </a:lnTo>
                    <a:lnTo>
                      <a:pt x="168" y="1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5" name="Freeform 473"/>
              <p:cNvSpPr>
                <a:spLocks noChangeAspect="1"/>
              </p:cNvSpPr>
              <p:nvPr/>
            </p:nvSpPr>
            <p:spPr bwMode="auto">
              <a:xfrm>
                <a:off x="2105" y="4356"/>
                <a:ext cx="23" cy="118"/>
              </a:xfrm>
              <a:custGeom>
                <a:avLst/>
                <a:gdLst>
                  <a:gd name="T0" fmla="*/ 7 w 19"/>
                  <a:gd name="T1" fmla="*/ 134 h 89"/>
                  <a:gd name="T2" fmla="*/ 0 w 19"/>
                  <a:gd name="T3" fmla="*/ 156 h 89"/>
                  <a:gd name="T4" fmla="*/ 28 w 19"/>
                  <a:gd name="T5" fmla="*/ 156 h 89"/>
                  <a:gd name="T6" fmla="*/ 19 w 19"/>
                  <a:gd name="T7" fmla="*/ 0 h 89"/>
                  <a:gd name="T8" fmla="*/ 0 w 19"/>
                  <a:gd name="T9" fmla="*/ 0 h 89"/>
                  <a:gd name="T10" fmla="*/ 7 w 19"/>
                  <a:gd name="T11" fmla="*/ 134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89"/>
                  <a:gd name="T20" fmla="*/ 19 w 1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89">
                    <a:moveTo>
                      <a:pt x="5" y="76"/>
                    </a:moveTo>
                    <a:lnTo>
                      <a:pt x="0" y="89"/>
                    </a:lnTo>
                    <a:lnTo>
                      <a:pt x="19" y="8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6" name="Freeform 472"/>
              <p:cNvSpPr>
                <a:spLocks noChangeAspect="1"/>
              </p:cNvSpPr>
              <p:nvPr/>
            </p:nvSpPr>
            <p:spPr bwMode="auto">
              <a:xfrm>
                <a:off x="1694" y="4416"/>
                <a:ext cx="32" cy="30"/>
              </a:xfrm>
              <a:custGeom>
                <a:avLst/>
                <a:gdLst>
                  <a:gd name="T0" fmla="*/ 0 w 26"/>
                  <a:gd name="T1" fmla="*/ 39 h 23"/>
                  <a:gd name="T2" fmla="*/ 20 w 26"/>
                  <a:gd name="T3" fmla="*/ 39 h 23"/>
                  <a:gd name="T4" fmla="*/ 20 w 26"/>
                  <a:gd name="T5" fmla="*/ 22 h 23"/>
                  <a:gd name="T6" fmla="*/ 39 w 26"/>
                  <a:gd name="T7" fmla="*/ 22 h 23"/>
                  <a:gd name="T8" fmla="*/ 39 w 26"/>
                  <a:gd name="T9" fmla="*/ 0 h 23"/>
                  <a:gd name="T10" fmla="*/ 20 w 26"/>
                  <a:gd name="T11" fmla="*/ 0 h 23"/>
                  <a:gd name="T12" fmla="*/ 0 w 26"/>
                  <a:gd name="T13" fmla="*/ 22 h 23"/>
                  <a:gd name="T14" fmla="*/ 0 w 26"/>
                  <a:gd name="T15" fmla="*/ 39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23"/>
                    </a:moveTo>
                    <a:lnTo>
                      <a:pt x="13" y="23"/>
                    </a:lnTo>
                    <a:lnTo>
                      <a:pt x="13" y="13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7" name="Freeform 471"/>
              <p:cNvSpPr>
                <a:spLocks noChangeAspect="1"/>
              </p:cNvSpPr>
              <p:nvPr/>
            </p:nvSpPr>
            <p:spPr bwMode="auto">
              <a:xfrm>
                <a:off x="1966" y="4405"/>
                <a:ext cx="37" cy="95"/>
              </a:xfrm>
              <a:custGeom>
                <a:avLst/>
                <a:gdLst>
                  <a:gd name="T0" fmla="*/ 7 w 31"/>
                  <a:gd name="T1" fmla="*/ 47 h 71"/>
                  <a:gd name="T2" fmla="*/ 10 w 31"/>
                  <a:gd name="T3" fmla="*/ 70 h 71"/>
                  <a:gd name="T4" fmla="*/ 0 w 31"/>
                  <a:gd name="T5" fmla="*/ 90 h 71"/>
                  <a:gd name="T6" fmla="*/ 7 w 31"/>
                  <a:gd name="T7" fmla="*/ 104 h 71"/>
                  <a:gd name="T8" fmla="*/ 7 w 31"/>
                  <a:gd name="T9" fmla="*/ 127 h 71"/>
                  <a:gd name="T10" fmla="*/ 25 w 31"/>
                  <a:gd name="T11" fmla="*/ 127 h 71"/>
                  <a:gd name="T12" fmla="*/ 19 w 31"/>
                  <a:gd name="T13" fmla="*/ 104 h 71"/>
                  <a:gd name="T14" fmla="*/ 19 w 31"/>
                  <a:gd name="T15" fmla="*/ 80 h 71"/>
                  <a:gd name="T16" fmla="*/ 19 w 31"/>
                  <a:gd name="T17" fmla="*/ 60 h 71"/>
                  <a:gd name="T18" fmla="*/ 25 w 31"/>
                  <a:gd name="T19" fmla="*/ 47 h 71"/>
                  <a:gd name="T20" fmla="*/ 32 w 31"/>
                  <a:gd name="T21" fmla="*/ 32 h 71"/>
                  <a:gd name="T22" fmla="*/ 44 w 31"/>
                  <a:gd name="T23" fmla="*/ 23 h 71"/>
                  <a:gd name="T24" fmla="*/ 44 w 31"/>
                  <a:gd name="T25" fmla="*/ 0 h 71"/>
                  <a:gd name="T26" fmla="*/ 25 w 31"/>
                  <a:gd name="T27" fmla="*/ 15 h 71"/>
                  <a:gd name="T28" fmla="*/ 10 w 31"/>
                  <a:gd name="T29" fmla="*/ 28 h 71"/>
                  <a:gd name="T30" fmla="*/ 7 w 31"/>
                  <a:gd name="T31" fmla="*/ 47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71"/>
                  <a:gd name="T50" fmla="*/ 31 w 31"/>
                  <a:gd name="T51" fmla="*/ 71 h 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71">
                    <a:moveTo>
                      <a:pt x="5" y="26"/>
                    </a:moveTo>
                    <a:lnTo>
                      <a:pt x="7" y="39"/>
                    </a:lnTo>
                    <a:lnTo>
                      <a:pt x="0" y="50"/>
                    </a:lnTo>
                    <a:lnTo>
                      <a:pt x="5" y="58"/>
                    </a:lnTo>
                    <a:lnTo>
                      <a:pt x="5" y="71"/>
                    </a:lnTo>
                    <a:lnTo>
                      <a:pt x="18" y="71"/>
                    </a:lnTo>
                    <a:lnTo>
                      <a:pt x="13" y="58"/>
                    </a:lnTo>
                    <a:lnTo>
                      <a:pt x="13" y="45"/>
                    </a:lnTo>
                    <a:lnTo>
                      <a:pt x="13" y="34"/>
                    </a:lnTo>
                    <a:lnTo>
                      <a:pt x="18" y="26"/>
                    </a:lnTo>
                    <a:lnTo>
                      <a:pt x="23" y="18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18" y="8"/>
                    </a:lnTo>
                    <a:lnTo>
                      <a:pt x="7" y="1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78" name="Rectangle 470"/>
              <p:cNvSpPr>
                <a:spLocks noChangeAspect="1" noChangeArrowheads="1"/>
              </p:cNvSpPr>
              <p:nvPr/>
            </p:nvSpPr>
            <p:spPr bwMode="auto">
              <a:xfrm>
                <a:off x="2370" y="4440"/>
                <a:ext cx="13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79" name="Rectangle 469"/>
              <p:cNvSpPr>
                <a:spLocks noChangeAspect="1" noChangeArrowheads="1"/>
              </p:cNvSpPr>
              <p:nvPr/>
            </p:nvSpPr>
            <p:spPr bwMode="auto">
              <a:xfrm>
                <a:off x="1678" y="4446"/>
                <a:ext cx="16" cy="19"/>
              </a:xfrm>
              <a:prstGeom prst="rect">
                <a:avLst/>
              </a:prstGeom>
              <a:solidFill>
                <a:srgbClr val="2D2B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80" name="Freeform 468"/>
              <p:cNvSpPr>
                <a:spLocks noChangeAspect="1" noEditPoints="1"/>
              </p:cNvSpPr>
              <p:nvPr/>
            </p:nvSpPr>
            <p:spPr bwMode="auto">
              <a:xfrm>
                <a:off x="1047" y="4446"/>
                <a:ext cx="179" cy="302"/>
              </a:xfrm>
              <a:custGeom>
                <a:avLst/>
                <a:gdLst>
                  <a:gd name="T0" fmla="*/ 39 w 147"/>
                  <a:gd name="T1" fmla="*/ 254 h 226"/>
                  <a:gd name="T2" fmla="*/ 57 w 147"/>
                  <a:gd name="T3" fmla="*/ 262 h 226"/>
                  <a:gd name="T4" fmla="*/ 69 w 147"/>
                  <a:gd name="T5" fmla="*/ 282 h 226"/>
                  <a:gd name="T6" fmla="*/ 77 w 147"/>
                  <a:gd name="T7" fmla="*/ 299 h 226"/>
                  <a:gd name="T8" fmla="*/ 77 w 147"/>
                  <a:gd name="T9" fmla="*/ 333 h 226"/>
                  <a:gd name="T10" fmla="*/ 57 w 147"/>
                  <a:gd name="T11" fmla="*/ 323 h 226"/>
                  <a:gd name="T12" fmla="*/ 57 w 147"/>
                  <a:gd name="T13" fmla="*/ 323 h 226"/>
                  <a:gd name="T14" fmla="*/ 57 w 147"/>
                  <a:gd name="T15" fmla="*/ 319 h 226"/>
                  <a:gd name="T16" fmla="*/ 39 w 147"/>
                  <a:gd name="T17" fmla="*/ 309 h 226"/>
                  <a:gd name="T18" fmla="*/ 39 w 147"/>
                  <a:gd name="T19" fmla="*/ 254 h 226"/>
                  <a:gd name="T20" fmla="*/ 57 w 147"/>
                  <a:gd name="T21" fmla="*/ 118 h 226"/>
                  <a:gd name="T22" fmla="*/ 57 w 147"/>
                  <a:gd name="T23" fmla="*/ 164 h 226"/>
                  <a:gd name="T24" fmla="*/ 2 w 147"/>
                  <a:gd name="T25" fmla="*/ 222 h 226"/>
                  <a:gd name="T26" fmla="*/ 2 w 147"/>
                  <a:gd name="T27" fmla="*/ 277 h 226"/>
                  <a:gd name="T28" fmla="*/ 39 w 147"/>
                  <a:gd name="T29" fmla="*/ 323 h 226"/>
                  <a:gd name="T30" fmla="*/ 39 w 147"/>
                  <a:gd name="T31" fmla="*/ 357 h 226"/>
                  <a:gd name="T32" fmla="*/ 77 w 147"/>
                  <a:gd name="T33" fmla="*/ 366 h 226"/>
                  <a:gd name="T34" fmla="*/ 77 w 147"/>
                  <a:gd name="T35" fmla="*/ 404 h 226"/>
                  <a:gd name="T36" fmla="*/ 96 w 147"/>
                  <a:gd name="T37" fmla="*/ 404 h 226"/>
                  <a:gd name="T38" fmla="*/ 96 w 147"/>
                  <a:gd name="T39" fmla="*/ 366 h 226"/>
                  <a:gd name="T40" fmla="*/ 144 w 147"/>
                  <a:gd name="T41" fmla="*/ 366 h 226"/>
                  <a:gd name="T42" fmla="*/ 144 w 147"/>
                  <a:gd name="T43" fmla="*/ 333 h 226"/>
                  <a:gd name="T44" fmla="*/ 175 w 147"/>
                  <a:gd name="T45" fmla="*/ 333 h 226"/>
                  <a:gd name="T46" fmla="*/ 183 w 147"/>
                  <a:gd name="T47" fmla="*/ 329 h 226"/>
                  <a:gd name="T48" fmla="*/ 191 w 147"/>
                  <a:gd name="T49" fmla="*/ 323 h 226"/>
                  <a:gd name="T50" fmla="*/ 198 w 147"/>
                  <a:gd name="T51" fmla="*/ 314 h 226"/>
                  <a:gd name="T52" fmla="*/ 206 w 147"/>
                  <a:gd name="T53" fmla="*/ 299 h 226"/>
                  <a:gd name="T54" fmla="*/ 213 w 147"/>
                  <a:gd name="T55" fmla="*/ 271 h 226"/>
                  <a:gd name="T56" fmla="*/ 218 w 147"/>
                  <a:gd name="T57" fmla="*/ 245 h 226"/>
                  <a:gd name="T58" fmla="*/ 191 w 147"/>
                  <a:gd name="T59" fmla="*/ 222 h 226"/>
                  <a:gd name="T60" fmla="*/ 163 w 147"/>
                  <a:gd name="T61" fmla="*/ 207 h 226"/>
                  <a:gd name="T62" fmla="*/ 96 w 147"/>
                  <a:gd name="T63" fmla="*/ 254 h 226"/>
                  <a:gd name="T64" fmla="*/ 96 w 147"/>
                  <a:gd name="T65" fmla="*/ 230 h 226"/>
                  <a:gd name="T66" fmla="*/ 77 w 147"/>
                  <a:gd name="T67" fmla="*/ 224 h 226"/>
                  <a:gd name="T68" fmla="*/ 117 w 147"/>
                  <a:gd name="T69" fmla="*/ 187 h 226"/>
                  <a:gd name="T70" fmla="*/ 191 w 147"/>
                  <a:gd name="T71" fmla="*/ 164 h 226"/>
                  <a:gd name="T72" fmla="*/ 191 w 147"/>
                  <a:gd name="T73" fmla="*/ 118 h 226"/>
                  <a:gd name="T74" fmla="*/ 183 w 147"/>
                  <a:gd name="T75" fmla="*/ 95 h 226"/>
                  <a:gd name="T76" fmla="*/ 117 w 147"/>
                  <a:gd name="T77" fmla="*/ 95 h 226"/>
                  <a:gd name="T78" fmla="*/ 101 w 147"/>
                  <a:gd name="T79" fmla="*/ 95 h 226"/>
                  <a:gd name="T80" fmla="*/ 96 w 147"/>
                  <a:gd name="T81" fmla="*/ 90 h 226"/>
                  <a:gd name="T82" fmla="*/ 94 w 147"/>
                  <a:gd name="T83" fmla="*/ 80 h 226"/>
                  <a:gd name="T84" fmla="*/ 89 w 147"/>
                  <a:gd name="T85" fmla="*/ 71 h 226"/>
                  <a:gd name="T86" fmla="*/ 69 w 147"/>
                  <a:gd name="T87" fmla="*/ 71 h 226"/>
                  <a:gd name="T88" fmla="*/ 43 w 147"/>
                  <a:gd name="T89" fmla="*/ 43 h 226"/>
                  <a:gd name="T90" fmla="*/ 32 w 147"/>
                  <a:gd name="T91" fmla="*/ 0 h 226"/>
                  <a:gd name="T92" fmla="*/ 0 w 147"/>
                  <a:gd name="T93" fmla="*/ 5 h 226"/>
                  <a:gd name="T94" fmla="*/ 23 w 147"/>
                  <a:gd name="T95" fmla="*/ 90 h 226"/>
                  <a:gd name="T96" fmla="*/ 57 w 147"/>
                  <a:gd name="T97" fmla="*/ 118 h 2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7"/>
                  <a:gd name="T148" fmla="*/ 0 h 226"/>
                  <a:gd name="T149" fmla="*/ 147 w 147"/>
                  <a:gd name="T150" fmla="*/ 226 h 2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7" h="226">
                    <a:moveTo>
                      <a:pt x="26" y="142"/>
                    </a:moveTo>
                    <a:lnTo>
                      <a:pt x="39" y="147"/>
                    </a:lnTo>
                    <a:lnTo>
                      <a:pt x="47" y="158"/>
                    </a:lnTo>
                    <a:lnTo>
                      <a:pt x="52" y="168"/>
                    </a:lnTo>
                    <a:lnTo>
                      <a:pt x="52" y="186"/>
                    </a:lnTo>
                    <a:lnTo>
                      <a:pt x="39" y="181"/>
                    </a:lnTo>
                    <a:lnTo>
                      <a:pt x="39" y="179"/>
                    </a:lnTo>
                    <a:lnTo>
                      <a:pt x="26" y="173"/>
                    </a:lnTo>
                    <a:lnTo>
                      <a:pt x="26" y="142"/>
                    </a:lnTo>
                    <a:close/>
                    <a:moveTo>
                      <a:pt x="39" y="66"/>
                    </a:moveTo>
                    <a:lnTo>
                      <a:pt x="39" y="92"/>
                    </a:lnTo>
                    <a:lnTo>
                      <a:pt x="2" y="124"/>
                    </a:lnTo>
                    <a:lnTo>
                      <a:pt x="2" y="155"/>
                    </a:lnTo>
                    <a:lnTo>
                      <a:pt x="26" y="181"/>
                    </a:lnTo>
                    <a:lnTo>
                      <a:pt x="26" y="200"/>
                    </a:lnTo>
                    <a:lnTo>
                      <a:pt x="52" y="205"/>
                    </a:lnTo>
                    <a:lnTo>
                      <a:pt x="52" y="226"/>
                    </a:lnTo>
                    <a:lnTo>
                      <a:pt x="65" y="226"/>
                    </a:lnTo>
                    <a:lnTo>
                      <a:pt x="65" y="205"/>
                    </a:lnTo>
                    <a:lnTo>
                      <a:pt x="97" y="205"/>
                    </a:lnTo>
                    <a:lnTo>
                      <a:pt x="97" y="186"/>
                    </a:lnTo>
                    <a:lnTo>
                      <a:pt x="118" y="186"/>
                    </a:lnTo>
                    <a:lnTo>
                      <a:pt x="123" y="184"/>
                    </a:lnTo>
                    <a:lnTo>
                      <a:pt x="129" y="181"/>
                    </a:lnTo>
                    <a:lnTo>
                      <a:pt x="134" y="176"/>
                    </a:lnTo>
                    <a:lnTo>
                      <a:pt x="139" y="168"/>
                    </a:lnTo>
                    <a:lnTo>
                      <a:pt x="144" y="152"/>
                    </a:lnTo>
                    <a:lnTo>
                      <a:pt x="147" y="137"/>
                    </a:lnTo>
                    <a:lnTo>
                      <a:pt x="129" y="124"/>
                    </a:lnTo>
                    <a:lnTo>
                      <a:pt x="110" y="116"/>
                    </a:lnTo>
                    <a:lnTo>
                      <a:pt x="65" y="142"/>
                    </a:lnTo>
                    <a:lnTo>
                      <a:pt x="65" y="129"/>
                    </a:lnTo>
                    <a:lnTo>
                      <a:pt x="52" y="126"/>
                    </a:lnTo>
                    <a:lnTo>
                      <a:pt x="79" y="105"/>
                    </a:lnTo>
                    <a:lnTo>
                      <a:pt x="129" y="92"/>
                    </a:lnTo>
                    <a:lnTo>
                      <a:pt x="129" y="66"/>
                    </a:lnTo>
                    <a:lnTo>
                      <a:pt x="123" y="53"/>
                    </a:lnTo>
                    <a:lnTo>
                      <a:pt x="79" y="53"/>
                    </a:lnTo>
                    <a:lnTo>
                      <a:pt x="68" y="53"/>
                    </a:lnTo>
                    <a:lnTo>
                      <a:pt x="65" y="50"/>
                    </a:lnTo>
                    <a:lnTo>
                      <a:pt x="63" y="45"/>
                    </a:lnTo>
                    <a:lnTo>
                      <a:pt x="60" y="40"/>
                    </a:lnTo>
                    <a:lnTo>
                      <a:pt x="47" y="40"/>
                    </a:lnTo>
                    <a:lnTo>
                      <a:pt x="29" y="24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6" y="50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1" name="Rectangle 467"/>
              <p:cNvSpPr>
                <a:spLocks noChangeAspect="1" noChangeArrowheads="1"/>
              </p:cNvSpPr>
              <p:nvPr/>
            </p:nvSpPr>
            <p:spPr bwMode="auto">
              <a:xfrm>
                <a:off x="1880" y="4482"/>
                <a:ext cx="15" cy="18"/>
              </a:xfrm>
              <a:prstGeom prst="rect">
                <a:avLst/>
              </a:prstGeom>
              <a:solidFill>
                <a:srgbClr val="2C34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82" name="Freeform 466"/>
              <p:cNvSpPr>
                <a:spLocks noChangeAspect="1"/>
              </p:cNvSpPr>
              <p:nvPr/>
            </p:nvSpPr>
            <p:spPr bwMode="auto">
              <a:xfrm>
                <a:off x="2042" y="4405"/>
                <a:ext cx="95" cy="315"/>
              </a:xfrm>
              <a:custGeom>
                <a:avLst/>
                <a:gdLst>
                  <a:gd name="T0" fmla="*/ 105 w 78"/>
                  <a:gd name="T1" fmla="*/ 92 h 236"/>
                  <a:gd name="T2" fmla="*/ 105 w 78"/>
                  <a:gd name="T3" fmla="*/ 127 h 236"/>
                  <a:gd name="T4" fmla="*/ 96 w 78"/>
                  <a:gd name="T5" fmla="*/ 355 h 236"/>
                  <a:gd name="T6" fmla="*/ 77 w 78"/>
                  <a:gd name="T7" fmla="*/ 340 h 236"/>
                  <a:gd name="T8" fmla="*/ 77 w 78"/>
                  <a:gd name="T9" fmla="*/ 308 h 236"/>
                  <a:gd name="T10" fmla="*/ 77 w 78"/>
                  <a:gd name="T11" fmla="*/ 276 h 236"/>
                  <a:gd name="T12" fmla="*/ 66 w 78"/>
                  <a:gd name="T13" fmla="*/ 266 h 236"/>
                  <a:gd name="T14" fmla="*/ 57 w 78"/>
                  <a:gd name="T15" fmla="*/ 251 h 236"/>
                  <a:gd name="T16" fmla="*/ 39 w 78"/>
                  <a:gd name="T17" fmla="*/ 196 h 236"/>
                  <a:gd name="T18" fmla="*/ 39 w 78"/>
                  <a:gd name="T19" fmla="*/ 127 h 236"/>
                  <a:gd name="T20" fmla="*/ 39 w 78"/>
                  <a:gd name="T21" fmla="*/ 69 h 236"/>
                  <a:gd name="T22" fmla="*/ 57 w 78"/>
                  <a:gd name="T23" fmla="*/ 69 h 236"/>
                  <a:gd name="T24" fmla="*/ 57 w 78"/>
                  <a:gd name="T25" fmla="*/ 37 h 236"/>
                  <a:gd name="T26" fmla="*/ 39 w 78"/>
                  <a:gd name="T27" fmla="*/ 37 h 236"/>
                  <a:gd name="T28" fmla="*/ 39 w 78"/>
                  <a:gd name="T29" fmla="*/ 0 h 236"/>
                  <a:gd name="T30" fmla="*/ 0 w 78"/>
                  <a:gd name="T31" fmla="*/ 0 h 236"/>
                  <a:gd name="T32" fmla="*/ 32 w 78"/>
                  <a:gd name="T33" fmla="*/ 37 h 236"/>
                  <a:gd name="T34" fmla="*/ 32 w 78"/>
                  <a:gd name="T35" fmla="*/ 204 h 236"/>
                  <a:gd name="T36" fmla="*/ 32 w 78"/>
                  <a:gd name="T37" fmla="*/ 239 h 236"/>
                  <a:gd name="T38" fmla="*/ 43 w 78"/>
                  <a:gd name="T39" fmla="*/ 256 h 236"/>
                  <a:gd name="T40" fmla="*/ 50 w 78"/>
                  <a:gd name="T41" fmla="*/ 276 h 236"/>
                  <a:gd name="T42" fmla="*/ 62 w 78"/>
                  <a:gd name="T43" fmla="*/ 299 h 236"/>
                  <a:gd name="T44" fmla="*/ 84 w 78"/>
                  <a:gd name="T45" fmla="*/ 420 h 236"/>
                  <a:gd name="T46" fmla="*/ 116 w 78"/>
                  <a:gd name="T47" fmla="*/ 420 h 236"/>
                  <a:gd name="T48" fmla="*/ 105 w 78"/>
                  <a:gd name="T49" fmla="*/ 92 h 2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236"/>
                  <a:gd name="T77" fmla="*/ 78 w 78"/>
                  <a:gd name="T78" fmla="*/ 236 h 2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236">
                    <a:moveTo>
                      <a:pt x="71" y="52"/>
                    </a:moveTo>
                    <a:lnTo>
                      <a:pt x="71" y="71"/>
                    </a:lnTo>
                    <a:lnTo>
                      <a:pt x="65" y="199"/>
                    </a:lnTo>
                    <a:lnTo>
                      <a:pt x="52" y="191"/>
                    </a:lnTo>
                    <a:lnTo>
                      <a:pt x="52" y="173"/>
                    </a:lnTo>
                    <a:lnTo>
                      <a:pt x="52" y="155"/>
                    </a:lnTo>
                    <a:lnTo>
                      <a:pt x="44" y="149"/>
                    </a:lnTo>
                    <a:lnTo>
                      <a:pt x="39" y="141"/>
                    </a:lnTo>
                    <a:lnTo>
                      <a:pt x="26" y="110"/>
                    </a:lnTo>
                    <a:lnTo>
                      <a:pt x="26" y="71"/>
                    </a:lnTo>
                    <a:lnTo>
                      <a:pt x="26" y="39"/>
                    </a:lnTo>
                    <a:lnTo>
                      <a:pt x="39" y="39"/>
                    </a:lnTo>
                    <a:lnTo>
                      <a:pt x="39" y="21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21" y="115"/>
                    </a:lnTo>
                    <a:lnTo>
                      <a:pt x="21" y="134"/>
                    </a:lnTo>
                    <a:lnTo>
                      <a:pt x="29" y="144"/>
                    </a:lnTo>
                    <a:lnTo>
                      <a:pt x="34" y="155"/>
                    </a:lnTo>
                    <a:lnTo>
                      <a:pt x="42" y="168"/>
                    </a:lnTo>
                    <a:lnTo>
                      <a:pt x="57" y="236"/>
                    </a:lnTo>
                    <a:lnTo>
                      <a:pt x="78" y="23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3" name="Freeform 465"/>
              <p:cNvSpPr>
                <a:spLocks noChangeAspect="1"/>
              </p:cNvSpPr>
              <p:nvPr/>
            </p:nvSpPr>
            <p:spPr bwMode="auto">
              <a:xfrm>
                <a:off x="2074" y="4433"/>
                <a:ext cx="54" cy="67"/>
              </a:xfrm>
              <a:custGeom>
                <a:avLst/>
                <a:gdLst>
                  <a:gd name="T0" fmla="*/ 0 w 45"/>
                  <a:gd name="T1" fmla="*/ 90 h 50"/>
                  <a:gd name="T2" fmla="*/ 26 w 45"/>
                  <a:gd name="T3" fmla="*/ 43 h 50"/>
                  <a:gd name="T4" fmla="*/ 26 w 45"/>
                  <a:gd name="T5" fmla="*/ 67 h 50"/>
                  <a:gd name="T6" fmla="*/ 53 w 45"/>
                  <a:gd name="T7" fmla="*/ 67 h 50"/>
                  <a:gd name="T8" fmla="*/ 65 w 45"/>
                  <a:gd name="T9" fmla="*/ 90 h 50"/>
                  <a:gd name="T10" fmla="*/ 65 w 45"/>
                  <a:gd name="T11" fmla="*/ 56 h 50"/>
                  <a:gd name="T12" fmla="*/ 37 w 45"/>
                  <a:gd name="T13" fmla="*/ 56 h 50"/>
                  <a:gd name="T14" fmla="*/ 44 w 45"/>
                  <a:gd name="T15" fmla="*/ 32 h 50"/>
                  <a:gd name="T16" fmla="*/ 35 w 45"/>
                  <a:gd name="T17" fmla="*/ 0 h 50"/>
                  <a:gd name="T18" fmla="*/ 19 w 45"/>
                  <a:gd name="T19" fmla="*/ 0 h 50"/>
                  <a:gd name="T20" fmla="*/ 19 w 45"/>
                  <a:gd name="T21" fmla="*/ 32 h 50"/>
                  <a:gd name="T22" fmla="*/ 0 w 45"/>
                  <a:gd name="T23" fmla="*/ 32 h 50"/>
                  <a:gd name="T24" fmla="*/ 0 w 45"/>
                  <a:gd name="T25" fmla="*/ 9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0"/>
                  <a:gd name="T41" fmla="*/ 45 w 45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0">
                    <a:moveTo>
                      <a:pt x="0" y="50"/>
                    </a:moveTo>
                    <a:lnTo>
                      <a:pt x="18" y="24"/>
                    </a:lnTo>
                    <a:lnTo>
                      <a:pt x="18" y="37"/>
                    </a:lnTo>
                    <a:lnTo>
                      <a:pt x="37" y="37"/>
                    </a:lnTo>
                    <a:lnTo>
                      <a:pt x="45" y="50"/>
                    </a:lnTo>
                    <a:lnTo>
                      <a:pt x="45" y="31"/>
                    </a:lnTo>
                    <a:lnTo>
                      <a:pt x="26" y="31"/>
                    </a:lnTo>
                    <a:lnTo>
                      <a:pt x="31" y="18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0" y="1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4" name="Freeform 464"/>
              <p:cNvSpPr>
                <a:spLocks noChangeAspect="1" noEditPoints="1"/>
              </p:cNvSpPr>
              <p:nvPr/>
            </p:nvSpPr>
            <p:spPr bwMode="auto">
              <a:xfrm>
                <a:off x="1261" y="3733"/>
                <a:ext cx="1489" cy="1301"/>
              </a:xfrm>
              <a:custGeom>
                <a:avLst/>
                <a:gdLst>
                  <a:gd name="T0" fmla="*/ 1063 w 1227"/>
                  <a:gd name="T1" fmla="*/ 1515 h 974"/>
                  <a:gd name="T2" fmla="*/ 1080 w 1227"/>
                  <a:gd name="T3" fmla="*/ 1444 h 974"/>
                  <a:gd name="T4" fmla="*/ 902 w 1227"/>
                  <a:gd name="T5" fmla="*/ 1524 h 974"/>
                  <a:gd name="T6" fmla="*/ 920 w 1227"/>
                  <a:gd name="T7" fmla="*/ 1590 h 974"/>
                  <a:gd name="T8" fmla="*/ 828 w 1227"/>
                  <a:gd name="T9" fmla="*/ 1477 h 974"/>
                  <a:gd name="T10" fmla="*/ 1118 w 1227"/>
                  <a:gd name="T11" fmla="*/ 1412 h 974"/>
                  <a:gd name="T12" fmla="*/ 771 w 1227"/>
                  <a:gd name="T13" fmla="*/ 1365 h 974"/>
                  <a:gd name="T14" fmla="*/ 751 w 1227"/>
                  <a:gd name="T15" fmla="*/ 1341 h 974"/>
                  <a:gd name="T16" fmla="*/ 677 w 1227"/>
                  <a:gd name="T17" fmla="*/ 1206 h 974"/>
                  <a:gd name="T18" fmla="*/ 731 w 1227"/>
                  <a:gd name="T19" fmla="*/ 1318 h 974"/>
                  <a:gd name="T20" fmla="*/ 677 w 1227"/>
                  <a:gd name="T21" fmla="*/ 1206 h 974"/>
                  <a:gd name="T22" fmla="*/ 637 w 1227"/>
                  <a:gd name="T23" fmla="*/ 1025 h 974"/>
                  <a:gd name="T24" fmla="*/ 731 w 1227"/>
                  <a:gd name="T25" fmla="*/ 1117 h 974"/>
                  <a:gd name="T26" fmla="*/ 637 w 1227"/>
                  <a:gd name="T27" fmla="*/ 1025 h 974"/>
                  <a:gd name="T28" fmla="*/ 1167 w 1227"/>
                  <a:gd name="T29" fmla="*/ 1169 h 974"/>
                  <a:gd name="T30" fmla="*/ 1118 w 1227"/>
                  <a:gd name="T31" fmla="*/ 1015 h 974"/>
                  <a:gd name="T32" fmla="*/ 1195 w 1227"/>
                  <a:gd name="T33" fmla="*/ 1094 h 974"/>
                  <a:gd name="T34" fmla="*/ 1149 w 1227"/>
                  <a:gd name="T35" fmla="*/ 1313 h 974"/>
                  <a:gd name="T36" fmla="*/ 1531 w 1227"/>
                  <a:gd name="T37" fmla="*/ 71 h 974"/>
                  <a:gd name="T38" fmla="*/ 1478 w 1227"/>
                  <a:gd name="T39" fmla="*/ 159 h 974"/>
                  <a:gd name="T40" fmla="*/ 1439 w 1227"/>
                  <a:gd name="T41" fmla="*/ 262 h 974"/>
                  <a:gd name="T42" fmla="*/ 1308 w 1227"/>
                  <a:gd name="T43" fmla="*/ 490 h 974"/>
                  <a:gd name="T44" fmla="*/ 1211 w 1227"/>
                  <a:gd name="T45" fmla="*/ 580 h 974"/>
                  <a:gd name="T46" fmla="*/ 1156 w 1227"/>
                  <a:gd name="T47" fmla="*/ 649 h 974"/>
                  <a:gd name="T48" fmla="*/ 1080 w 1227"/>
                  <a:gd name="T49" fmla="*/ 707 h 974"/>
                  <a:gd name="T50" fmla="*/ 1184 w 1227"/>
                  <a:gd name="T51" fmla="*/ 866 h 974"/>
                  <a:gd name="T52" fmla="*/ 1172 w 1227"/>
                  <a:gd name="T53" fmla="*/ 918 h 974"/>
                  <a:gd name="T54" fmla="*/ 1080 w 1227"/>
                  <a:gd name="T55" fmla="*/ 767 h 974"/>
                  <a:gd name="T56" fmla="*/ 1025 w 1227"/>
                  <a:gd name="T57" fmla="*/ 831 h 974"/>
                  <a:gd name="T58" fmla="*/ 999 w 1227"/>
                  <a:gd name="T59" fmla="*/ 1174 h 974"/>
                  <a:gd name="T60" fmla="*/ 932 w 1227"/>
                  <a:gd name="T61" fmla="*/ 888 h 974"/>
                  <a:gd name="T62" fmla="*/ 875 w 1227"/>
                  <a:gd name="T63" fmla="*/ 958 h 974"/>
                  <a:gd name="T64" fmla="*/ 909 w 1227"/>
                  <a:gd name="T65" fmla="*/ 1057 h 974"/>
                  <a:gd name="T66" fmla="*/ 882 w 1227"/>
                  <a:gd name="T67" fmla="*/ 1393 h 974"/>
                  <a:gd name="T68" fmla="*/ 828 w 1227"/>
                  <a:gd name="T69" fmla="*/ 1253 h 974"/>
                  <a:gd name="T70" fmla="*/ 771 w 1227"/>
                  <a:gd name="T71" fmla="*/ 1025 h 974"/>
                  <a:gd name="T72" fmla="*/ 735 w 1227"/>
                  <a:gd name="T73" fmla="*/ 920 h 974"/>
                  <a:gd name="T74" fmla="*/ 649 w 1227"/>
                  <a:gd name="T75" fmla="*/ 883 h 974"/>
                  <a:gd name="T76" fmla="*/ 525 w 1227"/>
                  <a:gd name="T77" fmla="*/ 952 h 974"/>
                  <a:gd name="T78" fmla="*/ 468 w 1227"/>
                  <a:gd name="T79" fmla="*/ 1070 h 974"/>
                  <a:gd name="T80" fmla="*/ 357 w 1227"/>
                  <a:gd name="T81" fmla="*/ 1137 h 974"/>
                  <a:gd name="T82" fmla="*/ 161 w 1227"/>
                  <a:gd name="T83" fmla="*/ 1149 h 974"/>
                  <a:gd name="T84" fmla="*/ 74 w 1227"/>
                  <a:gd name="T85" fmla="*/ 1163 h 974"/>
                  <a:gd name="T86" fmla="*/ 101 w 1227"/>
                  <a:gd name="T87" fmla="*/ 1492 h 974"/>
                  <a:gd name="T88" fmla="*/ 394 w 1227"/>
                  <a:gd name="T89" fmla="*/ 1457 h 974"/>
                  <a:gd name="T90" fmla="*/ 468 w 1227"/>
                  <a:gd name="T91" fmla="*/ 1457 h 974"/>
                  <a:gd name="T92" fmla="*/ 317 w 1227"/>
                  <a:gd name="T93" fmla="*/ 1616 h 974"/>
                  <a:gd name="T94" fmla="*/ 317 w 1227"/>
                  <a:gd name="T95" fmla="*/ 1706 h 974"/>
                  <a:gd name="T96" fmla="*/ 894 w 1227"/>
                  <a:gd name="T97" fmla="*/ 1640 h 974"/>
                  <a:gd name="T98" fmla="*/ 1199 w 1227"/>
                  <a:gd name="T99" fmla="*/ 1711 h 974"/>
                  <a:gd name="T100" fmla="*/ 1312 w 1227"/>
                  <a:gd name="T101" fmla="*/ 1636 h 974"/>
                  <a:gd name="T102" fmla="*/ 1343 w 1227"/>
                  <a:gd name="T103" fmla="*/ 1417 h 974"/>
                  <a:gd name="T104" fmla="*/ 1346 w 1227"/>
                  <a:gd name="T105" fmla="*/ 990 h 974"/>
                  <a:gd name="T106" fmla="*/ 1400 w 1227"/>
                  <a:gd name="T107" fmla="*/ 855 h 974"/>
                  <a:gd name="T108" fmla="*/ 1439 w 1227"/>
                  <a:gd name="T109" fmla="*/ 771 h 974"/>
                  <a:gd name="T110" fmla="*/ 1478 w 1227"/>
                  <a:gd name="T111" fmla="*/ 696 h 974"/>
                  <a:gd name="T112" fmla="*/ 1602 w 1227"/>
                  <a:gd name="T113" fmla="*/ 570 h 974"/>
                  <a:gd name="T114" fmla="*/ 1667 w 1227"/>
                  <a:gd name="T115" fmla="*/ 505 h 974"/>
                  <a:gd name="T116" fmla="*/ 1740 w 1227"/>
                  <a:gd name="T117" fmla="*/ 398 h 974"/>
                  <a:gd name="T118" fmla="*/ 1768 w 1227"/>
                  <a:gd name="T119" fmla="*/ 309 h 974"/>
                  <a:gd name="T120" fmla="*/ 1760 w 1227"/>
                  <a:gd name="T121" fmla="*/ 127 h 974"/>
                  <a:gd name="T122" fmla="*/ 1683 w 1227"/>
                  <a:gd name="T123" fmla="*/ 23 h 9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7"/>
                  <a:gd name="T187" fmla="*/ 0 h 974"/>
                  <a:gd name="T188" fmla="*/ 1227 w 1227"/>
                  <a:gd name="T189" fmla="*/ 974 h 9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7" h="974">
                    <a:moveTo>
                      <a:pt x="746" y="791"/>
                    </a:moveTo>
                    <a:lnTo>
                      <a:pt x="746" y="817"/>
                    </a:lnTo>
                    <a:lnTo>
                      <a:pt x="733" y="817"/>
                    </a:lnTo>
                    <a:lnTo>
                      <a:pt x="733" y="841"/>
                    </a:lnTo>
                    <a:lnTo>
                      <a:pt x="722" y="846"/>
                    </a:lnTo>
                    <a:lnTo>
                      <a:pt x="722" y="849"/>
                    </a:lnTo>
                    <a:lnTo>
                      <a:pt x="720" y="849"/>
                    </a:lnTo>
                    <a:lnTo>
                      <a:pt x="709" y="854"/>
                    </a:lnTo>
                    <a:lnTo>
                      <a:pt x="709" y="838"/>
                    </a:lnTo>
                    <a:lnTo>
                      <a:pt x="715" y="825"/>
                    </a:lnTo>
                    <a:lnTo>
                      <a:pt x="722" y="815"/>
                    </a:lnTo>
                    <a:lnTo>
                      <a:pt x="733" y="809"/>
                    </a:lnTo>
                    <a:lnTo>
                      <a:pt x="733" y="791"/>
                    </a:lnTo>
                    <a:lnTo>
                      <a:pt x="746" y="791"/>
                    </a:lnTo>
                    <a:close/>
                    <a:moveTo>
                      <a:pt x="536" y="791"/>
                    </a:moveTo>
                    <a:lnTo>
                      <a:pt x="546" y="794"/>
                    </a:lnTo>
                    <a:lnTo>
                      <a:pt x="599" y="854"/>
                    </a:lnTo>
                    <a:lnTo>
                      <a:pt x="612" y="854"/>
                    </a:lnTo>
                    <a:lnTo>
                      <a:pt x="625" y="857"/>
                    </a:lnTo>
                    <a:lnTo>
                      <a:pt x="644" y="880"/>
                    </a:lnTo>
                    <a:lnTo>
                      <a:pt x="686" y="883"/>
                    </a:lnTo>
                    <a:lnTo>
                      <a:pt x="651" y="906"/>
                    </a:lnTo>
                    <a:lnTo>
                      <a:pt x="651" y="893"/>
                    </a:lnTo>
                    <a:lnTo>
                      <a:pt x="625" y="891"/>
                    </a:lnTo>
                    <a:lnTo>
                      <a:pt x="612" y="880"/>
                    </a:lnTo>
                    <a:lnTo>
                      <a:pt x="612" y="867"/>
                    </a:lnTo>
                    <a:lnTo>
                      <a:pt x="594" y="867"/>
                    </a:lnTo>
                    <a:lnTo>
                      <a:pt x="586" y="851"/>
                    </a:lnTo>
                    <a:lnTo>
                      <a:pt x="570" y="836"/>
                    </a:lnTo>
                    <a:lnTo>
                      <a:pt x="562" y="828"/>
                    </a:lnTo>
                    <a:lnTo>
                      <a:pt x="554" y="823"/>
                    </a:lnTo>
                    <a:lnTo>
                      <a:pt x="544" y="817"/>
                    </a:lnTo>
                    <a:lnTo>
                      <a:pt x="536" y="817"/>
                    </a:lnTo>
                    <a:lnTo>
                      <a:pt x="536" y="791"/>
                    </a:lnTo>
                    <a:close/>
                    <a:moveTo>
                      <a:pt x="759" y="765"/>
                    </a:moveTo>
                    <a:lnTo>
                      <a:pt x="759" y="791"/>
                    </a:lnTo>
                    <a:lnTo>
                      <a:pt x="746" y="791"/>
                    </a:lnTo>
                    <a:lnTo>
                      <a:pt x="746" y="765"/>
                    </a:lnTo>
                    <a:lnTo>
                      <a:pt x="759" y="765"/>
                    </a:lnTo>
                    <a:close/>
                    <a:moveTo>
                      <a:pt x="510" y="752"/>
                    </a:moveTo>
                    <a:lnTo>
                      <a:pt x="523" y="752"/>
                    </a:lnTo>
                    <a:lnTo>
                      <a:pt x="523" y="765"/>
                    </a:lnTo>
                    <a:lnTo>
                      <a:pt x="536" y="765"/>
                    </a:lnTo>
                    <a:lnTo>
                      <a:pt x="536" y="791"/>
                    </a:lnTo>
                    <a:lnTo>
                      <a:pt x="523" y="791"/>
                    </a:lnTo>
                    <a:lnTo>
                      <a:pt x="523" y="778"/>
                    </a:lnTo>
                    <a:lnTo>
                      <a:pt x="510" y="778"/>
                    </a:lnTo>
                    <a:lnTo>
                      <a:pt x="510" y="752"/>
                    </a:lnTo>
                    <a:close/>
                    <a:moveTo>
                      <a:pt x="496" y="739"/>
                    </a:moveTo>
                    <a:lnTo>
                      <a:pt x="510" y="739"/>
                    </a:lnTo>
                    <a:lnTo>
                      <a:pt x="510" y="752"/>
                    </a:lnTo>
                    <a:lnTo>
                      <a:pt x="496" y="752"/>
                    </a:lnTo>
                    <a:lnTo>
                      <a:pt x="496" y="739"/>
                    </a:lnTo>
                    <a:close/>
                    <a:moveTo>
                      <a:pt x="460" y="676"/>
                    </a:moveTo>
                    <a:lnTo>
                      <a:pt x="473" y="676"/>
                    </a:lnTo>
                    <a:lnTo>
                      <a:pt x="473" y="689"/>
                    </a:lnTo>
                    <a:lnTo>
                      <a:pt x="483" y="689"/>
                    </a:lnTo>
                    <a:lnTo>
                      <a:pt x="483" y="715"/>
                    </a:lnTo>
                    <a:lnTo>
                      <a:pt x="496" y="715"/>
                    </a:lnTo>
                    <a:lnTo>
                      <a:pt x="496" y="739"/>
                    </a:lnTo>
                    <a:lnTo>
                      <a:pt x="483" y="739"/>
                    </a:lnTo>
                    <a:lnTo>
                      <a:pt x="481" y="726"/>
                    </a:lnTo>
                    <a:lnTo>
                      <a:pt x="478" y="715"/>
                    </a:lnTo>
                    <a:lnTo>
                      <a:pt x="470" y="707"/>
                    </a:lnTo>
                    <a:lnTo>
                      <a:pt x="460" y="702"/>
                    </a:lnTo>
                    <a:lnTo>
                      <a:pt x="460" y="676"/>
                    </a:lnTo>
                    <a:close/>
                    <a:moveTo>
                      <a:pt x="460" y="676"/>
                    </a:moveTo>
                    <a:lnTo>
                      <a:pt x="447" y="676"/>
                    </a:lnTo>
                    <a:lnTo>
                      <a:pt x="447" y="650"/>
                    </a:lnTo>
                    <a:lnTo>
                      <a:pt x="460" y="650"/>
                    </a:lnTo>
                    <a:lnTo>
                      <a:pt x="460" y="676"/>
                    </a:lnTo>
                    <a:close/>
                    <a:moveTo>
                      <a:pt x="433" y="574"/>
                    </a:moveTo>
                    <a:lnTo>
                      <a:pt x="447" y="576"/>
                    </a:lnTo>
                    <a:lnTo>
                      <a:pt x="454" y="579"/>
                    </a:lnTo>
                    <a:lnTo>
                      <a:pt x="457" y="587"/>
                    </a:lnTo>
                    <a:lnTo>
                      <a:pt x="460" y="600"/>
                    </a:lnTo>
                    <a:lnTo>
                      <a:pt x="496" y="600"/>
                    </a:lnTo>
                    <a:lnTo>
                      <a:pt x="496" y="626"/>
                    </a:lnTo>
                    <a:lnTo>
                      <a:pt x="483" y="626"/>
                    </a:lnTo>
                    <a:lnTo>
                      <a:pt x="483" y="613"/>
                    </a:lnTo>
                    <a:lnTo>
                      <a:pt x="447" y="613"/>
                    </a:lnTo>
                    <a:lnTo>
                      <a:pt x="447" y="600"/>
                    </a:lnTo>
                    <a:lnTo>
                      <a:pt x="433" y="600"/>
                    </a:lnTo>
                    <a:lnTo>
                      <a:pt x="433" y="574"/>
                    </a:lnTo>
                    <a:close/>
                    <a:moveTo>
                      <a:pt x="759" y="765"/>
                    </a:moveTo>
                    <a:lnTo>
                      <a:pt x="759" y="734"/>
                    </a:lnTo>
                    <a:lnTo>
                      <a:pt x="770" y="734"/>
                    </a:lnTo>
                    <a:lnTo>
                      <a:pt x="778" y="663"/>
                    </a:lnTo>
                    <a:lnTo>
                      <a:pt x="788" y="660"/>
                    </a:lnTo>
                    <a:lnTo>
                      <a:pt x="793" y="655"/>
                    </a:lnTo>
                    <a:lnTo>
                      <a:pt x="796" y="647"/>
                    </a:lnTo>
                    <a:lnTo>
                      <a:pt x="799" y="631"/>
                    </a:lnTo>
                    <a:lnTo>
                      <a:pt x="799" y="605"/>
                    </a:lnTo>
                    <a:lnTo>
                      <a:pt x="812" y="605"/>
                    </a:lnTo>
                    <a:lnTo>
                      <a:pt x="809" y="584"/>
                    </a:lnTo>
                    <a:lnTo>
                      <a:pt x="759" y="569"/>
                    </a:lnTo>
                    <a:lnTo>
                      <a:pt x="759" y="555"/>
                    </a:lnTo>
                    <a:lnTo>
                      <a:pt x="791" y="555"/>
                    </a:lnTo>
                    <a:lnTo>
                      <a:pt x="791" y="569"/>
                    </a:lnTo>
                    <a:lnTo>
                      <a:pt x="822" y="569"/>
                    </a:lnTo>
                    <a:lnTo>
                      <a:pt x="822" y="613"/>
                    </a:lnTo>
                    <a:lnTo>
                      <a:pt x="812" y="613"/>
                    </a:lnTo>
                    <a:lnTo>
                      <a:pt x="812" y="644"/>
                    </a:lnTo>
                    <a:lnTo>
                      <a:pt x="804" y="660"/>
                    </a:lnTo>
                    <a:lnTo>
                      <a:pt x="799" y="676"/>
                    </a:lnTo>
                    <a:lnTo>
                      <a:pt x="799" y="702"/>
                    </a:lnTo>
                    <a:lnTo>
                      <a:pt x="785" y="702"/>
                    </a:lnTo>
                    <a:lnTo>
                      <a:pt x="780" y="736"/>
                    </a:lnTo>
                    <a:lnTo>
                      <a:pt x="759" y="765"/>
                    </a:lnTo>
                    <a:close/>
                    <a:moveTo>
                      <a:pt x="1067" y="8"/>
                    </a:moveTo>
                    <a:lnTo>
                      <a:pt x="1067" y="13"/>
                    </a:lnTo>
                    <a:lnTo>
                      <a:pt x="1067" y="26"/>
                    </a:lnTo>
                    <a:lnTo>
                      <a:pt x="1040" y="26"/>
                    </a:lnTo>
                    <a:lnTo>
                      <a:pt x="1040" y="40"/>
                    </a:lnTo>
                    <a:lnTo>
                      <a:pt x="1040" y="53"/>
                    </a:lnTo>
                    <a:lnTo>
                      <a:pt x="1027" y="63"/>
                    </a:lnTo>
                    <a:lnTo>
                      <a:pt x="1014" y="63"/>
                    </a:lnTo>
                    <a:lnTo>
                      <a:pt x="1014" y="76"/>
                    </a:lnTo>
                    <a:lnTo>
                      <a:pt x="1004" y="76"/>
                    </a:lnTo>
                    <a:lnTo>
                      <a:pt x="1004" y="89"/>
                    </a:lnTo>
                    <a:lnTo>
                      <a:pt x="1004" y="102"/>
                    </a:lnTo>
                    <a:lnTo>
                      <a:pt x="990" y="102"/>
                    </a:lnTo>
                    <a:lnTo>
                      <a:pt x="985" y="110"/>
                    </a:lnTo>
                    <a:lnTo>
                      <a:pt x="977" y="115"/>
                    </a:lnTo>
                    <a:lnTo>
                      <a:pt x="977" y="129"/>
                    </a:lnTo>
                    <a:lnTo>
                      <a:pt x="977" y="147"/>
                    </a:lnTo>
                    <a:lnTo>
                      <a:pt x="951" y="155"/>
                    </a:lnTo>
                    <a:lnTo>
                      <a:pt x="951" y="165"/>
                    </a:lnTo>
                    <a:lnTo>
                      <a:pt x="935" y="210"/>
                    </a:lnTo>
                    <a:lnTo>
                      <a:pt x="925" y="210"/>
                    </a:lnTo>
                    <a:lnTo>
                      <a:pt x="925" y="236"/>
                    </a:lnTo>
                    <a:lnTo>
                      <a:pt x="888" y="275"/>
                    </a:lnTo>
                    <a:lnTo>
                      <a:pt x="888" y="288"/>
                    </a:lnTo>
                    <a:lnTo>
                      <a:pt x="875" y="288"/>
                    </a:lnTo>
                    <a:lnTo>
                      <a:pt x="875" y="299"/>
                    </a:lnTo>
                    <a:lnTo>
                      <a:pt x="835" y="312"/>
                    </a:lnTo>
                    <a:lnTo>
                      <a:pt x="835" y="325"/>
                    </a:lnTo>
                    <a:lnTo>
                      <a:pt x="822" y="325"/>
                    </a:lnTo>
                    <a:lnTo>
                      <a:pt x="822" y="338"/>
                    </a:lnTo>
                    <a:lnTo>
                      <a:pt x="812" y="338"/>
                    </a:lnTo>
                    <a:lnTo>
                      <a:pt x="812" y="351"/>
                    </a:lnTo>
                    <a:lnTo>
                      <a:pt x="799" y="351"/>
                    </a:lnTo>
                    <a:lnTo>
                      <a:pt x="791" y="351"/>
                    </a:lnTo>
                    <a:lnTo>
                      <a:pt x="785" y="364"/>
                    </a:lnTo>
                    <a:lnTo>
                      <a:pt x="785" y="377"/>
                    </a:lnTo>
                    <a:lnTo>
                      <a:pt x="772" y="380"/>
                    </a:lnTo>
                    <a:lnTo>
                      <a:pt x="772" y="377"/>
                    </a:lnTo>
                    <a:lnTo>
                      <a:pt x="775" y="377"/>
                    </a:lnTo>
                    <a:lnTo>
                      <a:pt x="767" y="390"/>
                    </a:lnTo>
                    <a:lnTo>
                      <a:pt x="733" y="396"/>
                    </a:lnTo>
                    <a:lnTo>
                      <a:pt x="733" y="414"/>
                    </a:lnTo>
                    <a:lnTo>
                      <a:pt x="759" y="414"/>
                    </a:lnTo>
                    <a:lnTo>
                      <a:pt x="770" y="432"/>
                    </a:lnTo>
                    <a:lnTo>
                      <a:pt x="788" y="456"/>
                    </a:lnTo>
                    <a:lnTo>
                      <a:pt x="796" y="469"/>
                    </a:lnTo>
                    <a:lnTo>
                      <a:pt x="804" y="485"/>
                    </a:lnTo>
                    <a:lnTo>
                      <a:pt x="809" y="498"/>
                    </a:lnTo>
                    <a:lnTo>
                      <a:pt x="812" y="511"/>
                    </a:lnTo>
                    <a:lnTo>
                      <a:pt x="812" y="548"/>
                    </a:lnTo>
                    <a:lnTo>
                      <a:pt x="799" y="548"/>
                    </a:lnTo>
                    <a:lnTo>
                      <a:pt x="796" y="532"/>
                    </a:lnTo>
                    <a:lnTo>
                      <a:pt x="796" y="514"/>
                    </a:lnTo>
                    <a:lnTo>
                      <a:pt x="791" y="500"/>
                    </a:lnTo>
                    <a:lnTo>
                      <a:pt x="785" y="487"/>
                    </a:lnTo>
                    <a:lnTo>
                      <a:pt x="775" y="469"/>
                    </a:lnTo>
                    <a:lnTo>
                      <a:pt x="762" y="453"/>
                    </a:lnTo>
                    <a:lnTo>
                      <a:pt x="746" y="440"/>
                    </a:lnTo>
                    <a:lnTo>
                      <a:pt x="733" y="430"/>
                    </a:lnTo>
                    <a:lnTo>
                      <a:pt x="722" y="419"/>
                    </a:lnTo>
                    <a:lnTo>
                      <a:pt x="715" y="409"/>
                    </a:lnTo>
                    <a:lnTo>
                      <a:pt x="688" y="401"/>
                    </a:lnTo>
                    <a:lnTo>
                      <a:pt x="670" y="401"/>
                    </a:lnTo>
                    <a:lnTo>
                      <a:pt x="675" y="427"/>
                    </a:lnTo>
                    <a:lnTo>
                      <a:pt x="696" y="466"/>
                    </a:lnTo>
                    <a:lnTo>
                      <a:pt x="709" y="466"/>
                    </a:lnTo>
                    <a:lnTo>
                      <a:pt x="715" y="555"/>
                    </a:lnTo>
                    <a:lnTo>
                      <a:pt x="722" y="739"/>
                    </a:lnTo>
                    <a:lnTo>
                      <a:pt x="701" y="739"/>
                    </a:lnTo>
                    <a:lnTo>
                      <a:pt x="686" y="671"/>
                    </a:lnTo>
                    <a:lnTo>
                      <a:pt x="678" y="658"/>
                    </a:lnTo>
                    <a:lnTo>
                      <a:pt x="673" y="647"/>
                    </a:lnTo>
                    <a:lnTo>
                      <a:pt x="665" y="637"/>
                    </a:lnTo>
                    <a:lnTo>
                      <a:pt x="665" y="618"/>
                    </a:lnTo>
                    <a:lnTo>
                      <a:pt x="665" y="524"/>
                    </a:lnTo>
                    <a:lnTo>
                      <a:pt x="644" y="503"/>
                    </a:lnTo>
                    <a:lnTo>
                      <a:pt x="633" y="498"/>
                    </a:lnTo>
                    <a:lnTo>
                      <a:pt x="612" y="498"/>
                    </a:lnTo>
                    <a:lnTo>
                      <a:pt x="612" y="503"/>
                    </a:lnTo>
                    <a:lnTo>
                      <a:pt x="612" y="516"/>
                    </a:lnTo>
                    <a:lnTo>
                      <a:pt x="604" y="521"/>
                    </a:lnTo>
                    <a:lnTo>
                      <a:pt x="599" y="529"/>
                    </a:lnTo>
                    <a:lnTo>
                      <a:pt x="594" y="537"/>
                    </a:lnTo>
                    <a:lnTo>
                      <a:pt x="594" y="548"/>
                    </a:lnTo>
                    <a:lnTo>
                      <a:pt x="594" y="561"/>
                    </a:lnTo>
                    <a:lnTo>
                      <a:pt x="599" y="574"/>
                    </a:lnTo>
                    <a:lnTo>
                      <a:pt x="599" y="587"/>
                    </a:lnTo>
                    <a:lnTo>
                      <a:pt x="612" y="589"/>
                    </a:lnTo>
                    <a:lnTo>
                      <a:pt x="617" y="592"/>
                    </a:lnTo>
                    <a:lnTo>
                      <a:pt x="617" y="597"/>
                    </a:lnTo>
                    <a:lnTo>
                      <a:pt x="620" y="613"/>
                    </a:lnTo>
                    <a:lnTo>
                      <a:pt x="625" y="613"/>
                    </a:lnTo>
                    <a:lnTo>
                      <a:pt x="630" y="820"/>
                    </a:lnTo>
                    <a:lnTo>
                      <a:pt x="599" y="804"/>
                    </a:lnTo>
                    <a:lnTo>
                      <a:pt x="599" y="781"/>
                    </a:lnTo>
                    <a:lnTo>
                      <a:pt x="575" y="765"/>
                    </a:lnTo>
                    <a:lnTo>
                      <a:pt x="575" y="739"/>
                    </a:lnTo>
                    <a:lnTo>
                      <a:pt x="573" y="728"/>
                    </a:lnTo>
                    <a:lnTo>
                      <a:pt x="570" y="726"/>
                    </a:lnTo>
                    <a:lnTo>
                      <a:pt x="565" y="720"/>
                    </a:lnTo>
                    <a:lnTo>
                      <a:pt x="562" y="702"/>
                    </a:lnTo>
                    <a:lnTo>
                      <a:pt x="549" y="702"/>
                    </a:lnTo>
                    <a:lnTo>
                      <a:pt x="549" y="676"/>
                    </a:lnTo>
                    <a:lnTo>
                      <a:pt x="536" y="676"/>
                    </a:lnTo>
                    <a:lnTo>
                      <a:pt x="536" y="587"/>
                    </a:lnTo>
                    <a:lnTo>
                      <a:pt x="523" y="587"/>
                    </a:lnTo>
                    <a:lnTo>
                      <a:pt x="523" y="574"/>
                    </a:lnTo>
                    <a:lnTo>
                      <a:pt x="510" y="574"/>
                    </a:lnTo>
                    <a:lnTo>
                      <a:pt x="510" y="561"/>
                    </a:lnTo>
                    <a:lnTo>
                      <a:pt x="510" y="534"/>
                    </a:lnTo>
                    <a:lnTo>
                      <a:pt x="504" y="529"/>
                    </a:lnTo>
                    <a:lnTo>
                      <a:pt x="499" y="524"/>
                    </a:lnTo>
                    <a:lnTo>
                      <a:pt x="499" y="516"/>
                    </a:lnTo>
                    <a:lnTo>
                      <a:pt x="496" y="503"/>
                    </a:lnTo>
                    <a:lnTo>
                      <a:pt x="496" y="472"/>
                    </a:lnTo>
                    <a:lnTo>
                      <a:pt x="483" y="472"/>
                    </a:lnTo>
                    <a:lnTo>
                      <a:pt x="483" y="485"/>
                    </a:lnTo>
                    <a:lnTo>
                      <a:pt x="465" y="485"/>
                    </a:lnTo>
                    <a:lnTo>
                      <a:pt x="441" y="495"/>
                    </a:lnTo>
                    <a:lnTo>
                      <a:pt x="420" y="511"/>
                    </a:lnTo>
                    <a:lnTo>
                      <a:pt x="383" y="511"/>
                    </a:lnTo>
                    <a:lnTo>
                      <a:pt x="383" y="524"/>
                    </a:lnTo>
                    <a:lnTo>
                      <a:pt x="370" y="524"/>
                    </a:lnTo>
                    <a:lnTo>
                      <a:pt x="370" y="534"/>
                    </a:lnTo>
                    <a:lnTo>
                      <a:pt x="357" y="534"/>
                    </a:lnTo>
                    <a:lnTo>
                      <a:pt x="357" y="548"/>
                    </a:lnTo>
                    <a:lnTo>
                      <a:pt x="344" y="548"/>
                    </a:lnTo>
                    <a:lnTo>
                      <a:pt x="344" y="569"/>
                    </a:lnTo>
                    <a:lnTo>
                      <a:pt x="331" y="587"/>
                    </a:lnTo>
                    <a:lnTo>
                      <a:pt x="318" y="587"/>
                    </a:lnTo>
                    <a:lnTo>
                      <a:pt x="318" y="600"/>
                    </a:lnTo>
                    <a:lnTo>
                      <a:pt x="305" y="600"/>
                    </a:lnTo>
                    <a:lnTo>
                      <a:pt x="292" y="600"/>
                    </a:lnTo>
                    <a:lnTo>
                      <a:pt x="292" y="613"/>
                    </a:lnTo>
                    <a:lnTo>
                      <a:pt x="273" y="613"/>
                    </a:lnTo>
                    <a:lnTo>
                      <a:pt x="247" y="618"/>
                    </a:lnTo>
                    <a:lnTo>
                      <a:pt x="242" y="637"/>
                    </a:lnTo>
                    <a:lnTo>
                      <a:pt x="202" y="637"/>
                    </a:lnTo>
                    <a:lnTo>
                      <a:pt x="202" y="626"/>
                    </a:lnTo>
                    <a:lnTo>
                      <a:pt x="152" y="626"/>
                    </a:lnTo>
                    <a:lnTo>
                      <a:pt x="139" y="650"/>
                    </a:lnTo>
                    <a:lnTo>
                      <a:pt x="118" y="647"/>
                    </a:lnTo>
                    <a:lnTo>
                      <a:pt x="110" y="644"/>
                    </a:lnTo>
                    <a:lnTo>
                      <a:pt x="105" y="639"/>
                    </a:lnTo>
                    <a:lnTo>
                      <a:pt x="94" y="637"/>
                    </a:lnTo>
                    <a:lnTo>
                      <a:pt x="31" y="637"/>
                    </a:lnTo>
                    <a:lnTo>
                      <a:pt x="31" y="650"/>
                    </a:lnTo>
                    <a:lnTo>
                      <a:pt x="45" y="652"/>
                    </a:lnTo>
                    <a:lnTo>
                      <a:pt x="50" y="652"/>
                    </a:lnTo>
                    <a:lnTo>
                      <a:pt x="52" y="658"/>
                    </a:lnTo>
                    <a:lnTo>
                      <a:pt x="55" y="671"/>
                    </a:lnTo>
                    <a:lnTo>
                      <a:pt x="63" y="778"/>
                    </a:lnTo>
                    <a:lnTo>
                      <a:pt x="0" y="789"/>
                    </a:lnTo>
                    <a:lnTo>
                      <a:pt x="31" y="828"/>
                    </a:lnTo>
                    <a:lnTo>
                      <a:pt x="68" y="836"/>
                    </a:lnTo>
                    <a:lnTo>
                      <a:pt x="210" y="836"/>
                    </a:lnTo>
                    <a:lnTo>
                      <a:pt x="228" y="836"/>
                    </a:lnTo>
                    <a:lnTo>
                      <a:pt x="234" y="825"/>
                    </a:lnTo>
                    <a:lnTo>
                      <a:pt x="242" y="817"/>
                    </a:lnTo>
                    <a:lnTo>
                      <a:pt x="249" y="817"/>
                    </a:lnTo>
                    <a:lnTo>
                      <a:pt x="268" y="817"/>
                    </a:lnTo>
                    <a:lnTo>
                      <a:pt x="268" y="804"/>
                    </a:lnTo>
                    <a:lnTo>
                      <a:pt x="281" y="804"/>
                    </a:lnTo>
                    <a:lnTo>
                      <a:pt x="292" y="804"/>
                    </a:lnTo>
                    <a:lnTo>
                      <a:pt x="292" y="796"/>
                    </a:lnTo>
                    <a:lnTo>
                      <a:pt x="318" y="783"/>
                    </a:lnTo>
                    <a:lnTo>
                      <a:pt x="318" y="817"/>
                    </a:lnTo>
                    <a:lnTo>
                      <a:pt x="305" y="817"/>
                    </a:lnTo>
                    <a:lnTo>
                      <a:pt x="305" y="828"/>
                    </a:lnTo>
                    <a:lnTo>
                      <a:pt x="292" y="828"/>
                    </a:lnTo>
                    <a:lnTo>
                      <a:pt x="292" y="849"/>
                    </a:lnTo>
                    <a:lnTo>
                      <a:pt x="255" y="875"/>
                    </a:lnTo>
                    <a:lnTo>
                      <a:pt x="215" y="906"/>
                    </a:lnTo>
                    <a:lnTo>
                      <a:pt x="215" y="917"/>
                    </a:lnTo>
                    <a:lnTo>
                      <a:pt x="202" y="917"/>
                    </a:lnTo>
                    <a:lnTo>
                      <a:pt x="202" y="925"/>
                    </a:lnTo>
                    <a:lnTo>
                      <a:pt x="202" y="938"/>
                    </a:lnTo>
                    <a:lnTo>
                      <a:pt x="197" y="972"/>
                    </a:lnTo>
                    <a:lnTo>
                      <a:pt x="215" y="956"/>
                    </a:lnTo>
                    <a:lnTo>
                      <a:pt x="228" y="956"/>
                    </a:lnTo>
                    <a:lnTo>
                      <a:pt x="331" y="917"/>
                    </a:lnTo>
                    <a:lnTo>
                      <a:pt x="381" y="917"/>
                    </a:lnTo>
                    <a:lnTo>
                      <a:pt x="447" y="917"/>
                    </a:lnTo>
                    <a:lnTo>
                      <a:pt x="525" y="917"/>
                    </a:lnTo>
                    <a:lnTo>
                      <a:pt x="607" y="919"/>
                    </a:lnTo>
                    <a:lnTo>
                      <a:pt x="683" y="925"/>
                    </a:lnTo>
                    <a:lnTo>
                      <a:pt x="751" y="935"/>
                    </a:lnTo>
                    <a:lnTo>
                      <a:pt x="778" y="940"/>
                    </a:lnTo>
                    <a:lnTo>
                      <a:pt x="799" y="948"/>
                    </a:lnTo>
                    <a:lnTo>
                      <a:pt x="809" y="954"/>
                    </a:lnTo>
                    <a:lnTo>
                      <a:pt x="814" y="959"/>
                    </a:lnTo>
                    <a:lnTo>
                      <a:pt x="820" y="964"/>
                    </a:lnTo>
                    <a:lnTo>
                      <a:pt x="822" y="969"/>
                    </a:lnTo>
                    <a:lnTo>
                      <a:pt x="888" y="974"/>
                    </a:lnTo>
                    <a:lnTo>
                      <a:pt x="888" y="943"/>
                    </a:lnTo>
                    <a:lnTo>
                      <a:pt x="888" y="927"/>
                    </a:lnTo>
                    <a:lnTo>
                      <a:pt x="891" y="917"/>
                    </a:lnTo>
                    <a:lnTo>
                      <a:pt x="893" y="909"/>
                    </a:lnTo>
                    <a:lnTo>
                      <a:pt x="901" y="899"/>
                    </a:lnTo>
                    <a:lnTo>
                      <a:pt x="901" y="880"/>
                    </a:lnTo>
                    <a:lnTo>
                      <a:pt x="901" y="849"/>
                    </a:lnTo>
                    <a:lnTo>
                      <a:pt x="906" y="823"/>
                    </a:lnTo>
                    <a:lnTo>
                      <a:pt x="912" y="794"/>
                    </a:lnTo>
                    <a:lnTo>
                      <a:pt x="914" y="752"/>
                    </a:lnTo>
                    <a:lnTo>
                      <a:pt x="914" y="707"/>
                    </a:lnTo>
                    <a:lnTo>
                      <a:pt x="914" y="702"/>
                    </a:lnTo>
                    <a:lnTo>
                      <a:pt x="901" y="582"/>
                    </a:lnTo>
                    <a:lnTo>
                      <a:pt x="901" y="555"/>
                    </a:lnTo>
                    <a:lnTo>
                      <a:pt x="914" y="555"/>
                    </a:lnTo>
                    <a:lnTo>
                      <a:pt x="914" y="542"/>
                    </a:lnTo>
                    <a:lnTo>
                      <a:pt x="914" y="529"/>
                    </a:lnTo>
                    <a:lnTo>
                      <a:pt x="925" y="529"/>
                    </a:lnTo>
                    <a:lnTo>
                      <a:pt x="938" y="490"/>
                    </a:lnTo>
                    <a:lnTo>
                      <a:pt x="938" y="479"/>
                    </a:lnTo>
                    <a:lnTo>
                      <a:pt x="951" y="479"/>
                    </a:lnTo>
                    <a:lnTo>
                      <a:pt x="951" y="466"/>
                    </a:lnTo>
                    <a:lnTo>
                      <a:pt x="951" y="453"/>
                    </a:lnTo>
                    <a:lnTo>
                      <a:pt x="964" y="453"/>
                    </a:lnTo>
                    <a:lnTo>
                      <a:pt x="964" y="440"/>
                    </a:lnTo>
                    <a:lnTo>
                      <a:pt x="975" y="435"/>
                    </a:lnTo>
                    <a:lnTo>
                      <a:pt x="977" y="432"/>
                    </a:lnTo>
                    <a:lnTo>
                      <a:pt x="977" y="430"/>
                    </a:lnTo>
                    <a:lnTo>
                      <a:pt x="977" y="414"/>
                    </a:lnTo>
                    <a:lnTo>
                      <a:pt x="990" y="414"/>
                    </a:lnTo>
                    <a:lnTo>
                      <a:pt x="990" y="401"/>
                    </a:lnTo>
                    <a:lnTo>
                      <a:pt x="1004" y="401"/>
                    </a:lnTo>
                    <a:lnTo>
                      <a:pt x="1004" y="390"/>
                    </a:lnTo>
                    <a:lnTo>
                      <a:pt x="1027" y="383"/>
                    </a:lnTo>
                    <a:lnTo>
                      <a:pt x="1054" y="364"/>
                    </a:lnTo>
                    <a:lnTo>
                      <a:pt x="1067" y="346"/>
                    </a:lnTo>
                    <a:lnTo>
                      <a:pt x="1067" y="325"/>
                    </a:lnTo>
                    <a:lnTo>
                      <a:pt x="1080" y="322"/>
                    </a:lnTo>
                    <a:lnTo>
                      <a:pt x="1088" y="320"/>
                    </a:lnTo>
                    <a:lnTo>
                      <a:pt x="1090" y="317"/>
                    </a:lnTo>
                    <a:lnTo>
                      <a:pt x="1093" y="307"/>
                    </a:lnTo>
                    <a:lnTo>
                      <a:pt x="1106" y="307"/>
                    </a:lnTo>
                    <a:lnTo>
                      <a:pt x="1106" y="294"/>
                    </a:lnTo>
                    <a:lnTo>
                      <a:pt x="1117" y="294"/>
                    </a:lnTo>
                    <a:lnTo>
                      <a:pt x="1132" y="283"/>
                    </a:lnTo>
                    <a:lnTo>
                      <a:pt x="1143" y="273"/>
                    </a:lnTo>
                    <a:lnTo>
                      <a:pt x="1151" y="259"/>
                    </a:lnTo>
                    <a:lnTo>
                      <a:pt x="1156" y="244"/>
                    </a:lnTo>
                    <a:lnTo>
                      <a:pt x="1169" y="244"/>
                    </a:lnTo>
                    <a:lnTo>
                      <a:pt x="1169" y="223"/>
                    </a:lnTo>
                    <a:lnTo>
                      <a:pt x="1182" y="223"/>
                    </a:lnTo>
                    <a:lnTo>
                      <a:pt x="1182" y="205"/>
                    </a:lnTo>
                    <a:lnTo>
                      <a:pt x="1195" y="202"/>
                    </a:lnTo>
                    <a:lnTo>
                      <a:pt x="1193" y="205"/>
                    </a:lnTo>
                    <a:lnTo>
                      <a:pt x="1193" y="202"/>
                    </a:lnTo>
                    <a:lnTo>
                      <a:pt x="1201" y="191"/>
                    </a:lnTo>
                    <a:lnTo>
                      <a:pt x="1201" y="173"/>
                    </a:lnTo>
                    <a:lnTo>
                      <a:pt x="1209" y="155"/>
                    </a:lnTo>
                    <a:lnTo>
                      <a:pt x="1219" y="155"/>
                    </a:lnTo>
                    <a:lnTo>
                      <a:pt x="1227" y="155"/>
                    </a:lnTo>
                    <a:lnTo>
                      <a:pt x="1219" y="89"/>
                    </a:lnTo>
                    <a:lnTo>
                      <a:pt x="1209" y="89"/>
                    </a:lnTo>
                    <a:lnTo>
                      <a:pt x="1195" y="71"/>
                    </a:lnTo>
                    <a:lnTo>
                      <a:pt x="1182" y="53"/>
                    </a:lnTo>
                    <a:lnTo>
                      <a:pt x="1182" y="40"/>
                    </a:lnTo>
                    <a:lnTo>
                      <a:pt x="1156" y="40"/>
                    </a:lnTo>
                    <a:lnTo>
                      <a:pt x="1156" y="26"/>
                    </a:lnTo>
                    <a:lnTo>
                      <a:pt x="1143" y="26"/>
                    </a:lnTo>
                    <a:lnTo>
                      <a:pt x="1143" y="13"/>
                    </a:lnTo>
                    <a:lnTo>
                      <a:pt x="1124" y="13"/>
                    </a:lnTo>
                    <a:lnTo>
                      <a:pt x="1106" y="13"/>
                    </a:lnTo>
                    <a:lnTo>
                      <a:pt x="1106" y="0"/>
                    </a:lnTo>
                    <a:lnTo>
                      <a:pt x="1067" y="8"/>
                    </a:lnTo>
                    <a:close/>
                  </a:path>
                </a:pathLst>
              </a:custGeom>
              <a:solidFill>
                <a:srgbClr val="15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5" name="Freeform 463"/>
              <p:cNvSpPr>
                <a:spLocks noChangeAspect="1"/>
              </p:cNvSpPr>
              <p:nvPr/>
            </p:nvSpPr>
            <p:spPr bwMode="auto">
              <a:xfrm>
                <a:off x="1647" y="4465"/>
                <a:ext cx="31" cy="52"/>
              </a:xfrm>
              <a:custGeom>
                <a:avLst/>
                <a:gdLst>
                  <a:gd name="T0" fmla="*/ 0 w 26"/>
                  <a:gd name="T1" fmla="*/ 69 h 39"/>
                  <a:gd name="T2" fmla="*/ 19 w 26"/>
                  <a:gd name="T3" fmla="*/ 69 h 39"/>
                  <a:gd name="T4" fmla="*/ 37 w 26"/>
                  <a:gd name="T5" fmla="*/ 37 h 39"/>
                  <a:gd name="T6" fmla="*/ 37 w 26"/>
                  <a:gd name="T7" fmla="*/ 0 h 39"/>
                  <a:gd name="T8" fmla="*/ 19 w 26"/>
                  <a:gd name="T9" fmla="*/ 0 h 39"/>
                  <a:gd name="T10" fmla="*/ 19 w 26"/>
                  <a:gd name="T11" fmla="*/ 47 h 39"/>
                  <a:gd name="T12" fmla="*/ 0 w 26"/>
                  <a:gd name="T13" fmla="*/ 47 h 39"/>
                  <a:gd name="T14" fmla="*/ 0 w 26"/>
                  <a:gd name="T15" fmla="*/ 69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9"/>
                  <a:gd name="T26" fmla="*/ 26 w 26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9">
                    <a:moveTo>
                      <a:pt x="0" y="39"/>
                    </a:moveTo>
                    <a:lnTo>
                      <a:pt x="13" y="39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26"/>
                    </a:lnTo>
                    <a:lnTo>
                      <a:pt x="0" y="2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6" name="Freeform 462"/>
              <p:cNvSpPr>
                <a:spLocks noChangeAspect="1"/>
              </p:cNvSpPr>
              <p:nvPr/>
            </p:nvSpPr>
            <p:spPr bwMode="auto">
              <a:xfrm>
                <a:off x="1895" y="4500"/>
                <a:ext cx="16" cy="17"/>
              </a:xfrm>
              <a:custGeom>
                <a:avLst/>
                <a:gdLst>
                  <a:gd name="T0" fmla="*/ 20 w 13"/>
                  <a:gd name="T1" fmla="*/ 22 h 13"/>
                  <a:gd name="T2" fmla="*/ 20 w 13"/>
                  <a:gd name="T3" fmla="*/ 13 h 13"/>
                  <a:gd name="T4" fmla="*/ 0 w 13"/>
                  <a:gd name="T5" fmla="*/ 0 h 13"/>
                  <a:gd name="T6" fmla="*/ 0 w 13"/>
                  <a:gd name="T7" fmla="*/ 22 h 13"/>
                  <a:gd name="T8" fmla="*/ 2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3" y="13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5649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7" name="Freeform 461"/>
              <p:cNvSpPr>
                <a:spLocks noChangeAspect="1"/>
              </p:cNvSpPr>
              <p:nvPr/>
            </p:nvSpPr>
            <p:spPr bwMode="auto">
              <a:xfrm>
                <a:off x="1911" y="4440"/>
                <a:ext cx="63" cy="112"/>
              </a:xfrm>
              <a:custGeom>
                <a:avLst/>
                <a:gdLst>
                  <a:gd name="T0" fmla="*/ 0 w 52"/>
                  <a:gd name="T1" fmla="*/ 95 h 84"/>
                  <a:gd name="T2" fmla="*/ 0 w 52"/>
                  <a:gd name="T3" fmla="*/ 103 h 84"/>
                  <a:gd name="T4" fmla="*/ 19 w 52"/>
                  <a:gd name="T5" fmla="*/ 149 h 84"/>
                  <a:gd name="T6" fmla="*/ 74 w 52"/>
                  <a:gd name="T7" fmla="*/ 57 h 84"/>
                  <a:gd name="T8" fmla="*/ 67 w 52"/>
                  <a:gd name="T9" fmla="*/ 43 h 84"/>
                  <a:gd name="T10" fmla="*/ 76 w 52"/>
                  <a:gd name="T11" fmla="*/ 23 h 84"/>
                  <a:gd name="T12" fmla="*/ 74 w 52"/>
                  <a:gd name="T13" fmla="*/ 0 h 84"/>
                  <a:gd name="T14" fmla="*/ 57 w 52"/>
                  <a:gd name="T15" fmla="*/ 0 h 84"/>
                  <a:gd name="T16" fmla="*/ 57 w 52"/>
                  <a:gd name="T17" fmla="*/ 47 h 84"/>
                  <a:gd name="T18" fmla="*/ 39 w 52"/>
                  <a:gd name="T19" fmla="*/ 47 h 84"/>
                  <a:gd name="T20" fmla="*/ 39 w 52"/>
                  <a:gd name="T21" fmla="*/ 80 h 84"/>
                  <a:gd name="T22" fmla="*/ 0 w 52"/>
                  <a:gd name="T23" fmla="*/ 95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84"/>
                  <a:gd name="T38" fmla="*/ 52 w 52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84">
                    <a:moveTo>
                      <a:pt x="0" y="53"/>
                    </a:moveTo>
                    <a:lnTo>
                      <a:pt x="0" y="58"/>
                    </a:lnTo>
                    <a:lnTo>
                      <a:pt x="13" y="84"/>
                    </a:lnTo>
                    <a:lnTo>
                      <a:pt x="50" y="32"/>
                    </a:lnTo>
                    <a:lnTo>
                      <a:pt x="45" y="24"/>
                    </a:lnTo>
                    <a:lnTo>
                      <a:pt x="52" y="13"/>
                    </a:lnTo>
                    <a:lnTo>
                      <a:pt x="50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26" y="26"/>
                    </a:lnTo>
                    <a:lnTo>
                      <a:pt x="26" y="4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8" name="Rectangle 460"/>
              <p:cNvSpPr>
                <a:spLocks noChangeAspect="1" noChangeArrowheads="1"/>
              </p:cNvSpPr>
              <p:nvPr/>
            </p:nvSpPr>
            <p:spPr bwMode="auto">
              <a:xfrm>
                <a:off x="1631" y="4517"/>
                <a:ext cx="16" cy="17"/>
              </a:xfrm>
              <a:prstGeom prst="rect">
                <a:avLst/>
              </a:prstGeom>
              <a:solidFill>
                <a:srgbClr val="2D2B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89" name="Freeform 459"/>
              <p:cNvSpPr>
                <a:spLocks noChangeAspect="1"/>
              </p:cNvSpPr>
              <p:nvPr/>
            </p:nvSpPr>
            <p:spPr bwMode="auto">
              <a:xfrm>
                <a:off x="1988" y="4517"/>
                <a:ext cx="25" cy="35"/>
              </a:xfrm>
              <a:custGeom>
                <a:avLst/>
                <a:gdLst>
                  <a:gd name="T0" fmla="*/ 30 w 21"/>
                  <a:gd name="T1" fmla="*/ 47 h 26"/>
                  <a:gd name="T2" fmla="*/ 25 w 21"/>
                  <a:gd name="T3" fmla="*/ 18 h 26"/>
                  <a:gd name="T4" fmla="*/ 25 w 21"/>
                  <a:gd name="T5" fmla="*/ 9 h 26"/>
                  <a:gd name="T6" fmla="*/ 18 w 21"/>
                  <a:gd name="T7" fmla="*/ 4 h 26"/>
                  <a:gd name="T8" fmla="*/ 0 w 21"/>
                  <a:gd name="T9" fmla="*/ 0 h 26"/>
                  <a:gd name="T10" fmla="*/ 0 w 21"/>
                  <a:gd name="T11" fmla="*/ 24 h 26"/>
                  <a:gd name="T12" fmla="*/ 18 w 21"/>
                  <a:gd name="T13" fmla="*/ 30 h 26"/>
                  <a:gd name="T14" fmla="*/ 18 w 21"/>
                  <a:gd name="T15" fmla="*/ 24 h 26"/>
                  <a:gd name="T16" fmla="*/ 14 w 21"/>
                  <a:gd name="T17" fmla="*/ 24 h 26"/>
                  <a:gd name="T18" fmla="*/ 30 w 21"/>
                  <a:gd name="T19" fmla="*/ 4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26"/>
                  <a:gd name="T32" fmla="*/ 21 w 21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26">
                    <a:moveTo>
                      <a:pt x="21" y="26"/>
                    </a:moveTo>
                    <a:lnTo>
                      <a:pt x="18" y="10"/>
                    </a:lnTo>
                    <a:lnTo>
                      <a:pt x="18" y="5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0" name="Freeform 458"/>
              <p:cNvSpPr>
                <a:spLocks noChangeAspect="1"/>
              </p:cNvSpPr>
              <p:nvPr/>
            </p:nvSpPr>
            <p:spPr bwMode="auto">
              <a:xfrm>
                <a:off x="1592" y="4534"/>
                <a:ext cx="23" cy="18"/>
              </a:xfrm>
              <a:custGeom>
                <a:avLst/>
                <a:gdLst>
                  <a:gd name="T0" fmla="*/ 0 w 19"/>
                  <a:gd name="T1" fmla="*/ 25 h 13"/>
                  <a:gd name="T2" fmla="*/ 28 w 19"/>
                  <a:gd name="T3" fmla="*/ 25 h 13"/>
                  <a:gd name="T4" fmla="*/ 28 w 19"/>
                  <a:gd name="T5" fmla="*/ 0 h 13"/>
                  <a:gd name="T6" fmla="*/ 12 w 19"/>
                  <a:gd name="T7" fmla="*/ 0 h 13"/>
                  <a:gd name="T8" fmla="*/ 0 w 19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3"/>
                  <a:gd name="T17" fmla="*/ 19 w 1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3">
                    <a:moveTo>
                      <a:pt x="0" y="13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1" name="Freeform 457"/>
              <p:cNvSpPr>
                <a:spLocks noChangeAspect="1"/>
              </p:cNvSpPr>
              <p:nvPr/>
            </p:nvSpPr>
            <p:spPr bwMode="auto">
              <a:xfrm>
                <a:off x="1786" y="4500"/>
                <a:ext cx="77" cy="69"/>
              </a:xfrm>
              <a:custGeom>
                <a:avLst/>
                <a:gdLst>
                  <a:gd name="T0" fmla="*/ 40 w 63"/>
                  <a:gd name="T1" fmla="*/ 46 h 52"/>
                  <a:gd name="T2" fmla="*/ 35 w 63"/>
                  <a:gd name="T3" fmla="*/ 23 h 52"/>
                  <a:gd name="T4" fmla="*/ 32 w 63"/>
                  <a:gd name="T5" fmla="*/ 9 h 52"/>
                  <a:gd name="T6" fmla="*/ 21 w 63"/>
                  <a:gd name="T7" fmla="*/ 4 h 52"/>
                  <a:gd name="T8" fmla="*/ 0 w 63"/>
                  <a:gd name="T9" fmla="*/ 0 h 52"/>
                  <a:gd name="T10" fmla="*/ 0 w 63"/>
                  <a:gd name="T11" fmla="*/ 46 h 52"/>
                  <a:gd name="T12" fmla="*/ 21 w 63"/>
                  <a:gd name="T13" fmla="*/ 46 h 52"/>
                  <a:gd name="T14" fmla="*/ 21 w 63"/>
                  <a:gd name="T15" fmla="*/ 69 h 52"/>
                  <a:gd name="T16" fmla="*/ 75 w 63"/>
                  <a:gd name="T17" fmla="*/ 69 h 52"/>
                  <a:gd name="T18" fmla="*/ 75 w 63"/>
                  <a:gd name="T19" fmla="*/ 92 h 52"/>
                  <a:gd name="T20" fmla="*/ 94 w 63"/>
                  <a:gd name="T21" fmla="*/ 92 h 52"/>
                  <a:gd name="T22" fmla="*/ 94 w 63"/>
                  <a:gd name="T23" fmla="*/ 46 h 52"/>
                  <a:gd name="T24" fmla="*/ 40 w 63"/>
                  <a:gd name="T25" fmla="*/ 46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52"/>
                  <a:gd name="T41" fmla="*/ 63 w 63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52">
                    <a:moveTo>
                      <a:pt x="27" y="26"/>
                    </a:moveTo>
                    <a:lnTo>
                      <a:pt x="24" y="13"/>
                    </a:lnTo>
                    <a:lnTo>
                      <a:pt x="21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26"/>
                    </a:lnTo>
                    <a:lnTo>
                      <a:pt x="14" y="39"/>
                    </a:lnTo>
                    <a:lnTo>
                      <a:pt x="50" y="39"/>
                    </a:lnTo>
                    <a:lnTo>
                      <a:pt x="50" y="52"/>
                    </a:lnTo>
                    <a:lnTo>
                      <a:pt x="63" y="52"/>
                    </a:lnTo>
                    <a:lnTo>
                      <a:pt x="63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2" name="Freeform 456"/>
              <p:cNvSpPr>
                <a:spLocks noChangeAspect="1"/>
              </p:cNvSpPr>
              <p:nvPr/>
            </p:nvSpPr>
            <p:spPr bwMode="auto">
              <a:xfrm>
                <a:off x="2074" y="4465"/>
                <a:ext cx="54" cy="206"/>
              </a:xfrm>
              <a:custGeom>
                <a:avLst/>
                <a:gdLst>
                  <a:gd name="T0" fmla="*/ 0 w 45"/>
                  <a:gd name="T1" fmla="*/ 47 h 154"/>
                  <a:gd name="T2" fmla="*/ 0 w 45"/>
                  <a:gd name="T3" fmla="*/ 116 h 154"/>
                  <a:gd name="T4" fmla="*/ 19 w 45"/>
                  <a:gd name="T5" fmla="*/ 171 h 154"/>
                  <a:gd name="T6" fmla="*/ 37 w 45"/>
                  <a:gd name="T7" fmla="*/ 171 h 154"/>
                  <a:gd name="T8" fmla="*/ 37 w 45"/>
                  <a:gd name="T9" fmla="*/ 197 h 154"/>
                  <a:gd name="T10" fmla="*/ 37 w 45"/>
                  <a:gd name="T11" fmla="*/ 229 h 154"/>
                  <a:gd name="T12" fmla="*/ 56 w 45"/>
                  <a:gd name="T13" fmla="*/ 238 h 154"/>
                  <a:gd name="T14" fmla="*/ 56 w 45"/>
                  <a:gd name="T15" fmla="*/ 276 h 154"/>
                  <a:gd name="T16" fmla="*/ 65 w 45"/>
                  <a:gd name="T17" fmla="*/ 47 h 154"/>
                  <a:gd name="T18" fmla="*/ 53 w 45"/>
                  <a:gd name="T19" fmla="*/ 23 h 154"/>
                  <a:gd name="T20" fmla="*/ 26 w 45"/>
                  <a:gd name="T21" fmla="*/ 23 h 154"/>
                  <a:gd name="T22" fmla="*/ 26 w 45"/>
                  <a:gd name="T23" fmla="*/ 0 h 154"/>
                  <a:gd name="T24" fmla="*/ 0 w 45"/>
                  <a:gd name="T25" fmla="*/ 47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54"/>
                  <a:gd name="T41" fmla="*/ 45 w 45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54">
                    <a:moveTo>
                      <a:pt x="0" y="26"/>
                    </a:moveTo>
                    <a:lnTo>
                      <a:pt x="0" y="65"/>
                    </a:lnTo>
                    <a:lnTo>
                      <a:pt x="13" y="96"/>
                    </a:lnTo>
                    <a:lnTo>
                      <a:pt x="26" y="96"/>
                    </a:lnTo>
                    <a:lnTo>
                      <a:pt x="26" y="110"/>
                    </a:lnTo>
                    <a:lnTo>
                      <a:pt x="26" y="128"/>
                    </a:lnTo>
                    <a:lnTo>
                      <a:pt x="39" y="133"/>
                    </a:lnTo>
                    <a:lnTo>
                      <a:pt x="39" y="154"/>
                    </a:lnTo>
                    <a:lnTo>
                      <a:pt x="45" y="26"/>
                    </a:lnTo>
                    <a:lnTo>
                      <a:pt x="37" y="13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3" name="Freeform 455"/>
              <p:cNvSpPr>
                <a:spLocks noChangeAspect="1"/>
              </p:cNvSpPr>
              <p:nvPr/>
            </p:nvSpPr>
            <p:spPr bwMode="auto">
              <a:xfrm>
                <a:off x="2182" y="4474"/>
                <a:ext cx="76" cy="281"/>
              </a:xfrm>
              <a:custGeom>
                <a:avLst/>
                <a:gdLst>
                  <a:gd name="T0" fmla="*/ 0 w 63"/>
                  <a:gd name="T1" fmla="*/ 376 h 210"/>
                  <a:gd name="T2" fmla="*/ 30 w 63"/>
                  <a:gd name="T3" fmla="*/ 324 h 210"/>
                  <a:gd name="T4" fmla="*/ 37 w 63"/>
                  <a:gd name="T5" fmla="*/ 264 h 210"/>
                  <a:gd name="T6" fmla="*/ 58 w 63"/>
                  <a:gd name="T7" fmla="*/ 264 h 210"/>
                  <a:gd name="T8" fmla="*/ 58 w 63"/>
                  <a:gd name="T9" fmla="*/ 217 h 210"/>
                  <a:gd name="T10" fmla="*/ 65 w 63"/>
                  <a:gd name="T11" fmla="*/ 189 h 210"/>
                  <a:gd name="T12" fmla="*/ 77 w 63"/>
                  <a:gd name="T13" fmla="*/ 159 h 210"/>
                  <a:gd name="T14" fmla="*/ 77 w 63"/>
                  <a:gd name="T15" fmla="*/ 104 h 210"/>
                  <a:gd name="T16" fmla="*/ 92 w 63"/>
                  <a:gd name="T17" fmla="*/ 104 h 210"/>
                  <a:gd name="T18" fmla="*/ 92 w 63"/>
                  <a:gd name="T19" fmla="*/ 25 h 210"/>
                  <a:gd name="T20" fmla="*/ 47 w 63"/>
                  <a:gd name="T21" fmla="*/ 25 h 210"/>
                  <a:gd name="T22" fmla="*/ 47 w 63"/>
                  <a:gd name="T23" fmla="*/ 0 h 210"/>
                  <a:gd name="T24" fmla="*/ 0 w 63"/>
                  <a:gd name="T25" fmla="*/ 0 h 210"/>
                  <a:gd name="T26" fmla="*/ 0 w 63"/>
                  <a:gd name="T27" fmla="*/ 25 h 210"/>
                  <a:gd name="T28" fmla="*/ 72 w 63"/>
                  <a:gd name="T29" fmla="*/ 52 h 210"/>
                  <a:gd name="T30" fmla="*/ 77 w 63"/>
                  <a:gd name="T31" fmla="*/ 90 h 210"/>
                  <a:gd name="T32" fmla="*/ 58 w 63"/>
                  <a:gd name="T33" fmla="*/ 90 h 210"/>
                  <a:gd name="T34" fmla="*/ 58 w 63"/>
                  <a:gd name="T35" fmla="*/ 136 h 210"/>
                  <a:gd name="T36" fmla="*/ 54 w 63"/>
                  <a:gd name="T37" fmla="*/ 165 h 210"/>
                  <a:gd name="T38" fmla="*/ 49 w 63"/>
                  <a:gd name="T39" fmla="*/ 179 h 210"/>
                  <a:gd name="T40" fmla="*/ 42 w 63"/>
                  <a:gd name="T41" fmla="*/ 189 h 210"/>
                  <a:gd name="T42" fmla="*/ 28 w 63"/>
                  <a:gd name="T43" fmla="*/ 194 h 210"/>
                  <a:gd name="T44" fmla="*/ 16 w 63"/>
                  <a:gd name="T45" fmla="*/ 321 h 210"/>
                  <a:gd name="T46" fmla="*/ 0 w 63"/>
                  <a:gd name="T47" fmla="*/ 321 h 210"/>
                  <a:gd name="T48" fmla="*/ 0 w 63"/>
                  <a:gd name="T49" fmla="*/ 376 h 2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210"/>
                  <a:gd name="T77" fmla="*/ 63 w 63"/>
                  <a:gd name="T78" fmla="*/ 210 h 2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210">
                    <a:moveTo>
                      <a:pt x="0" y="210"/>
                    </a:moveTo>
                    <a:lnTo>
                      <a:pt x="21" y="181"/>
                    </a:lnTo>
                    <a:lnTo>
                      <a:pt x="26" y="147"/>
                    </a:lnTo>
                    <a:lnTo>
                      <a:pt x="40" y="147"/>
                    </a:lnTo>
                    <a:lnTo>
                      <a:pt x="40" y="121"/>
                    </a:lnTo>
                    <a:lnTo>
                      <a:pt x="45" y="105"/>
                    </a:lnTo>
                    <a:lnTo>
                      <a:pt x="53" y="89"/>
                    </a:lnTo>
                    <a:lnTo>
                      <a:pt x="53" y="58"/>
                    </a:lnTo>
                    <a:lnTo>
                      <a:pt x="63" y="58"/>
                    </a:lnTo>
                    <a:lnTo>
                      <a:pt x="63" y="14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0" y="29"/>
                    </a:lnTo>
                    <a:lnTo>
                      <a:pt x="53" y="50"/>
                    </a:lnTo>
                    <a:lnTo>
                      <a:pt x="40" y="50"/>
                    </a:lnTo>
                    <a:lnTo>
                      <a:pt x="40" y="76"/>
                    </a:lnTo>
                    <a:lnTo>
                      <a:pt x="37" y="92"/>
                    </a:lnTo>
                    <a:lnTo>
                      <a:pt x="34" y="100"/>
                    </a:lnTo>
                    <a:lnTo>
                      <a:pt x="29" y="105"/>
                    </a:lnTo>
                    <a:lnTo>
                      <a:pt x="19" y="108"/>
                    </a:lnTo>
                    <a:lnTo>
                      <a:pt x="11" y="179"/>
                    </a:lnTo>
                    <a:lnTo>
                      <a:pt x="0" y="17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4" name="Freeform 454"/>
              <p:cNvSpPr>
                <a:spLocks noChangeAspect="1"/>
              </p:cNvSpPr>
              <p:nvPr/>
            </p:nvSpPr>
            <p:spPr bwMode="auto">
              <a:xfrm>
                <a:off x="1110" y="4534"/>
                <a:ext cx="110" cy="102"/>
              </a:xfrm>
              <a:custGeom>
                <a:avLst/>
                <a:gdLst>
                  <a:gd name="T0" fmla="*/ 115 w 90"/>
                  <a:gd name="T1" fmla="*/ 105 h 76"/>
                  <a:gd name="T2" fmla="*/ 134 w 90"/>
                  <a:gd name="T3" fmla="*/ 105 h 76"/>
                  <a:gd name="T4" fmla="*/ 134 w 90"/>
                  <a:gd name="T5" fmla="*/ 67 h 76"/>
                  <a:gd name="T6" fmla="*/ 115 w 90"/>
                  <a:gd name="T7" fmla="*/ 0 h 76"/>
                  <a:gd name="T8" fmla="*/ 115 w 90"/>
                  <a:gd name="T9" fmla="*/ 47 h 76"/>
                  <a:gd name="T10" fmla="*/ 40 w 90"/>
                  <a:gd name="T11" fmla="*/ 70 h 76"/>
                  <a:gd name="T12" fmla="*/ 0 w 90"/>
                  <a:gd name="T13" fmla="*/ 109 h 76"/>
                  <a:gd name="T14" fmla="*/ 20 w 90"/>
                  <a:gd name="T15" fmla="*/ 114 h 76"/>
                  <a:gd name="T16" fmla="*/ 20 w 90"/>
                  <a:gd name="T17" fmla="*/ 137 h 76"/>
                  <a:gd name="T18" fmla="*/ 87 w 90"/>
                  <a:gd name="T19" fmla="*/ 90 h 76"/>
                  <a:gd name="T20" fmla="*/ 115 w 90"/>
                  <a:gd name="T21" fmla="*/ 105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76"/>
                  <a:gd name="T35" fmla="*/ 90 w 90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76">
                    <a:moveTo>
                      <a:pt x="77" y="58"/>
                    </a:moveTo>
                    <a:lnTo>
                      <a:pt x="90" y="58"/>
                    </a:lnTo>
                    <a:lnTo>
                      <a:pt x="90" y="37"/>
                    </a:lnTo>
                    <a:lnTo>
                      <a:pt x="77" y="0"/>
                    </a:lnTo>
                    <a:lnTo>
                      <a:pt x="77" y="26"/>
                    </a:lnTo>
                    <a:lnTo>
                      <a:pt x="27" y="39"/>
                    </a:lnTo>
                    <a:lnTo>
                      <a:pt x="0" y="60"/>
                    </a:lnTo>
                    <a:lnTo>
                      <a:pt x="13" y="63"/>
                    </a:lnTo>
                    <a:lnTo>
                      <a:pt x="13" y="76"/>
                    </a:lnTo>
                    <a:lnTo>
                      <a:pt x="58" y="50"/>
                    </a:lnTo>
                    <a:lnTo>
                      <a:pt x="77" y="58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5" name="Freeform 453"/>
              <p:cNvSpPr>
                <a:spLocks noChangeAspect="1"/>
              </p:cNvSpPr>
              <p:nvPr/>
            </p:nvSpPr>
            <p:spPr bwMode="auto">
              <a:xfrm>
                <a:off x="1506" y="4559"/>
                <a:ext cx="54" cy="25"/>
              </a:xfrm>
              <a:custGeom>
                <a:avLst/>
                <a:gdLst>
                  <a:gd name="T0" fmla="*/ 19 w 45"/>
                  <a:gd name="T1" fmla="*/ 14 h 19"/>
                  <a:gd name="T2" fmla="*/ 0 w 45"/>
                  <a:gd name="T3" fmla="*/ 14 h 19"/>
                  <a:gd name="T4" fmla="*/ 0 w 45"/>
                  <a:gd name="T5" fmla="*/ 33 h 19"/>
                  <a:gd name="T6" fmla="*/ 58 w 45"/>
                  <a:gd name="T7" fmla="*/ 33 h 19"/>
                  <a:gd name="T8" fmla="*/ 65 w 45"/>
                  <a:gd name="T9" fmla="*/ 0 h 19"/>
                  <a:gd name="T10" fmla="*/ 49 w 45"/>
                  <a:gd name="T11" fmla="*/ 0 h 19"/>
                  <a:gd name="T12" fmla="*/ 30 w 45"/>
                  <a:gd name="T13" fmla="*/ 22 h 19"/>
                  <a:gd name="T14" fmla="*/ 19 w 45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9"/>
                  <a:gd name="T26" fmla="*/ 45 w 45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9">
                    <a:moveTo>
                      <a:pt x="13" y="8"/>
                    </a:moveTo>
                    <a:lnTo>
                      <a:pt x="0" y="8"/>
                    </a:lnTo>
                    <a:lnTo>
                      <a:pt x="0" y="19"/>
                    </a:lnTo>
                    <a:lnTo>
                      <a:pt x="40" y="19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21" y="1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" name="Freeform 452"/>
              <p:cNvSpPr>
                <a:spLocks noChangeAspect="1"/>
              </p:cNvSpPr>
              <p:nvPr/>
            </p:nvSpPr>
            <p:spPr bwMode="auto">
              <a:xfrm>
                <a:off x="2354" y="4474"/>
                <a:ext cx="22" cy="197"/>
              </a:xfrm>
              <a:custGeom>
                <a:avLst/>
                <a:gdLst>
                  <a:gd name="T0" fmla="*/ 20 w 18"/>
                  <a:gd name="T1" fmla="*/ 264 h 147"/>
                  <a:gd name="T2" fmla="*/ 27 w 18"/>
                  <a:gd name="T3" fmla="*/ 147 h 147"/>
                  <a:gd name="T4" fmla="*/ 20 w 18"/>
                  <a:gd name="T5" fmla="*/ 118 h 147"/>
                  <a:gd name="T6" fmla="*/ 7 w 18"/>
                  <a:gd name="T7" fmla="*/ 67 h 147"/>
                  <a:gd name="T8" fmla="*/ 7 w 18"/>
                  <a:gd name="T9" fmla="*/ 58 h 147"/>
                  <a:gd name="T10" fmla="*/ 12 w 18"/>
                  <a:gd name="T11" fmla="*/ 25 h 147"/>
                  <a:gd name="T12" fmla="*/ 20 w 18"/>
                  <a:gd name="T13" fmla="*/ 0 h 147"/>
                  <a:gd name="T14" fmla="*/ 0 w 18"/>
                  <a:gd name="T15" fmla="*/ 0 h 147"/>
                  <a:gd name="T16" fmla="*/ 0 w 18"/>
                  <a:gd name="T17" fmla="*/ 48 h 147"/>
                  <a:gd name="T18" fmla="*/ 20 w 18"/>
                  <a:gd name="T19" fmla="*/ 264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47"/>
                  <a:gd name="T32" fmla="*/ 18 w 18"/>
                  <a:gd name="T33" fmla="*/ 147 h 1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47">
                    <a:moveTo>
                      <a:pt x="13" y="147"/>
                    </a:moveTo>
                    <a:lnTo>
                      <a:pt x="18" y="82"/>
                    </a:lnTo>
                    <a:lnTo>
                      <a:pt x="13" y="66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8" y="1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3" y="147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7" name="Freeform 451"/>
              <p:cNvSpPr>
                <a:spLocks noChangeAspect="1"/>
              </p:cNvSpPr>
              <p:nvPr/>
            </p:nvSpPr>
            <p:spPr bwMode="auto">
              <a:xfrm>
                <a:off x="2090" y="4593"/>
                <a:ext cx="15" cy="19"/>
              </a:xfrm>
              <a:custGeom>
                <a:avLst/>
                <a:gdLst>
                  <a:gd name="T0" fmla="*/ 17 w 13"/>
                  <a:gd name="T1" fmla="*/ 26 h 14"/>
                  <a:gd name="T2" fmla="*/ 17 w 13"/>
                  <a:gd name="T3" fmla="*/ 0 h 14"/>
                  <a:gd name="T4" fmla="*/ 0 w 13"/>
                  <a:gd name="T5" fmla="*/ 0 h 14"/>
                  <a:gd name="T6" fmla="*/ 7 w 13"/>
                  <a:gd name="T7" fmla="*/ 15 h 14"/>
                  <a:gd name="T8" fmla="*/ 17 w 13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3" y="14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716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8" name="Rectangle 450"/>
              <p:cNvSpPr>
                <a:spLocks noChangeAspect="1" noChangeArrowheads="1"/>
              </p:cNvSpPr>
              <p:nvPr/>
            </p:nvSpPr>
            <p:spPr bwMode="auto">
              <a:xfrm>
                <a:off x="1803" y="4601"/>
                <a:ext cx="16" cy="35"/>
              </a:xfrm>
              <a:prstGeom prst="rect">
                <a:avLst/>
              </a:prstGeom>
              <a:solidFill>
                <a:srgbClr val="2D2B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599" name="Freeform 449"/>
              <p:cNvSpPr>
                <a:spLocks noChangeAspect="1"/>
              </p:cNvSpPr>
              <p:nvPr/>
            </p:nvSpPr>
            <p:spPr bwMode="auto">
              <a:xfrm>
                <a:off x="1911" y="4517"/>
                <a:ext cx="32" cy="154"/>
              </a:xfrm>
              <a:custGeom>
                <a:avLst/>
                <a:gdLst>
                  <a:gd name="T0" fmla="*/ 39 w 26"/>
                  <a:gd name="T1" fmla="*/ 206 h 115"/>
                  <a:gd name="T2" fmla="*/ 27 w 26"/>
                  <a:gd name="T3" fmla="*/ 169 h 115"/>
                  <a:gd name="T4" fmla="*/ 20 w 26"/>
                  <a:gd name="T5" fmla="*/ 117 h 115"/>
                  <a:gd name="T6" fmla="*/ 15 w 26"/>
                  <a:gd name="T7" fmla="*/ 94 h 115"/>
                  <a:gd name="T8" fmla="*/ 12 w 26"/>
                  <a:gd name="T9" fmla="*/ 70 h 115"/>
                  <a:gd name="T10" fmla="*/ 15 w 26"/>
                  <a:gd name="T11" fmla="*/ 56 h 115"/>
                  <a:gd name="T12" fmla="*/ 20 w 26"/>
                  <a:gd name="T13" fmla="*/ 47 h 115"/>
                  <a:gd name="T14" fmla="*/ 0 w 26"/>
                  <a:gd name="T15" fmla="*/ 0 h 115"/>
                  <a:gd name="T16" fmla="*/ 0 w 26"/>
                  <a:gd name="T17" fmla="*/ 159 h 115"/>
                  <a:gd name="T18" fmla="*/ 20 w 26"/>
                  <a:gd name="T19" fmla="*/ 159 h 115"/>
                  <a:gd name="T20" fmla="*/ 20 w 26"/>
                  <a:gd name="T21" fmla="*/ 206 h 115"/>
                  <a:gd name="T22" fmla="*/ 39 w 26"/>
                  <a:gd name="T23" fmla="*/ 206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15"/>
                  <a:gd name="T38" fmla="*/ 26 w 26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15">
                    <a:moveTo>
                      <a:pt x="26" y="115"/>
                    </a:moveTo>
                    <a:lnTo>
                      <a:pt x="18" y="94"/>
                    </a:lnTo>
                    <a:lnTo>
                      <a:pt x="13" y="65"/>
                    </a:lnTo>
                    <a:lnTo>
                      <a:pt x="10" y="52"/>
                    </a:lnTo>
                    <a:lnTo>
                      <a:pt x="8" y="39"/>
                    </a:lnTo>
                    <a:lnTo>
                      <a:pt x="10" y="31"/>
                    </a:lnTo>
                    <a:lnTo>
                      <a:pt x="13" y="26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3" y="89"/>
                    </a:lnTo>
                    <a:lnTo>
                      <a:pt x="13" y="115"/>
                    </a:lnTo>
                    <a:lnTo>
                      <a:pt x="26" y="115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0" name="Freeform 448"/>
              <p:cNvSpPr>
                <a:spLocks noChangeAspect="1"/>
              </p:cNvSpPr>
              <p:nvPr/>
            </p:nvSpPr>
            <p:spPr bwMode="auto">
              <a:xfrm>
                <a:off x="1251" y="4569"/>
                <a:ext cx="194" cy="84"/>
              </a:xfrm>
              <a:custGeom>
                <a:avLst/>
                <a:gdLst>
                  <a:gd name="T0" fmla="*/ 0 w 160"/>
                  <a:gd name="T1" fmla="*/ 20 h 63"/>
                  <a:gd name="T2" fmla="*/ 19 w 160"/>
                  <a:gd name="T3" fmla="*/ 32 h 63"/>
                  <a:gd name="T4" fmla="*/ 27 w 160"/>
                  <a:gd name="T5" fmla="*/ 112 h 63"/>
                  <a:gd name="T6" fmla="*/ 39 w 160"/>
                  <a:gd name="T7" fmla="*/ 112 h 63"/>
                  <a:gd name="T8" fmla="*/ 39 w 160"/>
                  <a:gd name="T9" fmla="*/ 43 h 63"/>
                  <a:gd name="T10" fmla="*/ 57 w 160"/>
                  <a:gd name="T11" fmla="*/ 43 h 63"/>
                  <a:gd name="T12" fmla="*/ 57 w 160"/>
                  <a:gd name="T13" fmla="*/ 20 h 63"/>
                  <a:gd name="T14" fmla="*/ 150 w 160"/>
                  <a:gd name="T15" fmla="*/ 20 h 63"/>
                  <a:gd name="T16" fmla="*/ 166 w 160"/>
                  <a:gd name="T17" fmla="*/ 23 h 63"/>
                  <a:gd name="T18" fmla="*/ 173 w 160"/>
                  <a:gd name="T19" fmla="*/ 32 h 63"/>
                  <a:gd name="T20" fmla="*/ 186 w 160"/>
                  <a:gd name="T21" fmla="*/ 37 h 63"/>
                  <a:gd name="T22" fmla="*/ 216 w 160"/>
                  <a:gd name="T23" fmla="*/ 43 h 63"/>
                  <a:gd name="T24" fmla="*/ 235 w 160"/>
                  <a:gd name="T25" fmla="*/ 0 h 63"/>
                  <a:gd name="T26" fmla="*/ 212 w 160"/>
                  <a:gd name="T27" fmla="*/ 5 h 63"/>
                  <a:gd name="T28" fmla="*/ 189 w 160"/>
                  <a:gd name="T29" fmla="*/ 9 h 63"/>
                  <a:gd name="T30" fmla="*/ 159 w 160"/>
                  <a:gd name="T31" fmla="*/ 9 h 63"/>
                  <a:gd name="T32" fmla="*/ 136 w 160"/>
                  <a:gd name="T33" fmla="*/ 5 h 63"/>
                  <a:gd name="T34" fmla="*/ 112 w 160"/>
                  <a:gd name="T35" fmla="*/ 0 h 63"/>
                  <a:gd name="T36" fmla="*/ 0 w 160"/>
                  <a:gd name="T37" fmla="*/ 0 h 63"/>
                  <a:gd name="T38" fmla="*/ 0 w 160"/>
                  <a:gd name="T39" fmla="*/ 2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0"/>
                  <a:gd name="T61" fmla="*/ 0 h 63"/>
                  <a:gd name="T62" fmla="*/ 160 w 160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0" h="63">
                    <a:moveTo>
                      <a:pt x="0" y="11"/>
                    </a:moveTo>
                    <a:lnTo>
                      <a:pt x="13" y="18"/>
                    </a:lnTo>
                    <a:lnTo>
                      <a:pt x="18" y="63"/>
                    </a:lnTo>
                    <a:lnTo>
                      <a:pt x="26" y="63"/>
                    </a:lnTo>
                    <a:lnTo>
                      <a:pt x="26" y="24"/>
                    </a:lnTo>
                    <a:lnTo>
                      <a:pt x="39" y="24"/>
                    </a:lnTo>
                    <a:lnTo>
                      <a:pt x="39" y="11"/>
                    </a:lnTo>
                    <a:lnTo>
                      <a:pt x="102" y="11"/>
                    </a:lnTo>
                    <a:lnTo>
                      <a:pt x="113" y="13"/>
                    </a:lnTo>
                    <a:lnTo>
                      <a:pt x="118" y="18"/>
                    </a:lnTo>
                    <a:lnTo>
                      <a:pt x="126" y="21"/>
                    </a:lnTo>
                    <a:lnTo>
                      <a:pt x="147" y="24"/>
                    </a:lnTo>
                    <a:lnTo>
                      <a:pt x="160" y="0"/>
                    </a:lnTo>
                    <a:lnTo>
                      <a:pt x="144" y="3"/>
                    </a:lnTo>
                    <a:lnTo>
                      <a:pt x="129" y="5"/>
                    </a:lnTo>
                    <a:lnTo>
                      <a:pt x="108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1" name="Freeform 447"/>
              <p:cNvSpPr>
                <a:spLocks noChangeAspect="1"/>
              </p:cNvSpPr>
              <p:nvPr/>
            </p:nvSpPr>
            <p:spPr bwMode="auto">
              <a:xfrm>
                <a:off x="1079" y="4636"/>
                <a:ext cx="31" cy="59"/>
              </a:xfrm>
              <a:custGeom>
                <a:avLst/>
                <a:gdLst>
                  <a:gd name="T0" fmla="*/ 37 w 26"/>
                  <a:gd name="T1" fmla="*/ 79 h 44"/>
                  <a:gd name="T2" fmla="*/ 37 w 26"/>
                  <a:gd name="T3" fmla="*/ 47 h 44"/>
                  <a:gd name="T4" fmla="*/ 30 w 26"/>
                  <a:gd name="T5" fmla="*/ 28 h 44"/>
                  <a:gd name="T6" fmla="*/ 19 w 26"/>
                  <a:gd name="T7" fmla="*/ 9 h 44"/>
                  <a:gd name="T8" fmla="*/ 0 w 26"/>
                  <a:gd name="T9" fmla="*/ 0 h 44"/>
                  <a:gd name="T10" fmla="*/ 0 w 26"/>
                  <a:gd name="T11" fmla="*/ 56 h 44"/>
                  <a:gd name="T12" fmla="*/ 19 w 26"/>
                  <a:gd name="T13" fmla="*/ 67 h 44"/>
                  <a:gd name="T14" fmla="*/ 19 w 26"/>
                  <a:gd name="T15" fmla="*/ 70 h 44"/>
                  <a:gd name="T16" fmla="*/ 19 w 26"/>
                  <a:gd name="T17" fmla="*/ 70 h 44"/>
                  <a:gd name="T18" fmla="*/ 37 w 26"/>
                  <a:gd name="T19" fmla="*/ 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44"/>
                  <a:gd name="T32" fmla="*/ 26 w 26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44">
                    <a:moveTo>
                      <a:pt x="26" y="44"/>
                    </a:moveTo>
                    <a:lnTo>
                      <a:pt x="26" y="26"/>
                    </a:lnTo>
                    <a:lnTo>
                      <a:pt x="21" y="1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2" name="Freeform 446"/>
              <p:cNvSpPr>
                <a:spLocks noChangeAspect="1"/>
              </p:cNvSpPr>
              <p:nvPr/>
            </p:nvSpPr>
            <p:spPr bwMode="auto">
              <a:xfrm>
                <a:off x="1921" y="4482"/>
                <a:ext cx="98" cy="332"/>
              </a:xfrm>
              <a:custGeom>
                <a:avLst/>
                <a:gdLst>
                  <a:gd name="T0" fmla="*/ 7 w 81"/>
                  <a:gd name="T1" fmla="*/ 94 h 248"/>
                  <a:gd name="T2" fmla="*/ 2 w 81"/>
                  <a:gd name="T3" fmla="*/ 102 h 248"/>
                  <a:gd name="T4" fmla="*/ 0 w 81"/>
                  <a:gd name="T5" fmla="*/ 116 h 248"/>
                  <a:gd name="T6" fmla="*/ 2 w 81"/>
                  <a:gd name="T7" fmla="*/ 139 h 248"/>
                  <a:gd name="T8" fmla="*/ 7 w 81"/>
                  <a:gd name="T9" fmla="*/ 163 h 248"/>
                  <a:gd name="T10" fmla="*/ 15 w 81"/>
                  <a:gd name="T11" fmla="*/ 216 h 248"/>
                  <a:gd name="T12" fmla="*/ 27 w 81"/>
                  <a:gd name="T13" fmla="*/ 253 h 248"/>
                  <a:gd name="T14" fmla="*/ 54 w 81"/>
                  <a:gd name="T15" fmla="*/ 276 h 248"/>
                  <a:gd name="T16" fmla="*/ 54 w 81"/>
                  <a:gd name="T17" fmla="*/ 319 h 248"/>
                  <a:gd name="T18" fmla="*/ 119 w 81"/>
                  <a:gd name="T19" fmla="*/ 444 h 248"/>
                  <a:gd name="T20" fmla="*/ 119 w 81"/>
                  <a:gd name="T21" fmla="*/ 94 h 248"/>
                  <a:gd name="T22" fmla="*/ 111 w 81"/>
                  <a:gd name="T23" fmla="*/ 94 h 248"/>
                  <a:gd name="T24" fmla="*/ 96 w 81"/>
                  <a:gd name="T25" fmla="*/ 70 h 248"/>
                  <a:gd name="T26" fmla="*/ 99 w 81"/>
                  <a:gd name="T27" fmla="*/ 70 h 248"/>
                  <a:gd name="T28" fmla="*/ 99 w 81"/>
                  <a:gd name="T29" fmla="*/ 75 h 248"/>
                  <a:gd name="T30" fmla="*/ 81 w 81"/>
                  <a:gd name="T31" fmla="*/ 70 h 248"/>
                  <a:gd name="T32" fmla="*/ 81 w 81"/>
                  <a:gd name="T33" fmla="*/ 47 h 248"/>
                  <a:gd name="T34" fmla="*/ 81 w 81"/>
                  <a:gd name="T35" fmla="*/ 23 h 248"/>
                  <a:gd name="T36" fmla="*/ 62 w 81"/>
                  <a:gd name="T37" fmla="*/ 23 h 248"/>
                  <a:gd name="T38" fmla="*/ 62 w 81"/>
                  <a:gd name="T39" fmla="*/ 0 h 248"/>
                  <a:gd name="T40" fmla="*/ 7 w 81"/>
                  <a:gd name="T41" fmla="*/ 94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248"/>
                  <a:gd name="T65" fmla="*/ 81 w 81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248">
                    <a:moveTo>
                      <a:pt x="5" y="52"/>
                    </a:moveTo>
                    <a:lnTo>
                      <a:pt x="2" y="57"/>
                    </a:lnTo>
                    <a:lnTo>
                      <a:pt x="0" y="65"/>
                    </a:lnTo>
                    <a:lnTo>
                      <a:pt x="2" y="78"/>
                    </a:lnTo>
                    <a:lnTo>
                      <a:pt x="5" y="91"/>
                    </a:lnTo>
                    <a:lnTo>
                      <a:pt x="10" y="120"/>
                    </a:lnTo>
                    <a:lnTo>
                      <a:pt x="18" y="141"/>
                    </a:lnTo>
                    <a:lnTo>
                      <a:pt x="37" y="154"/>
                    </a:lnTo>
                    <a:lnTo>
                      <a:pt x="37" y="178"/>
                    </a:lnTo>
                    <a:lnTo>
                      <a:pt x="81" y="248"/>
                    </a:lnTo>
                    <a:lnTo>
                      <a:pt x="81" y="52"/>
                    </a:lnTo>
                    <a:lnTo>
                      <a:pt x="76" y="52"/>
                    </a:lnTo>
                    <a:lnTo>
                      <a:pt x="65" y="39"/>
                    </a:lnTo>
                    <a:lnTo>
                      <a:pt x="68" y="39"/>
                    </a:lnTo>
                    <a:lnTo>
                      <a:pt x="68" y="42"/>
                    </a:lnTo>
                    <a:lnTo>
                      <a:pt x="55" y="39"/>
                    </a:lnTo>
                    <a:lnTo>
                      <a:pt x="55" y="26"/>
                    </a:lnTo>
                    <a:lnTo>
                      <a:pt x="55" y="13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3" name="Freeform 445"/>
              <p:cNvSpPr>
                <a:spLocks noChangeAspect="1"/>
              </p:cNvSpPr>
              <p:nvPr/>
            </p:nvSpPr>
            <p:spPr bwMode="auto">
              <a:xfrm>
                <a:off x="2105" y="4636"/>
                <a:ext cx="16" cy="35"/>
              </a:xfrm>
              <a:custGeom>
                <a:avLst/>
                <a:gdLst>
                  <a:gd name="T0" fmla="*/ 20 w 13"/>
                  <a:gd name="T1" fmla="*/ 47 h 26"/>
                  <a:gd name="T2" fmla="*/ 20 w 13"/>
                  <a:gd name="T3" fmla="*/ 9 h 26"/>
                  <a:gd name="T4" fmla="*/ 0 w 13"/>
                  <a:gd name="T5" fmla="*/ 0 h 26"/>
                  <a:gd name="T6" fmla="*/ 0 w 13"/>
                  <a:gd name="T7" fmla="*/ 32 h 26"/>
                  <a:gd name="T8" fmla="*/ 20 w 13"/>
                  <a:gd name="T9" fmla="*/ 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6"/>
                  <a:gd name="T17" fmla="*/ 13 w 1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6">
                    <a:moveTo>
                      <a:pt x="13" y="26"/>
                    </a:moveTo>
                    <a:lnTo>
                      <a:pt x="13" y="5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4" name="Freeform 444"/>
              <p:cNvSpPr>
                <a:spLocks noChangeAspect="1"/>
              </p:cNvSpPr>
              <p:nvPr/>
            </p:nvSpPr>
            <p:spPr bwMode="auto">
              <a:xfrm>
                <a:off x="932" y="4612"/>
                <a:ext cx="118" cy="136"/>
              </a:xfrm>
              <a:custGeom>
                <a:avLst/>
                <a:gdLst>
                  <a:gd name="T0" fmla="*/ 32 w 97"/>
                  <a:gd name="T1" fmla="*/ 64 h 102"/>
                  <a:gd name="T2" fmla="*/ 19 w 97"/>
                  <a:gd name="T3" fmla="*/ 111 h 102"/>
                  <a:gd name="T4" fmla="*/ 0 w 97"/>
                  <a:gd name="T5" fmla="*/ 181 h 102"/>
                  <a:gd name="T6" fmla="*/ 19 w 97"/>
                  <a:gd name="T7" fmla="*/ 181 h 102"/>
                  <a:gd name="T8" fmla="*/ 19 w 97"/>
                  <a:gd name="T9" fmla="*/ 159 h 102"/>
                  <a:gd name="T10" fmla="*/ 47 w 97"/>
                  <a:gd name="T11" fmla="*/ 159 h 102"/>
                  <a:gd name="T12" fmla="*/ 67 w 97"/>
                  <a:gd name="T13" fmla="*/ 159 h 102"/>
                  <a:gd name="T14" fmla="*/ 67 w 97"/>
                  <a:gd name="T15" fmla="*/ 111 h 102"/>
                  <a:gd name="T16" fmla="*/ 47 w 97"/>
                  <a:gd name="T17" fmla="*/ 111 h 102"/>
                  <a:gd name="T18" fmla="*/ 50 w 97"/>
                  <a:gd name="T19" fmla="*/ 92 h 102"/>
                  <a:gd name="T20" fmla="*/ 105 w 97"/>
                  <a:gd name="T21" fmla="*/ 64 h 102"/>
                  <a:gd name="T22" fmla="*/ 144 w 97"/>
                  <a:gd name="T23" fmla="*/ 55 h 102"/>
                  <a:gd name="T24" fmla="*/ 144 w 97"/>
                  <a:gd name="T25" fmla="*/ 0 h 102"/>
                  <a:gd name="T26" fmla="*/ 124 w 97"/>
                  <a:gd name="T27" fmla="*/ 0 h 102"/>
                  <a:gd name="T28" fmla="*/ 122 w 97"/>
                  <a:gd name="T29" fmla="*/ 12 h 102"/>
                  <a:gd name="T30" fmla="*/ 32 w 97"/>
                  <a:gd name="T31" fmla="*/ 64 h 1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02"/>
                  <a:gd name="T50" fmla="*/ 97 w 97"/>
                  <a:gd name="T51" fmla="*/ 102 h 1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02">
                    <a:moveTo>
                      <a:pt x="21" y="36"/>
                    </a:moveTo>
                    <a:lnTo>
                      <a:pt x="13" y="62"/>
                    </a:lnTo>
                    <a:lnTo>
                      <a:pt x="0" y="102"/>
                    </a:lnTo>
                    <a:lnTo>
                      <a:pt x="13" y="102"/>
                    </a:lnTo>
                    <a:lnTo>
                      <a:pt x="13" y="89"/>
                    </a:lnTo>
                    <a:lnTo>
                      <a:pt x="32" y="89"/>
                    </a:lnTo>
                    <a:lnTo>
                      <a:pt x="45" y="89"/>
                    </a:lnTo>
                    <a:lnTo>
                      <a:pt x="45" y="62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71" y="36"/>
                    </a:lnTo>
                    <a:lnTo>
                      <a:pt x="97" y="31"/>
                    </a:lnTo>
                    <a:lnTo>
                      <a:pt x="97" y="0"/>
                    </a:lnTo>
                    <a:lnTo>
                      <a:pt x="84" y="0"/>
                    </a:lnTo>
                    <a:lnTo>
                      <a:pt x="82" y="7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5" name="Freeform 443"/>
              <p:cNvSpPr>
                <a:spLocks noChangeAspect="1"/>
              </p:cNvSpPr>
              <p:nvPr/>
            </p:nvSpPr>
            <p:spPr bwMode="auto">
              <a:xfrm>
                <a:off x="1235" y="4593"/>
                <a:ext cx="93" cy="144"/>
              </a:xfrm>
              <a:custGeom>
                <a:avLst/>
                <a:gdLst>
                  <a:gd name="T0" fmla="*/ 0 w 76"/>
                  <a:gd name="T1" fmla="*/ 145 h 108"/>
                  <a:gd name="T2" fmla="*/ 20 w 76"/>
                  <a:gd name="T3" fmla="*/ 145 h 108"/>
                  <a:gd name="T4" fmla="*/ 20 w 76"/>
                  <a:gd name="T5" fmla="*/ 127 h 108"/>
                  <a:gd name="T6" fmla="*/ 39 w 76"/>
                  <a:gd name="T7" fmla="*/ 127 h 108"/>
                  <a:gd name="T8" fmla="*/ 39 w 76"/>
                  <a:gd name="T9" fmla="*/ 160 h 108"/>
                  <a:gd name="T10" fmla="*/ 20 w 76"/>
                  <a:gd name="T11" fmla="*/ 160 h 108"/>
                  <a:gd name="T12" fmla="*/ 20 w 76"/>
                  <a:gd name="T13" fmla="*/ 192 h 108"/>
                  <a:gd name="T14" fmla="*/ 39 w 76"/>
                  <a:gd name="T15" fmla="*/ 192 h 108"/>
                  <a:gd name="T16" fmla="*/ 55 w 76"/>
                  <a:gd name="T17" fmla="*/ 135 h 108"/>
                  <a:gd name="T18" fmla="*/ 66 w 76"/>
                  <a:gd name="T19" fmla="*/ 89 h 108"/>
                  <a:gd name="T20" fmla="*/ 71 w 76"/>
                  <a:gd name="T21" fmla="*/ 20 h 108"/>
                  <a:gd name="T22" fmla="*/ 114 w 76"/>
                  <a:gd name="T23" fmla="*/ 48 h 108"/>
                  <a:gd name="T24" fmla="*/ 109 w 76"/>
                  <a:gd name="T25" fmla="*/ 25 h 108"/>
                  <a:gd name="T26" fmla="*/ 106 w 76"/>
                  <a:gd name="T27" fmla="*/ 15 h 108"/>
                  <a:gd name="T28" fmla="*/ 99 w 76"/>
                  <a:gd name="T29" fmla="*/ 15 h 108"/>
                  <a:gd name="T30" fmla="*/ 78 w 76"/>
                  <a:gd name="T31" fmla="*/ 11 h 108"/>
                  <a:gd name="T32" fmla="*/ 59 w 76"/>
                  <a:gd name="T33" fmla="*/ 11 h 108"/>
                  <a:gd name="T34" fmla="*/ 59 w 76"/>
                  <a:gd name="T35" fmla="*/ 80 h 108"/>
                  <a:gd name="T36" fmla="*/ 47 w 76"/>
                  <a:gd name="T37" fmla="*/ 80 h 108"/>
                  <a:gd name="T38" fmla="*/ 39 w 76"/>
                  <a:gd name="T39" fmla="*/ 0 h 108"/>
                  <a:gd name="T40" fmla="*/ 39 w 76"/>
                  <a:gd name="T41" fmla="*/ 103 h 108"/>
                  <a:gd name="T42" fmla="*/ 20 w 76"/>
                  <a:gd name="T43" fmla="*/ 103 h 108"/>
                  <a:gd name="T44" fmla="*/ 7 w 76"/>
                  <a:gd name="T45" fmla="*/ 112 h 108"/>
                  <a:gd name="T46" fmla="*/ 2 w 76"/>
                  <a:gd name="T47" fmla="*/ 123 h 108"/>
                  <a:gd name="T48" fmla="*/ 0 w 76"/>
                  <a:gd name="T49" fmla="*/ 145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6"/>
                  <a:gd name="T76" fmla="*/ 0 h 108"/>
                  <a:gd name="T77" fmla="*/ 76 w 76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6" h="108">
                    <a:moveTo>
                      <a:pt x="0" y="82"/>
                    </a:moveTo>
                    <a:lnTo>
                      <a:pt x="13" y="82"/>
                    </a:lnTo>
                    <a:lnTo>
                      <a:pt x="13" y="71"/>
                    </a:lnTo>
                    <a:lnTo>
                      <a:pt x="26" y="71"/>
                    </a:lnTo>
                    <a:lnTo>
                      <a:pt x="26" y="90"/>
                    </a:lnTo>
                    <a:lnTo>
                      <a:pt x="13" y="90"/>
                    </a:lnTo>
                    <a:lnTo>
                      <a:pt x="13" y="108"/>
                    </a:lnTo>
                    <a:lnTo>
                      <a:pt x="26" y="108"/>
                    </a:lnTo>
                    <a:lnTo>
                      <a:pt x="37" y="76"/>
                    </a:lnTo>
                    <a:lnTo>
                      <a:pt x="44" y="50"/>
                    </a:lnTo>
                    <a:lnTo>
                      <a:pt x="47" y="11"/>
                    </a:lnTo>
                    <a:lnTo>
                      <a:pt x="76" y="27"/>
                    </a:lnTo>
                    <a:lnTo>
                      <a:pt x="73" y="14"/>
                    </a:lnTo>
                    <a:lnTo>
                      <a:pt x="71" y="8"/>
                    </a:lnTo>
                    <a:lnTo>
                      <a:pt x="66" y="8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39" y="45"/>
                    </a:lnTo>
                    <a:lnTo>
                      <a:pt x="31" y="45"/>
                    </a:lnTo>
                    <a:lnTo>
                      <a:pt x="26" y="0"/>
                    </a:lnTo>
                    <a:lnTo>
                      <a:pt x="26" y="58"/>
                    </a:lnTo>
                    <a:lnTo>
                      <a:pt x="13" y="58"/>
                    </a:lnTo>
                    <a:lnTo>
                      <a:pt x="5" y="63"/>
                    </a:lnTo>
                    <a:lnTo>
                      <a:pt x="2" y="6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6" name="Freeform 442"/>
              <p:cNvSpPr>
                <a:spLocks noChangeAspect="1"/>
              </p:cNvSpPr>
              <p:nvPr/>
            </p:nvSpPr>
            <p:spPr bwMode="auto">
              <a:xfrm>
                <a:off x="1018" y="4653"/>
                <a:ext cx="61" cy="67"/>
              </a:xfrm>
              <a:custGeom>
                <a:avLst/>
                <a:gdLst>
                  <a:gd name="T0" fmla="*/ 0 w 50"/>
                  <a:gd name="T1" fmla="*/ 9 h 50"/>
                  <a:gd name="T2" fmla="*/ 0 w 50"/>
                  <a:gd name="T3" fmla="*/ 32 h 50"/>
                  <a:gd name="T4" fmla="*/ 60 w 50"/>
                  <a:gd name="T5" fmla="*/ 90 h 50"/>
                  <a:gd name="T6" fmla="*/ 74 w 50"/>
                  <a:gd name="T7" fmla="*/ 90 h 50"/>
                  <a:gd name="T8" fmla="*/ 74 w 50"/>
                  <a:gd name="T9" fmla="*/ 80 h 50"/>
                  <a:gd name="T10" fmla="*/ 74 w 50"/>
                  <a:gd name="T11" fmla="*/ 47 h 50"/>
                  <a:gd name="T12" fmla="*/ 39 w 50"/>
                  <a:gd name="T13" fmla="*/ 0 h 50"/>
                  <a:gd name="T14" fmla="*/ 0 w 50"/>
                  <a:gd name="T15" fmla="*/ 9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50"/>
                  <a:gd name="T26" fmla="*/ 50 w 50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50">
                    <a:moveTo>
                      <a:pt x="0" y="5"/>
                    </a:moveTo>
                    <a:lnTo>
                      <a:pt x="0" y="18"/>
                    </a:lnTo>
                    <a:lnTo>
                      <a:pt x="40" y="50"/>
                    </a:lnTo>
                    <a:lnTo>
                      <a:pt x="50" y="50"/>
                    </a:lnTo>
                    <a:lnTo>
                      <a:pt x="50" y="45"/>
                    </a:lnTo>
                    <a:lnTo>
                      <a:pt x="50" y="26"/>
                    </a:lnTo>
                    <a:lnTo>
                      <a:pt x="2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7" name="Freeform 441"/>
              <p:cNvSpPr>
                <a:spLocks noChangeAspect="1"/>
              </p:cNvSpPr>
              <p:nvPr/>
            </p:nvSpPr>
            <p:spPr bwMode="auto">
              <a:xfrm>
                <a:off x="1251" y="4688"/>
                <a:ext cx="16" cy="25"/>
              </a:xfrm>
              <a:custGeom>
                <a:avLst/>
                <a:gdLst>
                  <a:gd name="T0" fmla="*/ 0 w 13"/>
                  <a:gd name="T1" fmla="*/ 18 h 19"/>
                  <a:gd name="T2" fmla="*/ 0 w 13"/>
                  <a:gd name="T3" fmla="*/ 33 h 19"/>
                  <a:gd name="T4" fmla="*/ 20 w 13"/>
                  <a:gd name="T5" fmla="*/ 33 h 19"/>
                  <a:gd name="T6" fmla="*/ 20 w 13"/>
                  <a:gd name="T7" fmla="*/ 0 h 19"/>
                  <a:gd name="T8" fmla="*/ 0 w 13"/>
                  <a:gd name="T9" fmla="*/ 0 h 19"/>
                  <a:gd name="T10" fmla="*/ 0 w 13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0" y="11"/>
                    </a:moveTo>
                    <a:lnTo>
                      <a:pt x="0" y="19"/>
                    </a:lnTo>
                    <a:lnTo>
                      <a:pt x="13" y="1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8" name="Freeform 440"/>
              <p:cNvSpPr>
                <a:spLocks noChangeAspect="1"/>
              </p:cNvSpPr>
              <p:nvPr/>
            </p:nvSpPr>
            <p:spPr bwMode="auto">
              <a:xfrm>
                <a:off x="1819" y="4636"/>
                <a:ext cx="44" cy="84"/>
              </a:xfrm>
              <a:custGeom>
                <a:avLst/>
                <a:gdLst>
                  <a:gd name="T0" fmla="*/ 54 w 36"/>
                  <a:gd name="T1" fmla="*/ 112 h 63"/>
                  <a:gd name="T2" fmla="*/ 54 w 36"/>
                  <a:gd name="T3" fmla="*/ 69 h 63"/>
                  <a:gd name="T4" fmla="*/ 34 w 36"/>
                  <a:gd name="T5" fmla="*/ 69 h 63"/>
                  <a:gd name="T6" fmla="*/ 34 w 36"/>
                  <a:gd name="T7" fmla="*/ 23 h 63"/>
                  <a:gd name="T8" fmla="*/ 20 w 36"/>
                  <a:gd name="T9" fmla="*/ 23 h 63"/>
                  <a:gd name="T10" fmla="*/ 20 w 36"/>
                  <a:gd name="T11" fmla="*/ 0 h 63"/>
                  <a:gd name="T12" fmla="*/ 0 w 36"/>
                  <a:gd name="T13" fmla="*/ 0 h 63"/>
                  <a:gd name="T14" fmla="*/ 0 w 36"/>
                  <a:gd name="T15" fmla="*/ 47 h 63"/>
                  <a:gd name="T16" fmla="*/ 15 w 36"/>
                  <a:gd name="T17" fmla="*/ 55 h 63"/>
                  <a:gd name="T18" fmla="*/ 27 w 36"/>
                  <a:gd name="T19" fmla="*/ 69 h 63"/>
                  <a:gd name="T20" fmla="*/ 32 w 36"/>
                  <a:gd name="T21" fmla="*/ 89 h 63"/>
                  <a:gd name="T22" fmla="*/ 34 w 36"/>
                  <a:gd name="T23" fmla="*/ 112 h 63"/>
                  <a:gd name="T24" fmla="*/ 54 w 36"/>
                  <a:gd name="T25" fmla="*/ 11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63"/>
                  <a:gd name="T41" fmla="*/ 36 w 36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63">
                    <a:moveTo>
                      <a:pt x="36" y="63"/>
                    </a:moveTo>
                    <a:lnTo>
                      <a:pt x="36" y="39"/>
                    </a:lnTo>
                    <a:lnTo>
                      <a:pt x="23" y="39"/>
                    </a:lnTo>
                    <a:lnTo>
                      <a:pt x="23" y="13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0" y="31"/>
                    </a:lnTo>
                    <a:lnTo>
                      <a:pt x="18" y="39"/>
                    </a:lnTo>
                    <a:lnTo>
                      <a:pt x="21" y="50"/>
                    </a:lnTo>
                    <a:lnTo>
                      <a:pt x="23" y="63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9" name="Freeform 439"/>
              <p:cNvSpPr>
                <a:spLocks noChangeAspect="1"/>
              </p:cNvSpPr>
              <p:nvPr/>
            </p:nvSpPr>
            <p:spPr bwMode="auto">
              <a:xfrm>
                <a:off x="1165" y="4584"/>
                <a:ext cx="102" cy="171"/>
              </a:xfrm>
              <a:custGeom>
                <a:avLst/>
                <a:gdLst>
                  <a:gd name="T0" fmla="*/ 47 w 84"/>
                  <a:gd name="T1" fmla="*/ 37 h 128"/>
                  <a:gd name="T2" fmla="*/ 74 w 84"/>
                  <a:gd name="T3" fmla="*/ 60 h 128"/>
                  <a:gd name="T4" fmla="*/ 69 w 84"/>
                  <a:gd name="T5" fmla="*/ 87 h 128"/>
                  <a:gd name="T6" fmla="*/ 62 w 84"/>
                  <a:gd name="T7" fmla="*/ 116 h 128"/>
                  <a:gd name="T8" fmla="*/ 55 w 84"/>
                  <a:gd name="T9" fmla="*/ 131 h 128"/>
                  <a:gd name="T10" fmla="*/ 47 w 84"/>
                  <a:gd name="T11" fmla="*/ 139 h 128"/>
                  <a:gd name="T12" fmla="*/ 39 w 84"/>
                  <a:gd name="T13" fmla="*/ 144 h 128"/>
                  <a:gd name="T14" fmla="*/ 30 w 84"/>
                  <a:gd name="T15" fmla="*/ 148 h 128"/>
                  <a:gd name="T16" fmla="*/ 0 w 84"/>
                  <a:gd name="T17" fmla="*/ 148 h 128"/>
                  <a:gd name="T18" fmla="*/ 0 w 84"/>
                  <a:gd name="T19" fmla="*/ 182 h 128"/>
                  <a:gd name="T20" fmla="*/ 30 w 84"/>
                  <a:gd name="T21" fmla="*/ 182 h 128"/>
                  <a:gd name="T22" fmla="*/ 55 w 84"/>
                  <a:gd name="T23" fmla="*/ 174 h 128"/>
                  <a:gd name="T24" fmla="*/ 67 w 84"/>
                  <a:gd name="T25" fmla="*/ 219 h 128"/>
                  <a:gd name="T26" fmla="*/ 97 w 84"/>
                  <a:gd name="T27" fmla="*/ 228 h 128"/>
                  <a:gd name="T28" fmla="*/ 74 w 84"/>
                  <a:gd name="T29" fmla="*/ 219 h 128"/>
                  <a:gd name="T30" fmla="*/ 85 w 84"/>
                  <a:gd name="T31" fmla="*/ 159 h 128"/>
                  <a:gd name="T32" fmla="*/ 89 w 84"/>
                  <a:gd name="T33" fmla="*/ 136 h 128"/>
                  <a:gd name="T34" fmla="*/ 92 w 84"/>
                  <a:gd name="T35" fmla="*/ 126 h 128"/>
                  <a:gd name="T36" fmla="*/ 104 w 84"/>
                  <a:gd name="T37" fmla="*/ 116 h 128"/>
                  <a:gd name="T38" fmla="*/ 124 w 84"/>
                  <a:gd name="T39" fmla="*/ 116 h 128"/>
                  <a:gd name="T40" fmla="*/ 124 w 84"/>
                  <a:gd name="T41" fmla="*/ 12 h 128"/>
                  <a:gd name="T42" fmla="*/ 104 w 84"/>
                  <a:gd name="T43" fmla="*/ 0 h 128"/>
                  <a:gd name="T44" fmla="*/ 67 w 84"/>
                  <a:gd name="T45" fmla="*/ 0 h 128"/>
                  <a:gd name="T46" fmla="*/ 67 w 84"/>
                  <a:gd name="T47" fmla="*/ 37 h 128"/>
                  <a:gd name="T48" fmla="*/ 47 w 84"/>
                  <a:gd name="T49" fmla="*/ 37 h 1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28"/>
                  <a:gd name="T77" fmla="*/ 84 w 84"/>
                  <a:gd name="T78" fmla="*/ 128 h 1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28">
                    <a:moveTo>
                      <a:pt x="32" y="21"/>
                    </a:moveTo>
                    <a:lnTo>
                      <a:pt x="50" y="34"/>
                    </a:lnTo>
                    <a:lnTo>
                      <a:pt x="47" y="49"/>
                    </a:lnTo>
                    <a:lnTo>
                      <a:pt x="42" y="65"/>
                    </a:lnTo>
                    <a:lnTo>
                      <a:pt x="37" y="73"/>
                    </a:lnTo>
                    <a:lnTo>
                      <a:pt x="32" y="78"/>
                    </a:lnTo>
                    <a:lnTo>
                      <a:pt x="26" y="81"/>
                    </a:lnTo>
                    <a:lnTo>
                      <a:pt x="21" y="83"/>
                    </a:lnTo>
                    <a:lnTo>
                      <a:pt x="0" y="83"/>
                    </a:lnTo>
                    <a:lnTo>
                      <a:pt x="0" y="102"/>
                    </a:lnTo>
                    <a:lnTo>
                      <a:pt x="21" y="102"/>
                    </a:lnTo>
                    <a:lnTo>
                      <a:pt x="37" y="97"/>
                    </a:lnTo>
                    <a:lnTo>
                      <a:pt x="45" y="123"/>
                    </a:lnTo>
                    <a:lnTo>
                      <a:pt x="66" y="128"/>
                    </a:lnTo>
                    <a:lnTo>
                      <a:pt x="50" y="123"/>
                    </a:lnTo>
                    <a:lnTo>
                      <a:pt x="58" y="89"/>
                    </a:lnTo>
                    <a:lnTo>
                      <a:pt x="60" y="76"/>
                    </a:lnTo>
                    <a:lnTo>
                      <a:pt x="63" y="70"/>
                    </a:lnTo>
                    <a:lnTo>
                      <a:pt x="71" y="65"/>
                    </a:lnTo>
                    <a:lnTo>
                      <a:pt x="84" y="65"/>
                    </a:lnTo>
                    <a:lnTo>
                      <a:pt x="84" y="7"/>
                    </a:lnTo>
                    <a:lnTo>
                      <a:pt x="71" y="0"/>
                    </a:lnTo>
                    <a:lnTo>
                      <a:pt x="45" y="0"/>
                    </a:lnTo>
                    <a:lnTo>
                      <a:pt x="45" y="21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0" name="Freeform 438"/>
              <p:cNvSpPr>
                <a:spLocks noChangeAspect="1"/>
              </p:cNvSpPr>
              <p:nvPr/>
            </p:nvSpPr>
            <p:spPr bwMode="auto">
              <a:xfrm>
                <a:off x="1943" y="4552"/>
                <a:ext cx="82" cy="276"/>
              </a:xfrm>
              <a:custGeom>
                <a:avLst/>
                <a:gdLst>
                  <a:gd name="T0" fmla="*/ 0 w 68"/>
                  <a:gd name="T1" fmla="*/ 159 h 207"/>
                  <a:gd name="T2" fmla="*/ 5 w 68"/>
                  <a:gd name="T3" fmla="*/ 191 h 207"/>
                  <a:gd name="T4" fmla="*/ 12 w 68"/>
                  <a:gd name="T5" fmla="*/ 201 h 207"/>
                  <a:gd name="T6" fmla="*/ 16 w 68"/>
                  <a:gd name="T7" fmla="*/ 204 h 207"/>
                  <a:gd name="T8" fmla="*/ 19 w 68"/>
                  <a:gd name="T9" fmla="*/ 224 h 207"/>
                  <a:gd name="T10" fmla="*/ 19 w 68"/>
                  <a:gd name="T11" fmla="*/ 271 h 207"/>
                  <a:gd name="T12" fmla="*/ 54 w 68"/>
                  <a:gd name="T13" fmla="*/ 299 h 207"/>
                  <a:gd name="T14" fmla="*/ 54 w 68"/>
                  <a:gd name="T15" fmla="*/ 340 h 207"/>
                  <a:gd name="T16" fmla="*/ 99 w 68"/>
                  <a:gd name="T17" fmla="*/ 368 h 207"/>
                  <a:gd name="T18" fmla="*/ 92 w 68"/>
                  <a:gd name="T19" fmla="*/ 0 h 207"/>
                  <a:gd name="T20" fmla="*/ 92 w 68"/>
                  <a:gd name="T21" fmla="*/ 348 h 207"/>
                  <a:gd name="T22" fmla="*/ 28 w 68"/>
                  <a:gd name="T23" fmla="*/ 224 h 207"/>
                  <a:gd name="T24" fmla="*/ 28 w 68"/>
                  <a:gd name="T25" fmla="*/ 181 h 207"/>
                  <a:gd name="T26" fmla="*/ 0 w 68"/>
                  <a:gd name="T27" fmla="*/ 159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207"/>
                  <a:gd name="T44" fmla="*/ 68 w 68"/>
                  <a:gd name="T45" fmla="*/ 207 h 2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207">
                    <a:moveTo>
                      <a:pt x="0" y="89"/>
                    </a:moveTo>
                    <a:lnTo>
                      <a:pt x="3" y="107"/>
                    </a:lnTo>
                    <a:lnTo>
                      <a:pt x="8" y="113"/>
                    </a:lnTo>
                    <a:lnTo>
                      <a:pt x="11" y="115"/>
                    </a:lnTo>
                    <a:lnTo>
                      <a:pt x="13" y="126"/>
                    </a:lnTo>
                    <a:lnTo>
                      <a:pt x="13" y="152"/>
                    </a:lnTo>
                    <a:lnTo>
                      <a:pt x="37" y="168"/>
                    </a:lnTo>
                    <a:lnTo>
                      <a:pt x="37" y="191"/>
                    </a:lnTo>
                    <a:lnTo>
                      <a:pt x="68" y="207"/>
                    </a:lnTo>
                    <a:lnTo>
                      <a:pt x="63" y="0"/>
                    </a:lnTo>
                    <a:lnTo>
                      <a:pt x="63" y="196"/>
                    </a:lnTo>
                    <a:lnTo>
                      <a:pt x="19" y="126"/>
                    </a:lnTo>
                    <a:lnTo>
                      <a:pt x="19" y="10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1" name="Freeform 437"/>
              <p:cNvSpPr>
                <a:spLocks noChangeAspect="1"/>
              </p:cNvSpPr>
              <p:nvPr/>
            </p:nvSpPr>
            <p:spPr bwMode="auto">
              <a:xfrm>
                <a:off x="971" y="4660"/>
                <a:ext cx="108" cy="95"/>
              </a:xfrm>
              <a:custGeom>
                <a:avLst/>
                <a:gdLst>
                  <a:gd name="T0" fmla="*/ 19 w 89"/>
                  <a:gd name="T1" fmla="*/ 95 h 71"/>
                  <a:gd name="T2" fmla="*/ 57 w 89"/>
                  <a:gd name="T3" fmla="*/ 127 h 71"/>
                  <a:gd name="T4" fmla="*/ 76 w 89"/>
                  <a:gd name="T5" fmla="*/ 118 h 71"/>
                  <a:gd name="T6" fmla="*/ 116 w 89"/>
                  <a:gd name="T7" fmla="*/ 104 h 71"/>
                  <a:gd name="T8" fmla="*/ 131 w 89"/>
                  <a:gd name="T9" fmla="*/ 95 h 71"/>
                  <a:gd name="T10" fmla="*/ 131 w 89"/>
                  <a:gd name="T11" fmla="*/ 80 h 71"/>
                  <a:gd name="T12" fmla="*/ 116 w 89"/>
                  <a:gd name="T13" fmla="*/ 80 h 71"/>
                  <a:gd name="T14" fmla="*/ 57 w 89"/>
                  <a:gd name="T15" fmla="*/ 23 h 71"/>
                  <a:gd name="T16" fmla="*/ 57 w 89"/>
                  <a:gd name="T17" fmla="*/ 0 h 71"/>
                  <a:gd name="T18" fmla="*/ 2 w 89"/>
                  <a:gd name="T19" fmla="*/ 28 h 71"/>
                  <a:gd name="T20" fmla="*/ 0 w 89"/>
                  <a:gd name="T21" fmla="*/ 47 h 71"/>
                  <a:gd name="T22" fmla="*/ 19 w 89"/>
                  <a:gd name="T23" fmla="*/ 47 h 71"/>
                  <a:gd name="T24" fmla="*/ 19 w 89"/>
                  <a:gd name="T25" fmla="*/ 95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71"/>
                  <a:gd name="T41" fmla="*/ 89 w 8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71">
                    <a:moveTo>
                      <a:pt x="13" y="53"/>
                    </a:moveTo>
                    <a:lnTo>
                      <a:pt x="39" y="71"/>
                    </a:lnTo>
                    <a:lnTo>
                      <a:pt x="52" y="66"/>
                    </a:lnTo>
                    <a:lnTo>
                      <a:pt x="79" y="58"/>
                    </a:lnTo>
                    <a:lnTo>
                      <a:pt x="89" y="53"/>
                    </a:lnTo>
                    <a:lnTo>
                      <a:pt x="89" y="45"/>
                    </a:lnTo>
                    <a:lnTo>
                      <a:pt x="79" y="45"/>
                    </a:lnTo>
                    <a:lnTo>
                      <a:pt x="39" y="13"/>
                    </a:lnTo>
                    <a:lnTo>
                      <a:pt x="39" y="0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13" y="26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2" name="Freeform 436"/>
              <p:cNvSpPr>
                <a:spLocks noChangeAspect="1"/>
              </p:cNvSpPr>
              <p:nvPr/>
            </p:nvSpPr>
            <p:spPr bwMode="auto">
              <a:xfrm>
                <a:off x="1226" y="4703"/>
                <a:ext cx="80" cy="69"/>
              </a:xfrm>
              <a:custGeom>
                <a:avLst/>
                <a:gdLst>
                  <a:gd name="T0" fmla="*/ 23 w 66"/>
                  <a:gd name="T1" fmla="*/ 69 h 52"/>
                  <a:gd name="T2" fmla="*/ 35 w 66"/>
                  <a:gd name="T3" fmla="*/ 77 h 52"/>
                  <a:gd name="T4" fmla="*/ 50 w 66"/>
                  <a:gd name="T5" fmla="*/ 77 h 52"/>
                  <a:gd name="T6" fmla="*/ 74 w 66"/>
                  <a:gd name="T7" fmla="*/ 82 h 52"/>
                  <a:gd name="T8" fmla="*/ 97 w 66"/>
                  <a:gd name="T9" fmla="*/ 92 h 52"/>
                  <a:gd name="T10" fmla="*/ 97 w 66"/>
                  <a:gd name="T11" fmla="*/ 69 h 52"/>
                  <a:gd name="T12" fmla="*/ 39 w 66"/>
                  <a:gd name="T13" fmla="*/ 69 h 52"/>
                  <a:gd name="T14" fmla="*/ 50 w 66"/>
                  <a:gd name="T15" fmla="*/ 46 h 52"/>
                  <a:gd name="T16" fmla="*/ 30 w 66"/>
                  <a:gd name="T17" fmla="*/ 46 h 52"/>
                  <a:gd name="T18" fmla="*/ 30 w 66"/>
                  <a:gd name="T19" fmla="*/ 15 h 52"/>
                  <a:gd name="T20" fmla="*/ 30 w 66"/>
                  <a:gd name="T21" fmla="*/ 0 h 52"/>
                  <a:gd name="T22" fmla="*/ 12 w 66"/>
                  <a:gd name="T23" fmla="*/ 0 h 52"/>
                  <a:gd name="T24" fmla="*/ 0 w 66"/>
                  <a:gd name="T25" fmla="*/ 60 h 52"/>
                  <a:gd name="T26" fmla="*/ 23 w 66"/>
                  <a:gd name="T27" fmla="*/ 69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52"/>
                  <a:gd name="T44" fmla="*/ 66 w 66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52">
                    <a:moveTo>
                      <a:pt x="16" y="39"/>
                    </a:moveTo>
                    <a:lnTo>
                      <a:pt x="24" y="44"/>
                    </a:lnTo>
                    <a:lnTo>
                      <a:pt x="34" y="44"/>
                    </a:lnTo>
                    <a:lnTo>
                      <a:pt x="50" y="47"/>
                    </a:lnTo>
                    <a:lnTo>
                      <a:pt x="66" y="52"/>
                    </a:lnTo>
                    <a:lnTo>
                      <a:pt x="66" y="39"/>
                    </a:lnTo>
                    <a:lnTo>
                      <a:pt x="26" y="39"/>
                    </a:lnTo>
                    <a:lnTo>
                      <a:pt x="34" y="26"/>
                    </a:lnTo>
                    <a:lnTo>
                      <a:pt x="21" y="26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34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B19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3" name="Rectangle 435"/>
              <p:cNvSpPr>
                <a:spLocks noChangeAspect="1" noChangeArrowheads="1"/>
              </p:cNvSpPr>
              <p:nvPr/>
            </p:nvSpPr>
            <p:spPr bwMode="auto">
              <a:xfrm>
                <a:off x="1863" y="4720"/>
                <a:ext cx="17" cy="17"/>
              </a:xfrm>
              <a:prstGeom prst="rect">
                <a:avLst/>
              </a:prstGeom>
              <a:solidFill>
                <a:srgbClr val="2E4C3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14" name="Freeform 434"/>
              <p:cNvSpPr>
                <a:spLocks noChangeAspect="1"/>
              </p:cNvSpPr>
              <p:nvPr/>
            </p:nvSpPr>
            <p:spPr bwMode="auto">
              <a:xfrm>
                <a:off x="1067" y="4731"/>
                <a:ext cx="12" cy="24"/>
              </a:xfrm>
              <a:custGeom>
                <a:avLst/>
                <a:gdLst>
                  <a:gd name="T0" fmla="*/ 14 w 10"/>
                  <a:gd name="T1" fmla="*/ 32 h 18"/>
                  <a:gd name="T2" fmla="*/ 14 w 10"/>
                  <a:gd name="T3" fmla="*/ 0 h 18"/>
                  <a:gd name="T4" fmla="*/ 0 w 10"/>
                  <a:gd name="T5" fmla="*/ 9 h 18"/>
                  <a:gd name="T6" fmla="*/ 0 w 10"/>
                  <a:gd name="T7" fmla="*/ 32 h 18"/>
                  <a:gd name="T8" fmla="*/ 14 w 10"/>
                  <a:gd name="T9" fmla="*/ 3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8"/>
                  <a:gd name="T17" fmla="*/ 10 w 1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8">
                    <a:moveTo>
                      <a:pt x="10" y="18"/>
                    </a:moveTo>
                    <a:lnTo>
                      <a:pt x="10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5" name="Freeform 433"/>
              <p:cNvSpPr>
                <a:spLocks noChangeAspect="1"/>
              </p:cNvSpPr>
              <p:nvPr/>
            </p:nvSpPr>
            <p:spPr bwMode="auto">
              <a:xfrm>
                <a:off x="1257" y="4608"/>
                <a:ext cx="80" cy="164"/>
              </a:xfrm>
              <a:custGeom>
                <a:avLst/>
                <a:gdLst>
                  <a:gd name="T0" fmla="*/ 12 w 66"/>
                  <a:gd name="T1" fmla="*/ 172 h 123"/>
                  <a:gd name="T2" fmla="*/ 0 w 66"/>
                  <a:gd name="T3" fmla="*/ 196 h 123"/>
                  <a:gd name="T4" fmla="*/ 58 w 66"/>
                  <a:gd name="T5" fmla="*/ 196 h 123"/>
                  <a:gd name="T6" fmla="*/ 58 w 66"/>
                  <a:gd name="T7" fmla="*/ 219 h 123"/>
                  <a:gd name="T8" fmla="*/ 97 w 66"/>
                  <a:gd name="T9" fmla="*/ 219 h 123"/>
                  <a:gd name="T10" fmla="*/ 85 w 66"/>
                  <a:gd name="T11" fmla="*/ 28 h 123"/>
                  <a:gd name="T12" fmla="*/ 42 w 66"/>
                  <a:gd name="T13" fmla="*/ 0 h 123"/>
                  <a:gd name="T14" fmla="*/ 39 w 66"/>
                  <a:gd name="T15" fmla="*/ 69 h 123"/>
                  <a:gd name="T16" fmla="*/ 28 w 66"/>
                  <a:gd name="T17" fmla="*/ 116 h 123"/>
                  <a:gd name="T18" fmla="*/ 12 w 66"/>
                  <a:gd name="T19" fmla="*/ 17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23"/>
                  <a:gd name="T32" fmla="*/ 66 w 66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23">
                    <a:moveTo>
                      <a:pt x="8" y="97"/>
                    </a:moveTo>
                    <a:lnTo>
                      <a:pt x="0" y="110"/>
                    </a:lnTo>
                    <a:lnTo>
                      <a:pt x="40" y="110"/>
                    </a:lnTo>
                    <a:lnTo>
                      <a:pt x="40" y="123"/>
                    </a:lnTo>
                    <a:lnTo>
                      <a:pt x="66" y="123"/>
                    </a:lnTo>
                    <a:lnTo>
                      <a:pt x="58" y="16"/>
                    </a:lnTo>
                    <a:lnTo>
                      <a:pt x="29" y="0"/>
                    </a:lnTo>
                    <a:lnTo>
                      <a:pt x="26" y="39"/>
                    </a:lnTo>
                    <a:lnTo>
                      <a:pt x="19" y="65"/>
                    </a:lnTo>
                    <a:lnTo>
                      <a:pt x="8" y="97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6" name="Freeform 432"/>
              <p:cNvSpPr>
                <a:spLocks noChangeAspect="1"/>
              </p:cNvSpPr>
              <p:nvPr/>
            </p:nvSpPr>
            <p:spPr bwMode="auto">
              <a:xfrm>
                <a:off x="1018" y="4748"/>
                <a:ext cx="16" cy="14"/>
              </a:xfrm>
              <a:custGeom>
                <a:avLst/>
                <a:gdLst>
                  <a:gd name="T0" fmla="*/ 20 w 13"/>
                  <a:gd name="T1" fmla="*/ 0 h 10"/>
                  <a:gd name="T2" fmla="*/ 0 w 13"/>
                  <a:gd name="T3" fmla="*/ 10 h 10"/>
                  <a:gd name="T4" fmla="*/ 20 w 13"/>
                  <a:gd name="T5" fmla="*/ 20 h 10"/>
                  <a:gd name="T6" fmla="*/ 20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3" y="0"/>
                    </a:moveTo>
                    <a:lnTo>
                      <a:pt x="0" y="5"/>
                    </a:lnTo>
                    <a:lnTo>
                      <a:pt x="13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7" name="Freeform 431"/>
              <p:cNvSpPr>
                <a:spLocks noChangeAspect="1"/>
              </p:cNvSpPr>
              <p:nvPr/>
            </p:nvSpPr>
            <p:spPr bwMode="auto">
              <a:xfrm>
                <a:off x="957" y="4748"/>
                <a:ext cx="45" cy="42"/>
              </a:xfrm>
              <a:custGeom>
                <a:avLst/>
                <a:gdLst>
                  <a:gd name="T0" fmla="*/ 0 w 37"/>
                  <a:gd name="T1" fmla="*/ 57 h 31"/>
                  <a:gd name="T2" fmla="*/ 55 w 37"/>
                  <a:gd name="T3" fmla="*/ 33 h 31"/>
                  <a:gd name="T4" fmla="*/ 47 w 37"/>
                  <a:gd name="T5" fmla="*/ 0 h 31"/>
                  <a:gd name="T6" fmla="*/ 16 w 37"/>
                  <a:gd name="T7" fmla="*/ 0 h 31"/>
                  <a:gd name="T8" fmla="*/ 7 w 37"/>
                  <a:gd name="T9" fmla="*/ 24 h 31"/>
                  <a:gd name="T10" fmla="*/ 5 w 37"/>
                  <a:gd name="T11" fmla="*/ 24 h 31"/>
                  <a:gd name="T12" fmla="*/ 0 w 37"/>
                  <a:gd name="T13" fmla="*/ 24 h 31"/>
                  <a:gd name="T14" fmla="*/ 0 w 37"/>
                  <a:gd name="T15" fmla="*/ 57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31"/>
                  <a:gd name="T26" fmla="*/ 37 w 37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31">
                    <a:moveTo>
                      <a:pt x="0" y="31"/>
                    </a:moveTo>
                    <a:lnTo>
                      <a:pt x="37" y="18"/>
                    </a:lnTo>
                    <a:lnTo>
                      <a:pt x="32" y="0"/>
                    </a:lnTo>
                    <a:lnTo>
                      <a:pt x="11" y="0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9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8" name="Freeform 430"/>
              <p:cNvSpPr>
                <a:spLocks noChangeAspect="1"/>
              </p:cNvSpPr>
              <p:nvPr/>
            </p:nvSpPr>
            <p:spPr bwMode="auto">
              <a:xfrm>
                <a:off x="1880" y="4737"/>
                <a:ext cx="31" cy="53"/>
              </a:xfrm>
              <a:custGeom>
                <a:avLst/>
                <a:gdLst>
                  <a:gd name="T0" fmla="*/ 37 w 26"/>
                  <a:gd name="T1" fmla="*/ 72 h 39"/>
                  <a:gd name="T2" fmla="*/ 37 w 26"/>
                  <a:gd name="T3" fmla="*/ 24 h 39"/>
                  <a:gd name="T4" fmla="*/ 19 w 26"/>
                  <a:gd name="T5" fmla="*/ 24 h 39"/>
                  <a:gd name="T6" fmla="*/ 19 w 26"/>
                  <a:gd name="T7" fmla="*/ 0 h 39"/>
                  <a:gd name="T8" fmla="*/ 0 w 26"/>
                  <a:gd name="T9" fmla="*/ 0 h 39"/>
                  <a:gd name="T10" fmla="*/ 0 w 26"/>
                  <a:gd name="T11" fmla="*/ 48 h 39"/>
                  <a:gd name="T12" fmla="*/ 19 w 26"/>
                  <a:gd name="T13" fmla="*/ 48 h 39"/>
                  <a:gd name="T14" fmla="*/ 19 w 26"/>
                  <a:gd name="T15" fmla="*/ 72 h 39"/>
                  <a:gd name="T16" fmla="*/ 37 w 26"/>
                  <a:gd name="T17" fmla="*/ 72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9"/>
                  <a:gd name="T29" fmla="*/ 26 w 2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9">
                    <a:moveTo>
                      <a:pt x="26" y="39"/>
                    </a:moveTo>
                    <a:lnTo>
                      <a:pt x="26" y="13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3" y="26"/>
                    </a:lnTo>
                    <a:lnTo>
                      <a:pt x="13" y="39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19" name="Rectangle 429"/>
              <p:cNvSpPr>
                <a:spLocks noChangeAspect="1" noChangeArrowheads="1"/>
              </p:cNvSpPr>
              <p:nvPr/>
            </p:nvSpPr>
            <p:spPr bwMode="auto">
              <a:xfrm>
                <a:off x="2166" y="4755"/>
                <a:ext cx="16" cy="35"/>
              </a:xfrm>
              <a:prstGeom prst="rect">
                <a:avLst/>
              </a:prstGeom>
              <a:solidFill>
                <a:srgbClr val="2D2B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20" name="Freeform 428"/>
              <p:cNvSpPr>
                <a:spLocks noChangeAspect="1" noEditPoints="1"/>
              </p:cNvSpPr>
              <p:nvPr/>
            </p:nvSpPr>
            <p:spPr bwMode="auto">
              <a:xfrm>
                <a:off x="904" y="4685"/>
                <a:ext cx="175" cy="137"/>
              </a:xfrm>
              <a:custGeom>
                <a:avLst/>
                <a:gdLst>
                  <a:gd name="T0" fmla="*/ 64 w 144"/>
                  <a:gd name="T1" fmla="*/ 141 h 102"/>
                  <a:gd name="T2" fmla="*/ 64 w 144"/>
                  <a:gd name="T3" fmla="*/ 109 h 102"/>
                  <a:gd name="T4" fmla="*/ 69 w 144"/>
                  <a:gd name="T5" fmla="*/ 109 h 102"/>
                  <a:gd name="T6" fmla="*/ 73 w 144"/>
                  <a:gd name="T7" fmla="*/ 109 h 102"/>
                  <a:gd name="T8" fmla="*/ 81 w 144"/>
                  <a:gd name="T9" fmla="*/ 85 h 102"/>
                  <a:gd name="T10" fmla="*/ 112 w 144"/>
                  <a:gd name="T11" fmla="*/ 85 h 102"/>
                  <a:gd name="T12" fmla="*/ 119 w 144"/>
                  <a:gd name="T13" fmla="*/ 117 h 102"/>
                  <a:gd name="T14" fmla="*/ 64 w 144"/>
                  <a:gd name="T15" fmla="*/ 141 h 102"/>
                  <a:gd name="T16" fmla="*/ 0 w 144"/>
                  <a:gd name="T17" fmla="*/ 62 h 102"/>
                  <a:gd name="T18" fmla="*/ 7 w 144"/>
                  <a:gd name="T19" fmla="*/ 62 h 102"/>
                  <a:gd name="T20" fmla="*/ 7 w 144"/>
                  <a:gd name="T21" fmla="*/ 38 h 102"/>
                  <a:gd name="T22" fmla="*/ 34 w 144"/>
                  <a:gd name="T23" fmla="*/ 38 h 102"/>
                  <a:gd name="T24" fmla="*/ 27 w 144"/>
                  <a:gd name="T25" fmla="*/ 51 h 102"/>
                  <a:gd name="T26" fmla="*/ 27 w 144"/>
                  <a:gd name="T27" fmla="*/ 70 h 102"/>
                  <a:gd name="T28" fmla="*/ 27 w 144"/>
                  <a:gd name="T29" fmla="*/ 103 h 102"/>
                  <a:gd name="T30" fmla="*/ 46 w 144"/>
                  <a:gd name="T31" fmla="*/ 103 h 102"/>
                  <a:gd name="T32" fmla="*/ 46 w 144"/>
                  <a:gd name="T33" fmla="*/ 149 h 102"/>
                  <a:gd name="T34" fmla="*/ 101 w 144"/>
                  <a:gd name="T35" fmla="*/ 149 h 102"/>
                  <a:gd name="T36" fmla="*/ 131 w 144"/>
                  <a:gd name="T37" fmla="*/ 149 h 102"/>
                  <a:gd name="T38" fmla="*/ 139 w 144"/>
                  <a:gd name="T39" fmla="*/ 184 h 102"/>
                  <a:gd name="T40" fmla="*/ 158 w 144"/>
                  <a:gd name="T41" fmla="*/ 173 h 102"/>
                  <a:gd name="T42" fmla="*/ 177 w 144"/>
                  <a:gd name="T43" fmla="*/ 164 h 102"/>
                  <a:gd name="T44" fmla="*/ 177 w 144"/>
                  <a:gd name="T45" fmla="*/ 126 h 102"/>
                  <a:gd name="T46" fmla="*/ 198 w 144"/>
                  <a:gd name="T47" fmla="*/ 141 h 102"/>
                  <a:gd name="T48" fmla="*/ 198 w 144"/>
                  <a:gd name="T49" fmla="*/ 122 h 102"/>
                  <a:gd name="T50" fmla="*/ 201 w 144"/>
                  <a:gd name="T51" fmla="*/ 111 h 102"/>
                  <a:gd name="T52" fmla="*/ 205 w 144"/>
                  <a:gd name="T53" fmla="*/ 103 h 102"/>
                  <a:gd name="T54" fmla="*/ 213 w 144"/>
                  <a:gd name="T55" fmla="*/ 94 h 102"/>
                  <a:gd name="T56" fmla="*/ 198 w 144"/>
                  <a:gd name="T57" fmla="*/ 94 h 102"/>
                  <a:gd name="T58" fmla="*/ 198 w 144"/>
                  <a:gd name="T59" fmla="*/ 70 h 102"/>
                  <a:gd name="T60" fmla="*/ 158 w 144"/>
                  <a:gd name="T61" fmla="*/ 85 h 102"/>
                  <a:gd name="T62" fmla="*/ 158 w 144"/>
                  <a:gd name="T63" fmla="*/ 103 h 102"/>
                  <a:gd name="T64" fmla="*/ 139 w 144"/>
                  <a:gd name="T65" fmla="*/ 94 h 102"/>
                  <a:gd name="T66" fmla="*/ 101 w 144"/>
                  <a:gd name="T67" fmla="*/ 62 h 102"/>
                  <a:gd name="T68" fmla="*/ 81 w 144"/>
                  <a:gd name="T69" fmla="*/ 62 h 102"/>
                  <a:gd name="T70" fmla="*/ 53 w 144"/>
                  <a:gd name="T71" fmla="*/ 62 h 102"/>
                  <a:gd name="T72" fmla="*/ 53 w 144"/>
                  <a:gd name="T73" fmla="*/ 85 h 102"/>
                  <a:gd name="T74" fmla="*/ 34 w 144"/>
                  <a:gd name="T75" fmla="*/ 85 h 102"/>
                  <a:gd name="T76" fmla="*/ 53 w 144"/>
                  <a:gd name="T77" fmla="*/ 12 h 102"/>
                  <a:gd name="T78" fmla="*/ 34 w 144"/>
                  <a:gd name="T79" fmla="*/ 0 h 102"/>
                  <a:gd name="T80" fmla="*/ 0 w 144"/>
                  <a:gd name="T81" fmla="*/ 27 h 102"/>
                  <a:gd name="T82" fmla="*/ 0 w 144"/>
                  <a:gd name="T83" fmla="*/ 62 h 1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4"/>
                  <a:gd name="T127" fmla="*/ 0 h 102"/>
                  <a:gd name="T128" fmla="*/ 144 w 144"/>
                  <a:gd name="T129" fmla="*/ 102 h 1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4" h="102">
                    <a:moveTo>
                      <a:pt x="44" y="78"/>
                    </a:moveTo>
                    <a:lnTo>
                      <a:pt x="44" y="60"/>
                    </a:lnTo>
                    <a:lnTo>
                      <a:pt x="47" y="60"/>
                    </a:lnTo>
                    <a:lnTo>
                      <a:pt x="49" y="60"/>
                    </a:lnTo>
                    <a:lnTo>
                      <a:pt x="55" y="47"/>
                    </a:lnTo>
                    <a:lnTo>
                      <a:pt x="76" y="47"/>
                    </a:lnTo>
                    <a:lnTo>
                      <a:pt x="81" y="65"/>
                    </a:lnTo>
                    <a:lnTo>
                      <a:pt x="44" y="78"/>
                    </a:lnTo>
                    <a:close/>
                    <a:moveTo>
                      <a:pt x="0" y="34"/>
                    </a:moveTo>
                    <a:lnTo>
                      <a:pt x="5" y="34"/>
                    </a:lnTo>
                    <a:lnTo>
                      <a:pt x="5" y="21"/>
                    </a:lnTo>
                    <a:lnTo>
                      <a:pt x="23" y="21"/>
                    </a:lnTo>
                    <a:lnTo>
                      <a:pt x="18" y="28"/>
                    </a:lnTo>
                    <a:lnTo>
                      <a:pt x="18" y="39"/>
                    </a:lnTo>
                    <a:lnTo>
                      <a:pt x="18" y="57"/>
                    </a:lnTo>
                    <a:lnTo>
                      <a:pt x="31" y="57"/>
                    </a:lnTo>
                    <a:lnTo>
                      <a:pt x="31" y="83"/>
                    </a:lnTo>
                    <a:lnTo>
                      <a:pt x="68" y="83"/>
                    </a:lnTo>
                    <a:lnTo>
                      <a:pt x="89" y="83"/>
                    </a:lnTo>
                    <a:lnTo>
                      <a:pt x="94" y="102"/>
                    </a:lnTo>
                    <a:lnTo>
                      <a:pt x="107" y="96"/>
                    </a:lnTo>
                    <a:lnTo>
                      <a:pt x="120" y="91"/>
                    </a:lnTo>
                    <a:lnTo>
                      <a:pt x="120" y="70"/>
                    </a:lnTo>
                    <a:lnTo>
                      <a:pt x="134" y="78"/>
                    </a:lnTo>
                    <a:lnTo>
                      <a:pt x="134" y="68"/>
                    </a:lnTo>
                    <a:lnTo>
                      <a:pt x="136" y="62"/>
                    </a:lnTo>
                    <a:lnTo>
                      <a:pt x="139" y="57"/>
                    </a:lnTo>
                    <a:lnTo>
                      <a:pt x="144" y="52"/>
                    </a:lnTo>
                    <a:lnTo>
                      <a:pt x="134" y="52"/>
                    </a:lnTo>
                    <a:lnTo>
                      <a:pt x="134" y="39"/>
                    </a:lnTo>
                    <a:lnTo>
                      <a:pt x="107" y="47"/>
                    </a:lnTo>
                    <a:lnTo>
                      <a:pt x="107" y="57"/>
                    </a:lnTo>
                    <a:lnTo>
                      <a:pt x="94" y="52"/>
                    </a:lnTo>
                    <a:lnTo>
                      <a:pt x="68" y="34"/>
                    </a:lnTo>
                    <a:lnTo>
                      <a:pt x="55" y="34"/>
                    </a:lnTo>
                    <a:lnTo>
                      <a:pt x="36" y="34"/>
                    </a:lnTo>
                    <a:lnTo>
                      <a:pt x="36" y="47"/>
                    </a:lnTo>
                    <a:lnTo>
                      <a:pt x="23" y="47"/>
                    </a:lnTo>
                    <a:lnTo>
                      <a:pt x="36" y="7"/>
                    </a:lnTo>
                    <a:lnTo>
                      <a:pt x="23" y="0"/>
                    </a:lnTo>
                    <a:lnTo>
                      <a:pt x="0" y="1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1" name="Freeform 427"/>
              <p:cNvSpPr>
                <a:spLocks noChangeAspect="1"/>
              </p:cNvSpPr>
              <p:nvPr/>
            </p:nvSpPr>
            <p:spPr bwMode="auto">
              <a:xfrm>
                <a:off x="910" y="4713"/>
                <a:ext cx="77" cy="101"/>
              </a:xfrm>
              <a:custGeom>
                <a:avLst/>
                <a:gdLst>
                  <a:gd name="T0" fmla="*/ 0 w 63"/>
                  <a:gd name="T1" fmla="*/ 24 h 75"/>
                  <a:gd name="T2" fmla="*/ 0 w 63"/>
                  <a:gd name="T3" fmla="*/ 89 h 75"/>
                  <a:gd name="T4" fmla="*/ 24 w 63"/>
                  <a:gd name="T5" fmla="*/ 136 h 75"/>
                  <a:gd name="T6" fmla="*/ 94 w 63"/>
                  <a:gd name="T7" fmla="*/ 136 h 75"/>
                  <a:gd name="T8" fmla="*/ 94 w 63"/>
                  <a:gd name="T9" fmla="*/ 112 h 75"/>
                  <a:gd name="T10" fmla="*/ 39 w 63"/>
                  <a:gd name="T11" fmla="*/ 112 h 75"/>
                  <a:gd name="T12" fmla="*/ 39 w 63"/>
                  <a:gd name="T13" fmla="*/ 65 h 75"/>
                  <a:gd name="T14" fmla="*/ 20 w 63"/>
                  <a:gd name="T15" fmla="*/ 65 h 75"/>
                  <a:gd name="T16" fmla="*/ 20 w 63"/>
                  <a:gd name="T17" fmla="*/ 32 h 75"/>
                  <a:gd name="T18" fmla="*/ 20 w 63"/>
                  <a:gd name="T19" fmla="*/ 12 h 75"/>
                  <a:gd name="T20" fmla="*/ 27 w 63"/>
                  <a:gd name="T21" fmla="*/ 0 h 75"/>
                  <a:gd name="T22" fmla="*/ 0 w 63"/>
                  <a:gd name="T23" fmla="*/ 0 h 75"/>
                  <a:gd name="T24" fmla="*/ 0 w 63"/>
                  <a:gd name="T25" fmla="*/ 24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5"/>
                  <a:gd name="T41" fmla="*/ 63 w 63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5">
                    <a:moveTo>
                      <a:pt x="0" y="13"/>
                    </a:moveTo>
                    <a:lnTo>
                      <a:pt x="0" y="49"/>
                    </a:lnTo>
                    <a:lnTo>
                      <a:pt x="16" y="75"/>
                    </a:lnTo>
                    <a:lnTo>
                      <a:pt x="63" y="75"/>
                    </a:lnTo>
                    <a:lnTo>
                      <a:pt x="63" y="62"/>
                    </a:lnTo>
                    <a:lnTo>
                      <a:pt x="26" y="62"/>
                    </a:lnTo>
                    <a:lnTo>
                      <a:pt x="26" y="36"/>
                    </a:lnTo>
                    <a:lnTo>
                      <a:pt x="13" y="36"/>
                    </a:lnTo>
                    <a:lnTo>
                      <a:pt x="13" y="18"/>
                    </a:lnTo>
                    <a:lnTo>
                      <a:pt x="13" y="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2" name="Freeform 426"/>
              <p:cNvSpPr>
                <a:spLocks noChangeAspect="1"/>
              </p:cNvSpPr>
              <p:nvPr/>
            </p:nvSpPr>
            <p:spPr bwMode="auto">
              <a:xfrm>
                <a:off x="1050" y="4713"/>
                <a:ext cx="60" cy="101"/>
              </a:xfrm>
              <a:custGeom>
                <a:avLst/>
                <a:gdLst>
                  <a:gd name="T0" fmla="*/ 35 w 50"/>
                  <a:gd name="T1" fmla="*/ 24 h 75"/>
                  <a:gd name="T2" fmla="*/ 35 w 50"/>
                  <a:gd name="T3" fmla="*/ 57 h 75"/>
                  <a:gd name="T4" fmla="*/ 28 w 50"/>
                  <a:gd name="T5" fmla="*/ 65 h 75"/>
                  <a:gd name="T6" fmla="*/ 23 w 50"/>
                  <a:gd name="T7" fmla="*/ 74 h 75"/>
                  <a:gd name="T8" fmla="*/ 20 w 50"/>
                  <a:gd name="T9" fmla="*/ 85 h 75"/>
                  <a:gd name="T10" fmla="*/ 20 w 50"/>
                  <a:gd name="T11" fmla="*/ 104 h 75"/>
                  <a:gd name="T12" fmla="*/ 0 w 50"/>
                  <a:gd name="T13" fmla="*/ 89 h 75"/>
                  <a:gd name="T14" fmla="*/ 0 w 50"/>
                  <a:gd name="T15" fmla="*/ 127 h 75"/>
                  <a:gd name="T16" fmla="*/ 0 w 50"/>
                  <a:gd name="T17" fmla="*/ 136 h 75"/>
                  <a:gd name="T18" fmla="*/ 16 w 50"/>
                  <a:gd name="T19" fmla="*/ 136 h 75"/>
                  <a:gd name="T20" fmla="*/ 72 w 50"/>
                  <a:gd name="T21" fmla="*/ 47 h 75"/>
                  <a:gd name="T22" fmla="*/ 72 w 50"/>
                  <a:gd name="T23" fmla="*/ 9 h 75"/>
                  <a:gd name="T24" fmla="*/ 35 w 50"/>
                  <a:gd name="T25" fmla="*/ 0 h 75"/>
                  <a:gd name="T26" fmla="*/ 35 w 50"/>
                  <a:gd name="T27" fmla="*/ 9 h 75"/>
                  <a:gd name="T28" fmla="*/ 35 w 50"/>
                  <a:gd name="T29" fmla="*/ 24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75"/>
                  <a:gd name="T47" fmla="*/ 50 w 50"/>
                  <a:gd name="T48" fmla="*/ 75 h 7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75">
                    <a:moveTo>
                      <a:pt x="24" y="13"/>
                    </a:moveTo>
                    <a:lnTo>
                      <a:pt x="24" y="31"/>
                    </a:lnTo>
                    <a:lnTo>
                      <a:pt x="19" y="36"/>
                    </a:lnTo>
                    <a:lnTo>
                      <a:pt x="16" y="41"/>
                    </a:lnTo>
                    <a:lnTo>
                      <a:pt x="14" y="47"/>
                    </a:lnTo>
                    <a:lnTo>
                      <a:pt x="14" y="57"/>
                    </a:lnTo>
                    <a:lnTo>
                      <a:pt x="0" y="49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11" y="75"/>
                    </a:lnTo>
                    <a:lnTo>
                      <a:pt x="50" y="26"/>
                    </a:lnTo>
                    <a:lnTo>
                      <a:pt x="50" y="5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3" name="Rectangle 425"/>
              <p:cNvSpPr>
                <a:spLocks noChangeAspect="1" noChangeArrowheads="1"/>
              </p:cNvSpPr>
              <p:nvPr/>
            </p:nvSpPr>
            <p:spPr bwMode="auto">
              <a:xfrm>
                <a:off x="1586" y="4807"/>
                <a:ext cx="16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24" name="Freeform 424"/>
              <p:cNvSpPr>
                <a:spLocks noChangeAspect="1"/>
              </p:cNvSpPr>
              <p:nvPr/>
            </p:nvSpPr>
            <p:spPr bwMode="auto">
              <a:xfrm>
                <a:off x="1615" y="4779"/>
                <a:ext cx="32" cy="45"/>
              </a:xfrm>
              <a:custGeom>
                <a:avLst/>
                <a:gdLst>
                  <a:gd name="T0" fmla="*/ 0 w 26"/>
                  <a:gd name="T1" fmla="*/ 23 h 34"/>
                  <a:gd name="T2" fmla="*/ 20 w 26"/>
                  <a:gd name="T3" fmla="*/ 23 h 34"/>
                  <a:gd name="T4" fmla="*/ 20 w 26"/>
                  <a:gd name="T5" fmla="*/ 60 h 34"/>
                  <a:gd name="T6" fmla="*/ 39 w 26"/>
                  <a:gd name="T7" fmla="*/ 60 h 34"/>
                  <a:gd name="T8" fmla="*/ 39 w 26"/>
                  <a:gd name="T9" fmla="*/ 0 h 34"/>
                  <a:gd name="T10" fmla="*/ 0 w 26"/>
                  <a:gd name="T11" fmla="*/ 2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4"/>
                  <a:gd name="T20" fmla="*/ 26 w 2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4">
                    <a:moveTo>
                      <a:pt x="0" y="13"/>
                    </a:moveTo>
                    <a:lnTo>
                      <a:pt x="13" y="13"/>
                    </a:lnTo>
                    <a:lnTo>
                      <a:pt x="13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B1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5" name="Freeform 423"/>
              <p:cNvSpPr>
                <a:spLocks noChangeAspect="1"/>
              </p:cNvSpPr>
              <p:nvPr/>
            </p:nvSpPr>
            <p:spPr bwMode="auto">
              <a:xfrm>
                <a:off x="1586" y="4807"/>
                <a:ext cx="38" cy="32"/>
              </a:xfrm>
              <a:custGeom>
                <a:avLst/>
                <a:gdLst>
                  <a:gd name="T0" fmla="*/ 0 w 31"/>
                  <a:gd name="T1" fmla="*/ 23 h 24"/>
                  <a:gd name="T2" fmla="*/ 0 w 31"/>
                  <a:gd name="T3" fmla="*/ 43 h 24"/>
                  <a:gd name="T4" fmla="*/ 20 w 31"/>
                  <a:gd name="T5" fmla="*/ 43 h 24"/>
                  <a:gd name="T6" fmla="*/ 36 w 31"/>
                  <a:gd name="T7" fmla="*/ 43 h 24"/>
                  <a:gd name="T8" fmla="*/ 47 w 31"/>
                  <a:gd name="T9" fmla="*/ 9 h 24"/>
                  <a:gd name="T10" fmla="*/ 36 w 31"/>
                  <a:gd name="T11" fmla="*/ 0 h 24"/>
                  <a:gd name="T12" fmla="*/ 20 w 31"/>
                  <a:gd name="T13" fmla="*/ 0 h 24"/>
                  <a:gd name="T14" fmla="*/ 20 w 31"/>
                  <a:gd name="T15" fmla="*/ 23 h 24"/>
                  <a:gd name="T16" fmla="*/ 0 w 31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4"/>
                  <a:gd name="T29" fmla="*/ 31 w 3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4">
                    <a:moveTo>
                      <a:pt x="0" y="13"/>
                    </a:moveTo>
                    <a:lnTo>
                      <a:pt x="0" y="24"/>
                    </a:lnTo>
                    <a:lnTo>
                      <a:pt x="13" y="24"/>
                    </a:lnTo>
                    <a:lnTo>
                      <a:pt x="24" y="24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17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6" name="Freeform 422"/>
              <p:cNvSpPr>
                <a:spLocks noChangeAspect="1"/>
              </p:cNvSpPr>
              <p:nvPr/>
            </p:nvSpPr>
            <p:spPr bwMode="auto">
              <a:xfrm>
                <a:off x="1615" y="4796"/>
                <a:ext cx="16" cy="43"/>
              </a:xfrm>
              <a:custGeom>
                <a:avLst/>
                <a:gdLst>
                  <a:gd name="T0" fmla="*/ 0 w 13"/>
                  <a:gd name="T1" fmla="*/ 58 h 32"/>
                  <a:gd name="T2" fmla="*/ 20 w 13"/>
                  <a:gd name="T3" fmla="*/ 58 h 32"/>
                  <a:gd name="T4" fmla="*/ 20 w 13"/>
                  <a:gd name="T5" fmla="*/ 38 h 32"/>
                  <a:gd name="T6" fmla="*/ 20 w 13"/>
                  <a:gd name="T7" fmla="*/ 0 h 32"/>
                  <a:gd name="T8" fmla="*/ 0 w 13"/>
                  <a:gd name="T9" fmla="*/ 0 h 32"/>
                  <a:gd name="T10" fmla="*/ 0 w 13"/>
                  <a:gd name="T11" fmla="*/ 15 h 32"/>
                  <a:gd name="T12" fmla="*/ 11 w 13"/>
                  <a:gd name="T13" fmla="*/ 23 h 32"/>
                  <a:gd name="T14" fmla="*/ 0 w 13"/>
                  <a:gd name="T15" fmla="*/ 58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2"/>
                  <a:gd name="T26" fmla="*/ 13 w 13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2">
                    <a:moveTo>
                      <a:pt x="0" y="32"/>
                    </a:moveTo>
                    <a:lnTo>
                      <a:pt x="13" y="32"/>
                    </a:lnTo>
                    <a:lnTo>
                      <a:pt x="13" y="2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1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7" name="Freeform 421"/>
              <p:cNvSpPr>
                <a:spLocks noChangeAspect="1"/>
              </p:cNvSpPr>
              <p:nvPr/>
            </p:nvSpPr>
            <p:spPr bwMode="auto">
              <a:xfrm>
                <a:off x="2121" y="4790"/>
                <a:ext cx="45" cy="84"/>
              </a:xfrm>
              <a:custGeom>
                <a:avLst/>
                <a:gdLst>
                  <a:gd name="T0" fmla="*/ 55 w 37"/>
                  <a:gd name="T1" fmla="*/ 0 h 63"/>
                  <a:gd name="T2" fmla="*/ 35 w 37"/>
                  <a:gd name="T3" fmla="*/ 0 h 63"/>
                  <a:gd name="T4" fmla="*/ 35 w 37"/>
                  <a:gd name="T5" fmla="*/ 32 h 63"/>
                  <a:gd name="T6" fmla="*/ 19 w 37"/>
                  <a:gd name="T7" fmla="*/ 43 h 63"/>
                  <a:gd name="T8" fmla="*/ 9 w 37"/>
                  <a:gd name="T9" fmla="*/ 60 h 63"/>
                  <a:gd name="T10" fmla="*/ 0 w 37"/>
                  <a:gd name="T11" fmla="*/ 84 h 63"/>
                  <a:gd name="T12" fmla="*/ 0 w 37"/>
                  <a:gd name="T13" fmla="*/ 112 h 63"/>
                  <a:gd name="T14" fmla="*/ 16 w 37"/>
                  <a:gd name="T15" fmla="*/ 103 h 63"/>
                  <a:gd name="T16" fmla="*/ 19 w 37"/>
                  <a:gd name="T17" fmla="*/ 103 h 63"/>
                  <a:gd name="T18" fmla="*/ 19 w 37"/>
                  <a:gd name="T19" fmla="*/ 97 h 63"/>
                  <a:gd name="T20" fmla="*/ 35 w 37"/>
                  <a:gd name="T21" fmla="*/ 89 h 63"/>
                  <a:gd name="T22" fmla="*/ 35 w 37"/>
                  <a:gd name="T23" fmla="*/ 47 h 63"/>
                  <a:gd name="T24" fmla="*/ 55 w 37"/>
                  <a:gd name="T25" fmla="*/ 47 h 63"/>
                  <a:gd name="T26" fmla="*/ 55 w 37"/>
                  <a:gd name="T27" fmla="*/ 0 h 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63"/>
                  <a:gd name="T44" fmla="*/ 37 w 37"/>
                  <a:gd name="T45" fmla="*/ 63 h 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63">
                    <a:moveTo>
                      <a:pt x="37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13" y="24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5"/>
                    </a:lnTo>
                    <a:lnTo>
                      <a:pt x="24" y="50"/>
                    </a:lnTo>
                    <a:lnTo>
                      <a:pt x="24" y="26"/>
                    </a:lnTo>
                    <a:lnTo>
                      <a:pt x="37" y="2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8" name="Freeform 420"/>
              <p:cNvSpPr>
                <a:spLocks noChangeAspect="1"/>
              </p:cNvSpPr>
              <p:nvPr/>
            </p:nvSpPr>
            <p:spPr bwMode="auto">
              <a:xfrm>
                <a:off x="2354" y="4677"/>
                <a:ext cx="22" cy="231"/>
              </a:xfrm>
              <a:custGeom>
                <a:avLst/>
                <a:gdLst>
                  <a:gd name="T0" fmla="*/ 0 w 18"/>
                  <a:gd name="T1" fmla="*/ 308 h 173"/>
                  <a:gd name="T2" fmla="*/ 7 w 18"/>
                  <a:gd name="T3" fmla="*/ 308 h 173"/>
                  <a:gd name="T4" fmla="*/ 20 w 18"/>
                  <a:gd name="T5" fmla="*/ 308 h 173"/>
                  <a:gd name="T6" fmla="*/ 24 w 18"/>
                  <a:gd name="T7" fmla="*/ 280 h 173"/>
                  <a:gd name="T8" fmla="*/ 27 w 18"/>
                  <a:gd name="T9" fmla="*/ 254 h 173"/>
                  <a:gd name="T10" fmla="*/ 20 w 18"/>
                  <a:gd name="T11" fmla="*/ 0 h 173"/>
                  <a:gd name="T12" fmla="*/ 20 w 18"/>
                  <a:gd name="T13" fmla="*/ 80 h 173"/>
                  <a:gd name="T14" fmla="*/ 16 w 18"/>
                  <a:gd name="T15" fmla="*/ 155 h 173"/>
                  <a:gd name="T16" fmla="*/ 7 w 18"/>
                  <a:gd name="T17" fmla="*/ 207 h 173"/>
                  <a:gd name="T18" fmla="*/ 0 w 18"/>
                  <a:gd name="T19" fmla="*/ 254 h 173"/>
                  <a:gd name="T20" fmla="*/ 0 w 18"/>
                  <a:gd name="T21" fmla="*/ 308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73"/>
                  <a:gd name="T35" fmla="*/ 18 w 18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73">
                    <a:moveTo>
                      <a:pt x="0" y="173"/>
                    </a:moveTo>
                    <a:lnTo>
                      <a:pt x="5" y="173"/>
                    </a:lnTo>
                    <a:lnTo>
                      <a:pt x="13" y="173"/>
                    </a:lnTo>
                    <a:lnTo>
                      <a:pt x="16" y="157"/>
                    </a:lnTo>
                    <a:lnTo>
                      <a:pt x="18" y="142"/>
                    </a:lnTo>
                    <a:lnTo>
                      <a:pt x="13" y="0"/>
                    </a:lnTo>
                    <a:lnTo>
                      <a:pt x="13" y="45"/>
                    </a:lnTo>
                    <a:lnTo>
                      <a:pt x="11" y="87"/>
                    </a:lnTo>
                    <a:lnTo>
                      <a:pt x="5" y="116"/>
                    </a:lnTo>
                    <a:lnTo>
                      <a:pt x="0" y="14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9" name="Freeform 419"/>
              <p:cNvSpPr>
                <a:spLocks noChangeAspect="1"/>
              </p:cNvSpPr>
              <p:nvPr/>
            </p:nvSpPr>
            <p:spPr bwMode="auto">
              <a:xfrm>
                <a:off x="1911" y="4790"/>
                <a:ext cx="92" cy="101"/>
              </a:xfrm>
              <a:custGeom>
                <a:avLst/>
                <a:gdLst>
                  <a:gd name="T0" fmla="*/ 111 w 76"/>
                  <a:gd name="T1" fmla="*/ 134 h 76"/>
                  <a:gd name="T2" fmla="*/ 111 w 76"/>
                  <a:gd name="T3" fmla="*/ 112 h 76"/>
                  <a:gd name="T4" fmla="*/ 92 w 76"/>
                  <a:gd name="T5" fmla="*/ 112 h 76"/>
                  <a:gd name="T6" fmla="*/ 15 w 76"/>
                  <a:gd name="T7" fmla="*/ 5 h 76"/>
                  <a:gd name="T8" fmla="*/ 0 w 76"/>
                  <a:gd name="T9" fmla="*/ 0 h 76"/>
                  <a:gd name="T10" fmla="*/ 0 w 76"/>
                  <a:gd name="T11" fmla="*/ 47 h 76"/>
                  <a:gd name="T12" fmla="*/ 12 w 76"/>
                  <a:gd name="T13" fmla="*/ 47 h 76"/>
                  <a:gd name="T14" fmla="*/ 27 w 76"/>
                  <a:gd name="T15" fmla="*/ 57 h 76"/>
                  <a:gd name="T16" fmla="*/ 38 w 76"/>
                  <a:gd name="T17" fmla="*/ 65 h 76"/>
                  <a:gd name="T18" fmla="*/ 50 w 76"/>
                  <a:gd name="T19" fmla="*/ 80 h 76"/>
                  <a:gd name="T20" fmla="*/ 74 w 76"/>
                  <a:gd name="T21" fmla="*/ 106 h 76"/>
                  <a:gd name="T22" fmla="*/ 85 w 76"/>
                  <a:gd name="T23" fmla="*/ 134 h 76"/>
                  <a:gd name="T24" fmla="*/ 111 w 76"/>
                  <a:gd name="T25" fmla="*/ 134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76"/>
                  <a:gd name="T41" fmla="*/ 76 w 76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76">
                    <a:moveTo>
                      <a:pt x="76" y="76"/>
                    </a:moveTo>
                    <a:lnTo>
                      <a:pt x="76" y="63"/>
                    </a:lnTo>
                    <a:lnTo>
                      <a:pt x="63" y="63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18" y="32"/>
                    </a:lnTo>
                    <a:lnTo>
                      <a:pt x="26" y="37"/>
                    </a:lnTo>
                    <a:lnTo>
                      <a:pt x="34" y="45"/>
                    </a:lnTo>
                    <a:lnTo>
                      <a:pt x="50" y="60"/>
                    </a:lnTo>
                    <a:lnTo>
                      <a:pt x="58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0" name="Freeform 418"/>
              <p:cNvSpPr>
                <a:spLocks noChangeAspect="1"/>
              </p:cNvSpPr>
              <p:nvPr/>
            </p:nvSpPr>
            <p:spPr bwMode="auto">
              <a:xfrm>
                <a:off x="2003" y="4874"/>
                <a:ext cx="90" cy="69"/>
              </a:xfrm>
              <a:custGeom>
                <a:avLst/>
                <a:gdLst>
                  <a:gd name="T0" fmla="*/ 0 w 74"/>
                  <a:gd name="T1" fmla="*/ 23 h 52"/>
                  <a:gd name="T2" fmla="*/ 0 w 74"/>
                  <a:gd name="T3" fmla="*/ 46 h 52"/>
                  <a:gd name="T4" fmla="*/ 19 w 74"/>
                  <a:gd name="T5" fmla="*/ 65 h 52"/>
                  <a:gd name="T6" fmla="*/ 57 w 74"/>
                  <a:gd name="T7" fmla="*/ 69 h 52"/>
                  <a:gd name="T8" fmla="*/ 57 w 74"/>
                  <a:gd name="T9" fmla="*/ 92 h 52"/>
                  <a:gd name="T10" fmla="*/ 109 w 74"/>
                  <a:gd name="T11" fmla="*/ 50 h 52"/>
                  <a:gd name="T12" fmla="*/ 47 w 74"/>
                  <a:gd name="T13" fmla="*/ 46 h 52"/>
                  <a:gd name="T14" fmla="*/ 19 w 74"/>
                  <a:gd name="T15" fmla="*/ 5 h 52"/>
                  <a:gd name="T16" fmla="*/ 0 w 74"/>
                  <a:gd name="T17" fmla="*/ 0 h 52"/>
                  <a:gd name="T18" fmla="*/ 0 w 74"/>
                  <a:gd name="T19" fmla="*/ 23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52"/>
                  <a:gd name="T32" fmla="*/ 74 w 74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52">
                    <a:moveTo>
                      <a:pt x="0" y="13"/>
                    </a:moveTo>
                    <a:lnTo>
                      <a:pt x="0" y="26"/>
                    </a:lnTo>
                    <a:lnTo>
                      <a:pt x="13" y="37"/>
                    </a:lnTo>
                    <a:lnTo>
                      <a:pt x="39" y="39"/>
                    </a:lnTo>
                    <a:lnTo>
                      <a:pt x="39" y="52"/>
                    </a:lnTo>
                    <a:lnTo>
                      <a:pt x="74" y="29"/>
                    </a:lnTo>
                    <a:lnTo>
                      <a:pt x="32" y="26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1" name="Freeform 417"/>
              <p:cNvSpPr>
                <a:spLocks noChangeAspect="1"/>
              </p:cNvSpPr>
              <p:nvPr/>
            </p:nvSpPr>
            <p:spPr bwMode="auto">
              <a:xfrm>
                <a:off x="1522" y="4839"/>
                <a:ext cx="93" cy="104"/>
              </a:xfrm>
              <a:custGeom>
                <a:avLst/>
                <a:gdLst>
                  <a:gd name="T0" fmla="*/ 47 w 77"/>
                  <a:gd name="T1" fmla="*/ 69 h 78"/>
                  <a:gd name="T2" fmla="*/ 40 w 77"/>
                  <a:gd name="T3" fmla="*/ 92 h 78"/>
                  <a:gd name="T4" fmla="*/ 19 w 77"/>
                  <a:gd name="T5" fmla="*/ 92 h 78"/>
                  <a:gd name="T6" fmla="*/ 5 w 77"/>
                  <a:gd name="T7" fmla="*/ 116 h 78"/>
                  <a:gd name="T8" fmla="*/ 0 w 77"/>
                  <a:gd name="T9" fmla="*/ 139 h 78"/>
                  <a:gd name="T10" fmla="*/ 58 w 77"/>
                  <a:gd name="T11" fmla="*/ 84 h 78"/>
                  <a:gd name="T12" fmla="*/ 112 w 77"/>
                  <a:gd name="T13" fmla="*/ 37 h 78"/>
                  <a:gd name="T14" fmla="*/ 112 w 77"/>
                  <a:gd name="T15" fmla="*/ 0 h 78"/>
                  <a:gd name="T16" fmla="*/ 97 w 77"/>
                  <a:gd name="T17" fmla="*/ 0 h 78"/>
                  <a:gd name="T18" fmla="*/ 97 w 77"/>
                  <a:gd name="T19" fmla="*/ 23 h 78"/>
                  <a:gd name="T20" fmla="*/ 80 w 77"/>
                  <a:gd name="T21" fmla="*/ 32 h 78"/>
                  <a:gd name="T22" fmla="*/ 70 w 77"/>
                  <a:gd name="T23" fmla="*/ 41 h 78"/>
                  <a:gd name="T24" fmla="*/ 58 w 77"/>
                  <a:gd name="T25" fmla="*/ 55 h 78"/>
                  <a:gd name="T26" fmla="*/ 47 w 77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78"/>
                  <a:gd name="T44" fmla="*/ 77 w 77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78">
                    <a:moveTo>
                      <a:pt x="32" y="39"/>
                    </a:moveTo>
                    <a:lnTo>
                      <a:pt x="27" y="52"/>
                    </a:lnTo>
                    <a:lnTo>
                      <a:pt x="13" y="52"/>
                    </a:lnTo>
                    <a:lnTo>
                      <a:pt x="3" y="65"/>
                    </a:lnTo>
                    <a:lnTo>
                      <a:pt x="0" y="78"/>
                    </a:lnTo>
                    <a:lnTo>
                      <a:pt x="40" y="47"/>
                    </a:lnTo>
                    <a:lnTo>
                      <a:pt x="77" y="21"/>
                    </a:lnTo>
                    <a:lnTo>
                      <a:pt x="77" y="0"/>
                    </a:lnTo>
                    <a:lnTo>
                      <a:pt x="66" y="0"/>
                    </a:lnTo>
                    <a:lnTo>
                      <a:pt x="66" y="13"/>
                    </a:lnTo>
                    <a:lnTo>
                      <a:pt x="55" y="18"/>
                    </a:lnTo>
                    <a:lnTo>
                      <a:pt x="48" y="23"/>
                    </a:lnTo>
                    <a:lnTo>
                      <a:pt x="40" y="31"/>
                    </a:lnTo>
                    <a:lnTo>
                      <a:pt x="32" y="39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2" name="Freeform 416"/>
              <p:cNvSpPr>
                <a:spLocks noChangeAspect="1"/>
              </p:cNvSpPr>
              <p:nvPr/>
            </p:nvSpPr>
            <p:spPr bwMode="auto">
              <a:xfrm>
                <a:off x="1506" y="4943"/>
                <a:ext cx="16" cy="15"/>
              </a:xfrm>
              <a:custGeom>
                <a:avLst/>
                <a:gdLst>
                  <a:gd name="T0" fmla="*/ 0 w 13"/>
                  <a:gd name="T1" fmla="*/ 20 h 11"/>
                  <a:gd name="T2" fmla="*/ 20 w 13"/>
                  <a:gd name="T3" fmla="*/ 20 h 11"/>
                  <a:gd name="T4" fmla="*/ 20 w 13"/>
                  <a:gd name="T5" fmla="*/ 0 h 11"/>
                  <a:gd name="T6" fmla="*/ 12 w 13"/>
                  <a:gd name="T7" fmla="*/ 0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11"/>
                    </a:moveTo>
                    <a:lnTo>
                      <a:pt x="13" y="1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3" name="Freeform 415"/>
              <p:cNvSpPr>
                <a:spLocks noChangeAspect="1"/>
              </p:cNvSpPr>
              <p:nvPr/>
            </p:nvSpPr>
            <p:spPr bwMode="auto">
              <a:xfrm>
                <a:off x="1490" y="4986"/>
                <a:ext cx="47" cy="48"/>
              </a:xfrm>
              <a:custGeom>
                <a:avLst/>
                <a:gdLst>
                  <a:gd name="T0" fmla="*/ 37 w 39"/>
                  <a:gd name="T1" fmla="*/ 64 h 36"/>
                  <a:gd name="T2" fmla="*/ 57 w 39"/>
                  <a:gd name="T3" fmla="*/ 55 h 36"/>
                  <a:gd name="T4" fmla="*/ 57 w 39"/>
                  <a:gd name="T5" fmla="*/ 32 h 36"/>
                  <a:gd name="T6" fmla="*/ 37 w 39"/>
                  <a:gd name="T7" fmla="*/ 32 h 36"/>
                  <a:gd name="T8" fmla="*/ 12 w 39"/>
                  <a:gd name="T9" fmla="*/ 60 h 36"/>
                  <a:gd name="T10" fmla="*/ 19 w 39"/>
                  <a:gd name="T11" fmla="*/ 0 h 36"/>
                  <a:gd name="T12" fmla="*/ 0 w 39"/>
                  <a:gd name="T13" fmla="*/ 9 h 36"/>
                  <a:gd name="T14" fmla="*/ 0 w 39"/>
                  <a:gd name="T15" fmla="*/ 32 h 36"/>
                  <a:gd name="T16" fmla="*/ 0 w 39"/>
                  <a:gd name="T17" fmla="*/ 64 h 36"/>
                  <a:gd name="T18" fmla="*/ 37 w 39"/>
                  <a:gd name="T19" fmla="*/ 64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36"/>
                  <a:gd name="T32" fmla="*/ 39 w 39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36">
                    <a:moveTo>
                      <a:pt x="26" y="36"/>
                    </a:moveTo>
                    <a:lnTo>
                      <a:pt x="39" y="31"/>
                    </a:lnTo>
                    <a:lnTo>
                      <a:pt x="39" y="18"/>
                    </a:lnTo>
                    <a:lnTo>
                      <a:pt x="26" y="18"/>
                    </a:lnTo>
                    <a:lnTo>
                      <a:pt x="8" y="34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B1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4" name="Freeform 414"/>
              <p:cNvSpPr>
                <a:spLocks noChangeAspect="1"/>
              </p:cNvSpPr>
              <p:nvPr/>
            </p:nvSpPr>
            <p:spPr bwMode="auto">
              <a:xfrm>
                <a:off x="1478" y="4969"/>
                <a:ext cx="44" cy="84"/>
              </a:xfrm>
              <a:custGeom>
                <a:avLst/>
                <a:gdLst>
                  <a:gd name="T0" fmla="*/ 7 w 36"/>
                  <a:gd name="T1" fmla="*/ 23 h 63"/>
                  <a:gd name="T2" fmla="*/ 0 w 36"/>
                  <a:gd name="T3" fmla="*/ 87 h 63"/>
                  <a:gd name="T4" fmla="*/ 0 w 36"/>
                  <a:gd name="T5" fmla="*/ 112 h 63"/>
                  <a:gd name="T6" fmla="*/ 34 w 36"/>
                  <a:gd name="T7" fmla="*/ 112 h 63"/>
                  <a:gd name="T8" fmla="*/ 54 w 36"/>
                  <a:gd name="T9" fmla="*/ 87 h 63"/>
                  <a:gd name="T10" fmla="*/ 15 w 36"/>
                  <a:gd name="T11" fmla="*/ 87 h 63"/>
                  <a:gd name="T12" fmla="*/ 15 w 36"/>
                  <a:gd name="T13" fmla="*/ 55 h 63"/>
                  <a:gd name="T14" fmla="*/ 15 w 36"/>
                  <a:gd name="T15" fmla="*/ 32 h 63"/>
                  <a:gd name="T16" fmla="*/ 34 w 36"/>
                  <a:gd name="T17" fmla="*/ 23 h 63"/>
                  <a:gd name="T18" fmla="*/ 34 w 36"/>
                  <a:gd name="T19" fmla="*/ 0 h 63"/>
                  <a:gd name="T20" fmla="*/ 15 w 36"/>
                  <a:gd name="T21" fmla="*/ 0 h 63"/>
                  <a:gd name="T22" fmla="*/ 7 w 36"/>
                  <a:gd name="T23" fmla="*/ 23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3"/>
                  <a:gd name="T38" fmla="*/ 36 w 36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3">
                    <a:moveTo>
                      <a:pt x="5" y="13"/>
                    </a:moveTo>
                    <a:lnTo>
                      <a:pt x="0" y="49"/>
                    </a:lnTo>
                    <a:lnTo>
                      <a:pt x="0" y="63"/>
                    </a:lnTo>
                    <a:lnTo>
                      <a:pt x="23" y="63"/>
                    </a:lnTo>
                    <a:lnTo>
                      <a:pt x="36" y="49"/>
                    </a:lnTo>
                    <a:lnTo>
                      <a:pt x="10" y="49"/>
                    </a:lnTo>
                    <a:lnTo>
                      <a:pt x="10" y="31"/>
                    </a:lnTo>
                    <a:lnTo>
                      <a:pt x="10" y="18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5" name="Freeform 413"/>
              <p:cNvSpPr>
                <a:spLocks noChangeAspect="1"/>
              </p:cNvSpPr>
              <p:nvPr/>
            </p:nvSpPr>
            <p:spPr bwMode="auto">
              <a:xfrm>
                <a:off x="2258" y="4934"/>
                <a:ext cx="96" cy="128"/>
              </a:xfrm>
              <a:custGeom>
                <a:avLst/>
                <a:gdLst>
                  <a:gd name="T0" fmla="*/ 0 w 79"/>
                  <a:gd name="T1" fmla="*/ 124 h 96"/>
                  <a:gd name="T2" fmla="*/ 40 w 79"/>
                  <a:gd name="T3" fmla="*/ 148 h 96"/>
                  <a:gd name="T4" fmla="*/ 67 w 79"/>
                  <a:gd name="T5" fmla="*/ 148 h 96"/>
                  <a:gd name="T6" fmla="*/ 117 w 79"/>
                  <a:gd name="T7" fmla="*/ 171 h 96"/>
                  <a:gd name="T8" fmla="*/ 117 w 79"/>
                  <a:gd name="T9" fmla="*/ 133 h 96"/>
                  <a:gd name="T10" fmla="*/ 117 w 79"/>
                  <a:gd name="T11" fmla="*/ 111 h 96"/>
                  <a:gd name="T12" fmla="*/ 117 w 79"/>
                  <a:gd name="T13" fmla="*/ 0 h 96"/>
                  <a:gd name="T14" fmla="*/ 105 w 79"/>
                  <a:gd name="T15" fmla="*/ 17 h 96"/>
                  <a:gd name="T16" fmla="*/ 102 w 79"/>
                  <a:gd name="T17" fmla="*/ 32 h 96"/>
                  <a:gd name="T18" fmla="*/ 97 w 79"/>
                  <a:gd name="T19" fmla="*/ 49 h 96"/>
                  <a:gd name="T20" fmla="*/ 97 w 79"/>
                  <a:gd name="T21" fmla="*/ 79 h 96"/>
                  <a:gd name="T22" fmla="*/ 97 w 79"/>
                  <a:gd name="T23" fmla="*/ 133 h 96"/>
                  <a:gd name="T24" fmla="*/ 0 w 79"/>
                  <a:gd name="T25" fmla="*/ 12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"/>
                  <a:gd name="T40" fmla="*/ 0 h 96"/>
                  <a:gd name="T41" fmla="*/ 79 w 79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" h="96">
                    <a:moveTo>
                      <a:pt x="0" y="70"/>
                    </a:moveTo>
                    <a:lnTo>
                      <a:pt x="27" y="83"/>
                    </a:lnTo>
                    <a:lnTo>
                      <a:pt x="45" y="83"/>
                    </a:lnTo>
                    <a:lnTo>
                      <a:pt x="79" y="96"/>
                    </a:lnTo>
                    <a:lnTo>
                      <a:pt x="79" y="75"/>
                    </a:lnTo>
                    <a:lnTo>
                      <a:pt x="79" y="62"/>
                    </a:lnTo>
                    <a:lnTo>
                      <a:pt x="79" y="0"/>
                    </a:lnTo>
                    <a:lnTo>
                      <a:pt x="71" y="10"/>
                    </a:lnTo>
                    <a:lnTo>
                      <a:pt x="69" y="18"/>
                    </a:lnTo>
                    <a:lnTo>
                      <a:pt x="66" y="28"/>
                    </a:lnTo>
                    <a:lnTo>
                      <a:pt x="66" y="44"/>
                    </a:lnTo>
                    <a:lnTo>
                      <a:pt x="66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6" name="Freeform 412"/>
              <p:cNvSpPr>
                <a:spLocks noChangeAspect="1"/>
              </p:cNvSpPr>
              <p:nvPr/>
            </p:nvSpPr>
            <p:spPr bwMode="auto">
              <a:xfrm>
                <a:off x="1468" y="5034"/>
                <a:ext cx="38" cy="36"/>
              </a:xfrm>
              <a:custGeom>
                <a:avLst/>
                <a:gdLst>
                  <a:gd name="T0" fmla="*/ 0 w 31"/>
                  <a:gd name="T1" fmla="*/ 25 h 27"/>
                  <a:gd name="T2" fmla="*/ 0 w 31"/>
                  <a:gd name="T3" fmla="*/ 48 h 27"/>
                  <a:gd name="T4" fmla="*/ 47 w 31"/>
                  <a:gd name="T5" fmla="*/ 48 h 27"/>
                  <a:gd name="T6" fmla="*/ 47 w 31"/>
                  <a:gd name="T7" fmla="*/ 25 h 27"/>
                  <a:gd name="T8" fmla="*/ 12 w 31"/>
                  <a:gd name="T9" fmla="*/ 25 h 27"/>
                  <a:gd name="T10" fmla="*/ 12 w 31"/>
                  <a:gd name="T11" fmla="*/ 0 h 27"/>
                  <a:gd name="T12" fmla="*/ 0 w 31"/>
                  <a:gd name="T13" fmla="*/ 2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7"/>
                  <a:gd name="T23" fmla="*/ 31 w 3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7">
                    <a:moveTo>
                      <a:pt x="0" y="14"/>
                    </a:moveTo>
                    <a:lnTo>
                      <a:pt x="0" y="27"/>
                    </a:lnTo>
                    <a:lnTo>
                      <a:pt x="31" y="27"/>
                    </a:lnTo>
                    <a:lnTo>
                      <a:pt x="31" y="14"/>
                    </a:lnTo>
                    <a:lnTo>
                      <a:pt x="8" y="14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E3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7" name="Freeform 411"/>
              <p:cNvSpPr>
                <a:spLocks noChangeAspect="1"/>
              </p:cNvSpPr>
              <p:nvPr/>
            </p:nvSpPr>
            <p:spPr bwMode="auto">
              <a:xfrm>
                <a:off x="1647" y="2932"/>
                <a:ext cx="233" cy="77"/>
              </a:xfrm>
              <a:custGeom>
                <a:avLst/>
                <a:gdLst>
                  <a:gd name="T0" fmla="*/ 0 w 192"/>
                  <a:gd name="T1" fmla="*/ 102 h 58"/>
                  <a:gd name="T2" fmla="*/ 15 w 192"/>
                  <a:gd name="T3" fmla="*/ 85 h 58"/>
                  <a:gd name="T4" fmla="*/ 39 w 192"/>
                  <a:gd name="T5" fmla="*/ 56 h 58"/>
                  <a:gd name="T6" fmla="*/ 50 w 192"/>
                  <a:gd name="T7" fmla="*/ 48 h 58"/>
                  <a:gd name="T8" fmla="*/ 62 w 192"/>
                  <a:gd name="T9" fmla="*/ 33 h 58"/>
                  <a:gd name="T10" fmla="*/ 74 w 192"/>
                  <a:gd name="T11" fmla="*/ 28 h 58"/>
                  <a:gd name="T12" fmla="*/ 85 w 192"/>
                  <a:gd name="T13" fmla="*/ 25 h 58"/>
                  <a:gd name="T14" fmla="*/ 262 w 192"/>
                  <a:gd name="T15" fmla="*/ 25 h 58"/>
                  <a:gd name="T16" fmla="*/ 262 w 192"/>
                  <a:gd name="T17" fmla="*/ 56 h 58"/>
                  <a:gd name="T18" fmla="*/ 228 w 192"/>
                  <a:gd name="T19" fmla="*/ 70 h 58"/>
                  <a:gd name="T20" fmla="*/ 283 w 192"/>
                  <a:gd name="T21" fmla="*/ 70 h 58"/>
                  <a:gd name="T22" fmla="*/ 283 w 192"/>
                  <a:gd name="T23" fmla="*/ 37 h 58"/>
                  <a:gd name="T24" fmla="*/ 274 w 192"/>
                  <a:gd name="T25" fmla="*/ 15 h 58"/>
                  <a:gd name="T26" fmla="*/ 228 w 192"/>
                  <a:gd name="T27" fmla="*/ 0 h 58"/>
                  <a:gd name="T28" fmla="*/ 191 w 192"/>
                  <a:gd name="T29" fmla="*/ 0 h 58"/>
                  <a:gd name="T30" fmla="*/ 64 w 192"/>
                  <a:gd name="T31" fmla="*/ 15 h 58"/>
                  <a:gd name="T32" fmla="*/ 2 w 192"/>
                  <a:gd name="T33" fmla="*/ 74 h 58"/>
                  <a:gd name="T34" fmla="*/ 0 w 192"/>
                  <a:gd name="T35" fmla="*/ 10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"/>
                  <a:gd name="T55" fmla="*/ 0 h 58"/>
                  <a:gd name="T56" fmla="*/ 192 w 19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" h="58">
                    <a:moveTo>
                      <a:pt x="0" y="58"/>
                    </a:moveTo>
                    <a:lnTo>
                      <a:pt x="10" y="48"/>
                    </a:lnTo>
                    <a:lnTo>
                      <a:pt x="26" y="32"/>
                    </a:lnTo>
                    <a:lnTo>
                      <a:pt x="34" y="27"/>
                    </a:lnTo>
                    <a:lnTo>
                      <a:pt x="42" y="19"/>
                    </a:lnTo>
                    <a:lnTo>
                      <a:pt x="50" y="16"/>
                    </a:lnTo>
                    <a:lnTo>
                      <a:pt x="58" y="14"/>
                    </a:lnTo>
                    <a:lnTo>
                      <a:pt x="178" y="14"/>
                    </a:lnTo>
                    <a:lnTo>
                      <a:pt x="178" y="32"/>
                    </a:lnTo>
                    <a:lnTo>
                      <a:pt x="155" y="40"/>
                    </a:lnTo>
                    <a:lnTo>
                      <a:pt x="192" y="40"/>
                    </a:lnTo>
                    <a:lnTo>
                      <a:pt x="192" y="21"/>
                    </a:lnTo>
                    <a:lnTo>
                      <a:pt x="186" y="8"/>
                    </a:lnTo>
                    <a:lnTo>
                      <a:pt x="155" y="0"/>
                    </a:lnTo>
                    <a:lnTo>
                      <a:pt x="129" y="0"/>
                    </a:lnTo>
                    <a:lnTo>
                      <a:pt x="44" y="8"/>
                    </a:lnTo>
                    <a:lnTo>
                      <a:pt x="2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8" name="Rectangle 410"/>
              <p:cNvSpPr>
                <a:spLocks noChangeAspect="1" noChangeArrowheads="1"/>
              </p:cNvSpPr>
              <p:nvPr/>
            </p:nvSpPr>
            <p:spPr bwMode="auto">
              <a:xfrm>
                <a:off x="1880" y="2960"/>
                <a:ext cx="15" cy="25"/>
              </a:xfrm>
              <a:prstGeom prst="rect">
                <a:avLst/>
              </a:prstGeom>
              <a:solidFill>
                <a:srgbClr val="8D3D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39" name="Rectangle 409"/>
              <p:cNvSpPr>
                <a:spLocks noChangeAspect="1" noChangeArrowheads="1"/>
              </p:cNvSpPr>
              <p:nvPr/>
            </p:nvSpPr>
            <p:spPr bwMode="auto">
              <a:xfrm>
                <a:off x="1755" y="3020"/>
                <a:ext cx="15" cy="17"/>
              </a:xfrm>
              <a:prstGeom prst="rect">
                <a:avLst/>
              </a:prstGeom>
              <a:solidFill>
                <a:srgbClr val="70343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40" name="Freeform 408"/>
              <p:cNvSpPr>
                <a:spLocks noChangeAspect="1"/>
              </p:cNvSpPr>
              <p:nvPr/>
            </p:nvSpPr>
            <p:spPr bwMode="auto">
              <a:xfrm>
                <a:off x="1576" y="2996"/>
                <a:ext cx="48" cy="108"/>
              </a:xfrm>
              <a:custGeom>
                <a:avLst/>
                <a:gdLst>
                  <a:gd name="T0" fmla="*/ 0 w 39"/>
                  <a:gd name="T1" fmla="*/ 32 h 81"/>
                  <a:gd name="T2" fmla="*/ 12 w 39"/>
                  <a:gd name="T3" fmla="*/ 27 h 81"/>
                  <a:gd name="T4" fmla="*/ 25 w 39"/>
                  <a:gd name="T5" fmla="*/ 23 h 81"/>
                  <a:gd name="T6" fmla="*/ 27 w 39"/>
                  <a:gd name="T7" fmla="*/ 32 h 81"/>
                  <a:gd name="T8" fmla="*/ 32 w 39"/>
                  <a:gd name="T9" fmla="*/ 55 h 81"/>
                  <a:gd name="T10" fmla="*/ 32 w 39"/>
                  <a:gd name="T11" fmla="*/ 144 h 81"/>
                  <a:gd name="T12" fmla="*/ 59 w 39"/>
                  <a:gd name="T13" fmla="*/ 144 h 81"/>
                  <a:gd name="T14" fmla="*/ 59 w 39"/>
                  <a:gd name="T15" fmla="*/ 97 h 81"/>
                  <a:gd name="T16" fmla="*/ 48 w 39"/>
                  <a:gd name="T17" fmla="*/ 32 h 81"/>
                  <a:gd name="T18" fmla="*/ 48 w 39"/>
                  <a:gd name="T19" fmla="*/ 12 h 81"/>
                  <a:gd name="T20" fmla="*/ 39 w 39"/>
                  <a:gd name="T21" fmla="*/ 4 h 81"/>
                  <a:gd name="T22" fmla="*/ 27 w 39"/>
                  <a:gd name="T23" fmla="*/ 0 h 81"/>
                  <a:gd name="T24" fmla="*/ 12 w 39"/>
                  <a:gd name="T25" fmla="*/ 0 h 81"/>
                  <a:gd name="T26" fmla="*/ 0 w 39"/>
                  <a:gd name="T27" fmla="*/ 32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81"/>
                  <a:gd name="T44" fmla="*/ 39 w 39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81">
                    <a:moveTo>
                      <a:pt x="0" y="18"/>
                    </a:moveTo>
                    <a:lnTo>
                      <a:pt x="8" y="15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21" y="31"/>
                    </a:lnTo>
                    <a:lnTo>
                      <a:pt x="21" y="81"/>
                    </a:lnTo>
                    <a:lnTo>
                      <a:pt x="39" y="81"/>
                    </a:lnTo>
                    <a:lnTo>
                      <a:pt x="39" y="55"/>
                    </a:lnTo>
                    <a:lnTo>
                      <a:pt x="32" y="18"/>
                    </a:lnTo>
                    <a:lnTo>
                      <a:pt x="32" y="7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1" name="Freeform 407"/>
              <p:cNvSpPr>
                <a:spLocks noChangeAspect="1"/>
              </p:cNvSpPr>
              <p:nvPr/>
            </p:nvSpPr>
            <p:spPr bwMode="auto">
              <a:xfrm>
                <a:off x="1537" y="3037"/>
                <a:ext cx="23" cy="102"/>
              </a:xfrm>
              <a:custGeom>
                <a:avLst/>
                <a:gdLst>
                  <a:gd name="T0" fmla="*/ 0 w 19"/>
                  <a:gd name="T1" fmla="*/ 137 h 76"/>
                  <a:gd name="T2" fmla="*/ 12 w 19"/>
                  <a:gd name="T3" fmla="*/ 114 h 76"/>
                  <a:gd name="T4" fmla="*/ 23 w 19"/>
                  <a:gd name="T5" fmla="*/ 85 h 76"/>
                  <a:gd name="T6" fmla="*/ 28 w 19"/>
                  <a:gd name="T7" fmla="*/ 56 h 76"/>
                  <a:gd name="T8" fmla="*/ 28 w 19"/>
                  <a:gd name="T9" fmla="*/ 23 h 76"/>
                  <a:gd name="T10" fmla="*/ 21 w 19"/>
                  <a:gd name="T11" fmla="*/ 0 h 76"/>
                  <a:gd name="T12" fmla="*/ 0 w 19"/>
                  <a:gd name="T13" fmla="*/ 0 h 76"/>
                  <a:gd name="T14" fmla="*/ 0 w 19"/>
                  <a:gd name="T15" fmla="*/ 137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76"/>
                  <a:gd name="T26" fmla="*/ 19 w 1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76">
                    <a:moveTo>
                      <a:pt x="0" y="76"/>
                    </a:moveTo>
                    <a:lnTo>
                      <a:pt x="8" y="63"/>
                    </a:lnTo>
                    <a:lnTo>
                      <a:pt x="16" y="47"/>
                    </a:lnTo>
                    <a:lnTo>
                      <a:pt x="19" y="31"/>
                    </a:lnTo>
                    <a:lnTo>
                      <a:pt x="19" y="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2" name="Freeform 406"/>
              <p:cNvSpPr>
                <a:spLocks noChangeAspect="1"/>
              </p:cNvSpPr>
              <p:nvPr/>
            </p:nvSpPr>
            <p:spPr bwMode="auto">
              <a:xfrm>
                <a:off x="1478" y="3037"/>
                <a:ext cx="59" cy="102"/>
              </a:xfrm>
              <a:custGeom>
                <a:avLst/>
                <a:gdLst>
                  <a:gd name="T0" fmla="*/ 0 w 49"/>
                  <a:gd name="T1" fmla="*/ 43 h 76"/>
                  <a:gd name="T2" fmla="*/ 7 w 49"/>
                  <a:gd name="T3" fmla="*/ 32 h 76"/>
                  <a:gd name="T4" fmla="*/ 14 w 49"/>
                  <a:gd name="T5" fmla="*/ 28 h 76"/>
                  <a:gd name="T6" fmla="*/ 22 w 49"/>
                  <a:gd name="T7" fmla="*/ 23 h 76"/>
                  <a:gd name="T8" fmla="*/ 34 w 49"/>
                  <a:gd name="T9" fmla="*/ 23 h 76"/>
                  <a:gd name="T10" fmla="*/ 64 w 49"/>
                  <a:gd name="T11" fmla="*/ 23 h 76"/>
                  <a:gd name="T12" fmla="*/ 61 w 49"/>
                  <a:gd name="T13" fmla="*/ 56 h 76"/>
                  <a:gd name="T14" fmla="*/ 61 w 49"/>
                  <a:gd name="T15" fmla="*/ 85 h 76"/>
                  <a:gd name="T16" fmla="*/ 64 w 49"/>
                  <a:gd name="T17" fmla="*/ 114 h 76"/>
                  <a:gd name="T18" fmla="*/ 71 w 49"/>
                  <a:gd name="T19" fmla="*/ 137 h 76"/>
                  <a:gd name="T20" fmla="*/ 71 w 49"/>
                  <a:gd name="T21" fmla="*/ 0 h 76"/>
                  <a:gd name="T22" fmla="*/ 45 w 49"/>
                  <a:gd name="T23" fmla="*/ 0 h 76"/>
                  <a:gd name="T24" fmla="*/ 22 w 49"/>
                  <a:gd name="T25" fmla="*/ 5 h 76"/>
                  <a:gd name="T26" fmla="*/ 14 w 49"/>
                  <a:gd name="T27" fmla="*/ 9 h 76"/>
                  <a:gd name="T28" fmla="*/ 7 w 49"/>
                  <a:gd name="T29" fmla="*/ 20 h 76"/>
                  <a:gd name="T30" fmla="*/ 2 w 49"/>
                  <a:gd name="T31" fmla="*/ 28 h 76"/>
                  <a:gd name="T32" fmla="*/ 0 w 49"/>
                  <a:gd name="T33" fmla="*/ 43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76"/>
                  <a:gd name="T53" fmla="*/ 49 w 49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76">
                    <a:moveTo>
                      <a:pt x="0" y="24"/>
                    </a:moveTo>
                    <a:lnTo>
                      <a:pt x="5" y="18"/>
                    </a:lnTo>
                    <a:lnTo>
                      <a:pt x="10" y="16"/>
                    </a:lnTo>
                    <a:lnTo>
                      <a:pt x="15" y="13"/>
                    </a:lnTo>
                    <a:lnTo>
                      <a:pt x="23" y="13"/>
                    </a:lnTo>
                    <a:lnTo>
                      <a:pt x="44" y="13"/>
                    </a:lnTo>
                    <a:lnTo>
                      <a:pt x="42" y="31"/>
                    </a:lnTo>
                    <a:lnTo>
                      <a:pt x="42" y="47"/>
                    </a:lnTo>
                    <a:lnTo>
                      <a:pt x="44" y="63"/>
                    </a:lnTo>
                    <a:lnTo>
                      <a:pt x="49" y="76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3" name="Freeform 405"/>
              <p:cNvSpPr>
                <a:spLocks noChangeAspect="1"/>
              </p:cNvSpPr>
              <p:nvPr/>
            </p:nvSpPr>
            <p:spPr bwMode="auto">
              <a:xfrm>
                <a:off x="1570" y="3013"/>
                <a:ext cx="54" cy="126"/>
              </a:xfrm>
              <a:custGeom>
                <a:avLst/>
                <a:gdLst>
                  <a:gd name="T0" fmla="*/ 7 w 44"/>
                  <a:gd name="T1" fmla="*/ 9 h 94"/>
                  <a:gd name="T2" fmla="*/ 0 w 44"/>
                  <a:gd name="T3" fmla="*/ 56 h 94"/>
                  <a:gd name="T4" fmla="*/ 27 w 44"/>
                  <a:gd name="T5" fmla="*/ 32 h 94"/>
                  <a:gd name="T6" fmla="*/ 27 w 44"/>
                  <a:gd name="T7" fmla="*/ 169 h 94"/>
                  <a:gd name="T8" fmla="*/ 47 w 44"/>
                  <a:gd name="T9" fmla="*/ 164 h 94"/>
                  <a:gd name="T10" fmla="*/ 55 w 44"/>
                  <a:gd name="T11" fmla="*/ 164 h 94"/>
                  <a:gd name="T12" fmla="*/ 64 w 44"/>
                  <a:gd name="T13" fmla="*/ 151 h 94"/>
                  <a:gd name="T14" fmla="*/ 66 w 44"/>
                  <a:gd name="T15" fmla="*/ 122 h 94"/>
                  <a:gd name="T16" fmla="*/ 39 w 44"/>
                  <a:gd name="T17" fmla="*/ 122 h 94"/>
                  <a:gd name="T18" fmla="*/ 39 w 44"/>
                  <a:gd name="T19" fmla="*/ 32 h 94"/>
                  <a:gd name="T20" fmla="*/ 34 w 44"/>
                  <a:gd name="T21" fmla="*/ 9 h 94"/>
                  <a:gd name="T22" fmla="*/ 32 w 44"/>
                  <a:gd name="T23" fmla="*/ 0 h 94"/>
                  <a:gd name="T24" fmla="*/ 20 w 44"/>
                  <a:gd name="T25" fmla="*/ 4 h 94"/>
                  <a:gd name="T26" fmla="*/ 7 w 44"/>
                  <a:gd name="T27" fmla="*/ 9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94"/>
                  <a:gd name="T44" fmla="*/ 44 w 44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94">
                    <a:moveTo>
                      <a:pt x="5" y="5"/>
                    </a:moveTo>
                    <a:lnTo>
                      <a:pt x="0" y="31"/>
                    </a:lnTo>
                    <a:lnTo>
                      <a:pt x="18" y="18"/>
                    </a:lnTo>
                    <a:lnTo>
                      <a:pt x="18" y="94"/>
                    </a:lnTo>
                    <a:lnTo>
                      <a:pt x="31" y="91"/>
                    </a:lnTo>
                    <a:lnTo>
                      <a:pt x="37" y="91"/>
                    </a:lnTo>
                    <a:lnTo>
                      <a:pt x="42" y="84"/>
                    </a:lnTo>
                    <a:lnTo>
                      <a:pt x="44" y="68"/>
                    </a:lnTo>
                    <a:lnTo>
                      <a:pt x="26" y="68"/>
                    </a:lnTo>
                    <a:lnTo>
                      <a:pt x="26" y="18"/>
                    </a:lnTo>
                    <a:lnTo>
                      <a:pt x="23" y="5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4" name="Freeform 404"/>
              <p:cNvSpPr>
                <a:spLocks noChangeAspect="1"/>
              </p:cNvSpPr>
              <p:nvPr/>
            </p:nvSpPr>
            <p:spPr bwMode="auto">
              <a:xfrm>
                <a:off x="1662" y="3037"/>
                <a:ext cx="93" cy="288"/>
              </a:xfrm>
              <a:custGeom>
                <a:avLst/>
                <a:gdLst>
                  <a:gd name="T0" fmla="*/ 0 w 76"/>
                  <a:gd name="T1" fmla="*/ 386 h 215"/>
                  <a:gd name="T2" fmla="*/ 94 w 76"/>
                  <a:gd name="T3" fmla="*/ 366 h 215"/>
                  <a:gd name="T4" fmla="*/ 94 w 76"/>
                  <a:gd name="T5" fmla="*/ 259 h 215"/>
                  <a:gd name="T6" fmla="*/ 94 w 76"/>
                  <a:gd name="T7" fmla="*/ 169 h 215"/>
                  <a:gd name="T8" fmla="*/ 102 w 76"/>
                  <a:gd name="T9" fmla="*/ 90 h 215"/>
                  <a:gd name="T10" fmla="*/ 114 w 76"/>
                  <a:gd name="T11" fmla="*/ 0 h 215"/>
                  <a:gd name="T12" fmla="*/ 99 w 76"/>
                  <a:gd name="T13" fmla="*/ 9 h 215"/>
                  <a:gd name="T14" fmla="*/ 87 w 76"/>
                  <a:gd name="T15" fmla="*/ 28 h 215"/>
                  <a:gd name="T16" fmla="*/ 78 w 76"/>
                  <a:gd name="T17" fmla="*/ 52 h 215"/>
                  <a:gd name="T18" fmla="*/ 78 w 76"/>
                  <a:gd name="T19" fmla="*/ 80 h 215"/>
                  <a:gd name="T20" fmla="*/ 75 w 76"/>
                  <a:gd name="T21" fmla="*/ 122 h 215"/>
                  <a:gd name="T22" fmla="*/ 87 w 76"/>
                  <a:gd name="T23" fmla="*/ 339 h 215"/>
                  <a:gd name="T24" fmla="*/ 0 w 76"/>
                  <a:gd name="T25" fmla="*/ 386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215"/>
                  <a:gd name="T41" fmla="*/ 76 w 76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215">
                    <a:moveTo>
                      <a:pt x="0" y="215"/>
                    </a:moveTo>
                    <a:lnTo>
                      <a:pt x="63" y="204"/>
                    </a:lnTo>
                    <a:lnTo>
                      <a:pt x="63" y="144"/>
                    </a:lnTo>
                    <a:lnTo>
                      <a:pt x="63" y="94"/>
                    </a:lnTo>
                    <a:lnTo>
                      <a:pt x="68" y="50"/>
                    </a:lnTo>
                    <a:lnTo>
                      <a:pt x="76" y="0"/>
                    </a:lnTo>
                    <a:lnTo>
                      <a:pt x="66" y="5"/>
                    </a:lnTo>
                    <a:lnTo>
                      <a:pt x="58" y="16"/>
                    </a:lnTo>
                    <a:lnTo>
                      <a:pt x="52" y="29"/>
                    </a:lnTo>
                    <a:lnTo>
                      <a:pt x="52" y="45"/>
                    </a:lnTo>
                    <a:lnTo>
                      <a:pt x="50" y="68"/>
                    </a:lnTo>
                    <a:lnTo>
                      <a:pt x="58" y="189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5" name="Freeform 403"/>
              <p:cNvSpPr>
                <a:spLocks noChangeAspect="1"/>
              </p:cNvSpPr>
              <p:nvPr/>
            </p:nvSpPr>
            <p:spPr bwMode="auto">
              <a:xfrm>
                <a:off x="1343" y="2951"/>
                <a:ext cx="520" cy="605"/>
              </a:xfrm>
              <a:custGeom>
                <a:avLst/>
                <a:gdLst>
                  <a:gd name="T0" fmla="*/ 362 w 428"/>
                  <a:gd name="T1" fmla="*/ 116 h 453"/>
                  <a:gd name="T2" fmla="*/ 341 w 428"/>
                  <a:gd name="T3" fmla="*/ 206 h 453"/>
                  <a:gd name="T4" fmla="*/ 330 w 428"/>
                  <a:gd name="T5" fmla="*/ 246 h 453"/>
                  <a:gd name="T6" fmla="*/ 303 w 428"/>
                  <a:gd name="T7" fmla="*/ 251 h 453"/>
                  <a:gd name="T8" fmla="*/ 276 w 428"/>
                  <a:gd name="T9" fmla="*/ 139 h 453"/>
                  <a:gd name="T10" fmla="*/ 264 w 428"/>
                  <a:gd name="T11" fmla="*/ 171 h 453"/>
                  <a:gd name="T12" fmla="*/ 248 w 428"/>
                  <a:gd name="T13" fmla="*/ 228 h 453"/>
                  <a:gd name="T14" fmla="*/ 228 w 428"/>
                  <a:gd name="T15" fmla="*/ 228 h 453"/>
                  <a:gd name="T16" fmla="*/ 226 w 428"/>
                  <a:gd name="T17" fmla="*/ 171 h 453"/>
                  <a:gd name="T18" fmla="*/ 198 w 428"/>
                  <a:gd name="T19" fmla="*/ 139 h 453"/>
                  <a:gd name="T20" fmla="*/ 179 w 428"/>
                  <a:gd name="T21" fmla="*/ 144 h 453"/>
                  <a:gd name="T22" fmla="*/ 164 w 428"/>
                  <a:gd name="T23" fmla="*/ 159 h 453"/>
                  <a:gd name="T24" fmla="*/ 104 w 428"/>
                  <a:gd name="T25" fmla="*/ 401 h 453"/>
                  <a:gd name="T26" fmla="*/ 90 w 428"/>
                  <a:gd name="T27" fmla="*/ 419 h 453"/>
                  <a:gd name="T28" fmla="*/ 85 w 428"/>
                  <a:gd name="T29" fmla="*/ 442 h 453"/>
                  <a:gd name="T30" fmla="*/ 43 w 428"/>
                  <a:gd name="T31" fmla="*/ 503 h 453"/>
                  <a:gd name="T32" fmla="*/ 0 w 428"/>
                  <a:gd name="T33" fmla="*/ 638 h 453"/>
                  <a:gd name="T34" fmla="*/ 50 w 428"/>
                  <a:gd name="T35" fmla="*/ 705 h 453"/>
                  <a:gd name="T36" fmla="*/ 50 w 428"/>
                  <a:gd name="T37" fmla="*/ 808 h 453"/>
                  <a:gd name="T38" fmla="*/ 78 w 428"/>
                  <a:gd name="T39" fmla="*/ 760 h 453"/>
                  <a:gd name="T40" fmla="*/ 97 w 428"/>
                  <a:gd name="T41" fmla="*/ 728 h 453"/>
                  <a:gd name="T42" fmla="*/ 140 w 428"/>
                  <a:gd name="T43" fmla="*/ 705 h 453"/>
                  <a:gd name="T44" fmla="*/ 164 w 428"/>
                  <a:gd name="T45" fmla="*/ 696 h 453"/>
                  <a:gd name="T46" fmla="*/ 198 w 428"/>
                  <a:gd name="T47" fmla="*/ 672 h 453"/>
                  <a:gd name="T48" fmla="*/ 217 w 428"/>
                  <a:gd name="T49" fmla="*/ 649 h 453"/>
                  <a:gd name="T50" fmla="*/ 236 w 428"/>
                  <a:gd name="T51" fmla="*/ 626 h 453"/>
                  <a:gd name="T52" fmla="*/ 256 w 428"/>
                  <a:gd name="T53" fmla="*/ 592 h 453"/>
                  <a:gd name="T54" fmla="*/ 303 w 428"/>
                  <a:gd name="T55" fmla="*/ 546 h 453"/>
                  <a:gd name="T56" fmla="*/ 322 w 428"/>
                  <a:gd name="T57" fmla="*/ 522 h 453"/>
                  <a:gd name="T58" fmla="*/ 389 w 428"/>
                  <a:gd name="T59" fmla="*/ 499 h 453"/>
                  <a:gd name="T60" fmla="*/ 462 w 428"/>
                  <a:gd name="T61" fmla="*/ 238 h 453"/>
                  <a:gd name="T62" fmla="*/ 465 w 428"/>
                  <a:gd name="T63" fmla="*/ 168 h 453"/>
                  <a:gd name="T64" fmla="*/ 486 w 428"/>
                  <a:gd name="T65" fmla="*/ 124 h 453"/>
                  <a:gd name="T66" fmla="*/ 501 w 428"/>
                  <a:gd name="T67" fmla="*/ 92 h 453"/>
                  <a:gd name="T68" fmla="*/ 531 w 428"/>
                  <a:gd name="T69" fmla="*/ 69 h 453"/>
                  <a:gd name="T70" fmla="*/ 598 w 428"/>
                  <a:gd name="T71" fmla="*/ 47 h 453"/>
                  <a:gd name="T72" fmla="*/ 632 w 428"/>
                  <a:gd name="T73" fmla="*/ 0 h 453"/>
                  <a:gd name="T74" fmla="*/ 442 w 428"/>
                  <a:gd name="T75" fmla="*/ 4 h 453"/>
                  <a:gd name="T76" fmla="*/ 419 w 428"/>
                  <a:gd name="T77" fmla="*/ 23 h 453"/>
                  <a:gd name="T78" fmla="*/ 384 w 428"/>
                  <a:gd name="T79" fmla="*/ 60 h 4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28"/>
                  <a:gd name="T121" fmla="*/ 0 h 453"/>
                  <a:gd name="T122" fmla="*/ 428 w 428"/>
                  <a:gd name="T123" fmla="*/ 453 h 4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28" h="453">
                    <a:moveTo>
                      <a:pt x="250" y="44"/>
                    </a:moveTo>
                    <a:lnTo>
                      <a:pt x="245" y="65"/>
                    </a:lnTo>
                    <a:lnTo>
                      <a:pt x="231" y="89"/>
                    </a:lnTo>
                    <a:lnTo>
                      <a:pt x="231" y="115"/>
                    </a:lnTo>
                    <a:lnTo>
                      <a:pt x="229" y="131"/>
                    </a:lnTo>
                    <a:lnTo>
                      <a:pt x="224" y="138"/>
                    </a:lnTo>
                    <a:lnTo>
                      <a:pt x="218" y="138"/>
                    </a:lnTo>
                    <a:lnTo>
                      <a:pt x="205" y="141"/>
                    </a:lnTo>
                    <a:lnTo>
                      <a:pt x="205" y="65"/>
                    </a:lnTo>
                    <a:lnTo>
                      <a:pt x="187" y="78"/>
                    </a:lnTo>
                    <a:lnTo>
                      <a:pt x="179" y="78"/>
                    </a:lnTo>
                    <a:lnTo>
                      <a:pt x="179" y="96"/>
                    </a:lnTo>
                    <a:lnTo>
                      <a:pt x="176" y="112"/>
                    </a:lnTo>
                    <a:lnTo>
                      <a:pt x="168" y="128"/>
                    </a:lnTo>
                    <a:lnTo>
                      <a:pt x="160" y="141"/>
                    </a:lnTo>
                    <a:lnTo>
                      <a:pt x="155" y="128"/>
                    </a:lnTo>
                    <a:lnTo>
                      <a:pt x="153" y="112"/>
                    </a:lnTo>
                    <a:lnTo>
                      <a:pt x="153" y="96"/>
                    </a:lnTo>
                    <a:lnTo>
                      <a:pt x="155" y="78"/>
                    </a:lnTo>
                    <a:lnTo>
                      <a:pt x="134" y="78"/>
                    </a:lnTo>
                    <a:lnTo>
                      <a:pt x="126" y="78"/>
                    </a:lnTo>
                    <a:lnTo>
                      <a:pt x="121" y="81"/>
                    </a:lnTo>
                    <a:lnTo>
                      <a:pt x="116" y="83"/>
                    </a:lnTo>
                    <a:lnTo>
                      <a:pt x="111" y="89"/>
                    </a:lnTo>
                    <a:lnTo>
                      <a:pt x="71" y="146"/>
                    </a:lnTo>
                    <a:lnTo>
                      <a:pt x="71" y="225"/>
                    </a:lnTo>
                    <a:lnTo>
                      <a:pt x="66" y="230"/>
                    </a:lnTo>
                    <a:lnTo>
                      <a:pt x="61" y="235"/>
                    </a:lnTo>
                    <a:lnTo>
                      <a:pt x="61" y="241"/>
                    </a:lnTo>
                    <a:lnTo>
                      <a:pt x="58" y="248"/>
                    </a:lnTo>
                    <a:lnTo>
                      <a:pt x="58" y="280"/>
                    </a:lnTo>
                    <a:lnTo>
                      <a:pt x="29" y="282"/>
                    </a:lnTo>
                    <a:lnTo>
                      <a:pt x="0" y="319"/>
                    </a:lnTo>
                    <a:lnTo>
                      <a:pt x="0" y="358"/>
                    </a:lnTo>
                    <a:lnTo>
                      <a:pt x="40" y="358"/>
                    </a:lnTo>
                    <a:lnTo>
                      <a:pt x="34" y="395"/>
                    </a:lnTo>
                    <a:lnTo>
                      <a:pt x="40" y="413"/>
                    </a:lnTo>
                    <a:lnTo>
                      <a:pt x="34" y="453"/>
                    </a:lnTo>
                    <a:lnTo>
                      <a:pt x="53" y="440"/>
                    </a:lnTo>
                    <a:lnTo>
                      <a:pt x="53" y="426"/>
                    </a:lnTo>
                    <a:lnTo>
                      <a:pt x="66" y="426"/>
                    </a:lnTo>
                    <a:lnTo>
                      <a:pt x="66" y="408"/>
                    </a:lnTo>
                    <a:lnTo>
                      <a:pt x="66" y="395"/>
                    </a:lnTo>
                    <a:lnTo>
                      <a:pt x="95" y="395"/>
                    </a:lnTo>
                    <a:lnTo>
                      <a:pt x="103" y="408"/>
                    </a:lnTo>
                    <a:lnTo>
                      <a:pt x="111" y="390"/>
                    </a:lnTo>
                    <a:lnTo>
                      <a:pt x="121" y="390"/>
                    </a:lnTo>
                    <a:lnTo>
                      <a:pt x="134" y="377"/>
                    </a:lnTo>
                    <a:lnTo>
                      <a:pt x="139" y="369"/>
                    </a:lnTo>
                    <a:lnTo>
                      <a:pt x="147" y="364"/>
                    </a:lnTo>
                    <a:lnTo>
                      <a:pt x="147" y="351"/>
                    </a:lnTo>
                    <a:lnTo>
                      <a:pt x="160" y="351"/>
                    </a:lnTo>
                    <a:lnTo>
                      <a:pt x="160" y="337"/>
                    </a:lnTo>
                    <a:lnTo>
                      <a:pt x="174" y="332"/>
                    </a:lnTo>
                    <a:lnTo>
                      <a:pt x="179" y="306"/>
                    </a:lnTo>
                    <a:lnTo>
                      <a:pt x="205" y="306"/>
                    </a:lnTo>
                    <a:lnTo>
                      <a:pt x="205" y="293"/>
                    </a:lnTo>
                    <a:lnTo>
                      <a:pt x="218" y="293"/>
                    </a:lnTo>
                    <a:lnTo>
                      <a:pt x="218" y="280"/>
                    </a:lnTo>
                    <a:lnTo>
                      <a:pt x="263" y="280"/>
                    </a:lnTo>
                    <a:lnTo>
                      <a:pt x="321" y="254"/>
                    </a:lnTo>
                    <a:lnTo>
                      <a:pt x="313" y="133"/>
                    </a:lnTo>
                    <a:lnTo>
                      <a:pt x="315" y="110"/>
                    </a:lnTo>
                    <a:lnTo>
                      <a:pt x="315" y="94"/>
                    </a:lnTo>
                    <a:lnTo>
                      <a:pt x="321" y="81"/>
                    </a:lnTo>
                    <a:lnTo>
                      <a:pt x="329" y="70"/>
                    </a:lnTo>
                    <a:lnTo>
                      <a:pt x="339" y="65"/>
                    </a:lnTo>
                    <a:lnTo>
                      <a:pt x="339" y="52"/>
                    </a:lnTo>
                    <a:lnTo>
                      <a:pt x="352" y="52"/>
                    </a:lnTo>
                    <a:lnTo>
                      <a:pt x="360" y="39"/>
                    </a:lnTo>
                    <a:lnTo>
                      <a:pt x="379" y="39"/>
                    </a:lnTo>
                    <a:lnTo>
                      <a:pt x="405" y="26"/>
                    </a:lnTo>
                    <a:lnTo>
                      <a:pt x="428" y="18"/>
                    </a:lnTo>
                    <a:lnTo>
                      <a:pt x="428" y="0"/>
                    </a:lnTo>
                    <a:lnTo>
                      <a:pt x="308" y="0"/>
                    </a:lnTo>
                    <a:lnTo>
                      <a:pt x="300" y="2"/>
                    </a:lnTo>
                    <a:lnTo>
                      <a:pt x="292" y="5"/>
                    </a:lnTo>
                    <a:lnTo>
                      <a:pt x="284" y="13"/>
                    </a:lnTo>
                    <a:lnTo>
                      <a:pt x="276" y="18"/>
                    </a:lnTo>
                    <a:lnTo>
                      <a:pt x="260" y="34"/>
                    </a:lnTo>
                    <a:lnTo>
                      <a:pt x="250" y="44"/>
                    </a:lnTo>
                    <a:close/>
                  </a:path>
                </a:pathLst>
              </a:custGeom>
              <a:solidFill>
                <a:srgbClr val="15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6" name="Freeform 402"/>
              <p:cNvSpPr>
                <a:spLocks noChangeAspect="1"/>
              </p:cNvSpPr>
              <p:nvPr/>
            </p:nvSpPr>
            <p:spPr bwMode="auto">
              <a:xfrm>
                <a:off x="1863" y="3293"/>
                <a:ext cx="96" cy="49"/>
              </a:xfrm>
              <a:custGeom>
                <a:avLst/>
                <a:gdLst>
                  <a:gd name="T0" fmla="*/ 117 w 79"/>
                  <a:gd name="T1" fmla="*/ 65 h 37"/>
                  <a:gd name="T2" fmla="*/ 85 w 79"/>
                  <a:gd name="T3" fmla="*/ 42 h 37"/>
                  <a:gd name="T4" fmla="*/ 67 w 79"/>
                  <a:gd name="T5" fmla="*/ 42 h 37"/>
                  <a:gd name="T6" fmla="*/ 55 w 79"/>
                  <a:gd name="T7" fmla="*/ 23 h 37"/>
                  <a:gd name="T8" fmla="*/ 47 w 79"/>
                  <a:gd name="T9" fmla="*/ 23 h 37"/>
                  <a:gd name="T10" fmla="*/ 47 w 79"/>
                  <a:gd name="T11" fmla="*/ 20 h 37"/>
                  <a:gd name="T12" fmla="*/ 40 w 79"/>
                  <a:gd name="T13" fmla="*/ 0 h 37"/>
                  <a:gd name="T14" fmla="*/ 0 w 79"/>
                  <a:gd name="T15" fmla="*/ 0 h 37"/>
                  <a:gd name="T16" fmla="*/ 5 w 79"/>
                  <a:gd name="T17" fmla="*/ 20 h 37"/>
                  <a:gd name="T18" fmla="*/ 78 w 79"/>
                  <a:gd name="T19" fmla="*/ 65 h 37"/>
                  <a:gd name="T20" fmla="*/ 117 w 79"/>
                  <a:gd name="T21" fmla="*/ 6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37"/>
                  <a:gd name="T35" fmla="*/ 79 w 79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37">
                    <a:moveTo>
                      <a:pt x="79" y="37"/>
                    </a:moveTo>
                    <a:lnTo>
                      <a:pt x="58" y="24"/>
                    </a:lnTo>
                    <a:lnTo>
                      <a:pt x="45" y="24"/>
                    </a:lnTo>
                    <a:lnTo>
                      <a:pt x="37" y="13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3" y="37"/>
                    </a:lnTo>
                    <a:lnTo>
                      <a:pt x="79" y="37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7" name="Freeform 401"/>
              <p:cNvSpPr>
                <a:spLocks noChangeAspect="1"/>
              </p:cNvSpPr>
              <p:nvPr/>
            </p:nvSpPr>
            <p:spPr bwMode="auto">
              <a:xfrm>
                <a:off x="1592" y="3325"/>
                <a:ext cx="70" cy="34"/>
              </a:xfrm>
              <a:custGeom>
                <a:avLst/>
                <a:gdLst>
                  <a:gd name="T0" fmla="*/ 0 w 58"/>
                  <a:gd name="T1" fmla="*/ 44 h 26"/>
                  <a:gd name="T2" fmla="*/ 28 w 58"/>
                  <a:gd name="T3" fmla="*/ 44 h 26"/>
                  <a:gd name="T4" fmla="*/ 30 w 58"/>
                  <a:gd name="T5" fmla="*/ 27 h 26"/>
                  <a:gd name="T6" fmla="*/ 84 w 58"/>
                  <a:gd name="T7" fmla="*/ 0 h 26"/>
                  <a:gd name="T8" fmla="*/ 19 w 58"/>
                  <a:gd name="T9" fmla="*/ 0 h 26"/>
                  <a:gd name="T10" fmla="*/ 19 w 58"/>
                  <a:gd name="T11" fmla="*/ 22 h 26"/>
                  <a:gd name="T12" fmla="*/ 0 w 58"/>
                  <a:gd name="T13" fmla="*/ 22 h 26"/>
                  <a:gd name="T14" fmla="*/ 0 w 58"/>
                  <a:gd name="T15" fmla="*/ 44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26"/>
                  <a:gd name="T26" fmla="*/ 58 w 5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26">
                    <a:moveTo>
                      <a:pt x="0" y="26"/>
                    </a:moveTo>
                    <a:lnTo>
                      <a:pt x="19" y="26"/>
                    </a:lnTo>
                    <a:lnTo>
                      <a:pt x="21" y="16"/>
                    </a:lnTo>
                    <a:lnTo>
                      <a:pt x="58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8" name="Freeform 400"/>
              <p:cNvSpPr>
                <a:spLocks noChangeAspect="1"/>
              </p:cNvSpPr>
              <p:nvPr/>
            </p:nvSpPr>
            <p:spPr bwMode="auto">
              <a:xfrm>
                <a:off x="1343" y="3070"/>
                <a:ext cx="135" cy="307"/>
              </a:xfrm>
              <a:custGeom>
                <a:avLst/>
                <a:gdLst>
                  <a:gd name="T0" fmla="*/ 60 w 111"/>
                  <a:gd name="T1" fmla="*/ 320 h 230"/>
                  <a:gd name="T2" fmla="*/ 0 w 111"/>
                  <a:gd name="T3" fmla="*/ 387 h 230"/>
                  <a:gd name="T4" fmla="*/ 0 w 111"/>
                  <a:gd name="T5" fmla="*/ 410 h 230"/>
                  <a:gd name="T6" fmla="*/ 43 w 111"/>
                  <a:gd name="T7" fmla="*/ 344 h 230"/>
                  <a:gd name="T8" fmla="*/ 86 w 111"/>
                  <a:gd name="T9" fmla="*/ 340 h 230"/>
                  <a:gd name="T10" fmla="*/ 86 w 111"/>
                  <a:gd name="T11" fmla="*/ 283 h 230"/>
                  <a:gd name="T12" fmla="*/ 90 w 111"/>
                  <a:gd name="T13" fmla="*/ 271 h 230"/>
                  <a:gd name="T14" fmla="*/ 90 w 111"/>
                  <a:gd name="T15" fmla="*/ 260 h 230"/>
                  <a:gd name="T16" fmla="*/ 97 w 111"/>
                  <a:gd name="T17" fmla="*/ 251 h 230"/>
                  <a:gd name="T18" fmla="*/ 105 w 111"/>
                  <a:gd name="T19" fmla="*/ 243 h 230"/>
                  <a:gd name="T20" fmla="*/ 105 w 111"/>
                  <a:gd name="T21" fmla="*/ 101 h 230"/>
                  <a:gd name="T22" fmla="*/ 164 w 111"/>
                  <a:gd name="T23" fmla="*/ 0 h 230"/>
                  <a:gd name="T24" fmla="*/ 136 w 111"/>
                  <a:gd name="T25" fmla="*/ 9 h 230"/>
                  <a:gd name="T26" fmla="*/ 122 w 111"/>
                  <a:gd name="T27" fmla="*/ 17 h 230"/>
                  <a:gd name="T28" fmla="*/ 109 w 111"/>
                  <a:gd name="T29" fmla="*/ 37 h 230"/>
                  <a:gd name="T30" fmla="*/ 101 w 111"/>
                  <a:gd name="T31" fmla="*/ 60 h 230"/>
                  <a:gd name="T32" fmla="*/ 97 w 111"/>
                  <a:gd name="T33" fmla="*/ 116 h 230"/>
                  <a:gd name="T34" fmla="*/ 97 w 111"/>
                  <a:gd name="T35" fmla="*/ 182 h 230"/>
                  <a:gd name="T36" fmla="*/ 60 w 111"/>
                  <a:gd name="T37" fmla="*/ 320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230"/>
                  <a:gd name="T59" fmla="*/ 111 w 111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230">
                    <a:moveTo>
                      <a:pt x="40" y="180"/>
                    </a:moveTo>
                    <a:lnTo>
                      <a:pt x="0" y="217"/>
                    </a:lnTo>
                    <a:lnTo>
                      <a:pt x="0" y="230"/>
                    </a:lnTo>
                    <a:lnTo>
                      <a:pt x="29" y="193"/>
                    </a:lnTo>
                    <a:lnTo>
                      <a:pt x="58" y="191"/>
                    </a:lnTo>
                    <a:lnTo>
                      <a:pt x="58" y="159"/>
                    </a:lnTo>
                    <a:lnTo>
                      <a:pt x="61" y="152"/>
                    </a:lnTo>
                    <a:lnTo>
                      <a:pt x="61" y="146"/>
                    </a:lnTo>
                    <a:lnTo>
                      <a:pt x="66" y="141"/>
                    </a:lnTo>
                    <a:lnTo>
                      <a:pt x="71" y="136"/>
                    </a:lnTo>
                    <a:lnTo>
                      <a:pt x="71" y="57"/>
                    </a:lnTo>
                    <a:lnTo>
                      <a:pt x="111" y="0"/>
                    </a:lnTo>
                    <a:lnTo>
                      <a:pt x="92" y="5"/>
                    </a:lnTo>
                    <a:lnTo>
                      <a:pt x="82" y="10"/>
                    </a:lnTo>
                    <a:lnTo>
                      <a:pt x="74" y="21"/>
                    </a:lnTo>
                    <a:lnTo>
                      <a:pt x="68" y="34"/>
                    </a:lnTo>
                    <a:lnTo>
                      <a:pt x="66" y="65"/>
                    </a:lnTo>
                    <a:lnTo>
                      <a:pt x="66" y="102"/>
                    </a:lnTo>
                    <a:lnTo>
                      <a:pt x="40" y="18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49" name="Freeform 399"/>
              <p:cNvSpPr>
                <a:spLocks noChangeAspect="1"/>
              </p:cNvSpPr>
              <p:nvPr/>
            </p:nvSpPr>
            <p:spPr bwMode="auto">
              <a:xfrm>
                <a:off x="2198" y="3335"/>
                <a:ext cx="48" cy="42"/>
              </a:xfrm>
              <a:custGeom>
                <a:avLst/>
                <a:gdLst>
                  <a:gd name="T0" fmla="*/ 0 w 40"/>
                  <a:gd name="T1" fmla="*/ 24 h 31"/>
                  <a:gd name="T2" fmla="*/ 38 w 40"/>
                  <a:gd name="T3" fmla="*/ 33 h 31"/>
                  <a:gd name="T4" fmla="*/ 38 w 40"/>
                  <a:gd name="T5" fmla="*/ 47 h 31"/>
                  <a:gd name="T6" fmla="*/ 58 w 40"/>
                  <a:gd name="T7" fmla="*/ 57 h 31"/>
                  <a:gd name="T8" fmla="*/ 53 w 40"/>
                  <a:gd name="T9" fmla="*/ 27 h 31"/>
                  <a:gd name="T10" fmla="*/ 53 w 40"/>
                  <a:gd name="T11" fmla="*/ 9 h 31"/>
                  <a:gd name="T12" fmla="*/ 42 w 40"/>
                  <a:gd name="T13" fmla="*/ 4 h 31"/>
                  <a:gd name="T14" fmla="*/ 19 w 40"/>
                  <a:gd name="T15" fmla="*/ 0 h 31"/>
                  <a:gd name="T16" fmla="*/ 8 w 40"/>
                  <a:gd name="T17" fmla="*/ 9 h 31"/>
                  <a:gd name="T18" fmla="*/ 0 w 40"/>
                  <a:gd name="T19" fmla="*/ 24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1"/>
                  <a:gd name="T32" fmla="*/ 40 w 40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1">
                    <a:moveTo>
                      <a:pt x="0" y="13"/>
                    </a:moveTo>
                    <a:lnTo>
                      <a:pt x="27" y="18"/>
                    </a:lnTo>
                    <a:lnTo>
                      <a:pt x="27" y="26"/>
                    </a:lnTo>
                    <a:lnTo>
                      <a:pt x="40" y="31"/>
                    </a:lnTo>
                    <a:lnTo>
                      <a:pt x="37" y="15"/>
                    </a:lnTo>
                    <a:lnTo>
                      <a:pt x="37" y="5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6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0" name="Freeform 398"/>
              <p:cNvSpPr>
                <a:spLocks noChangeAspect="1"/>
              </p:cNvSpPr>
              <p:nvPr/>
            </p:nvSpPr>
            <p:spPr bwMode="auto">
              <a:xfrm>
                <a:off x="2182" y="3353"/>
                <a:ext cx="48" cy="41"/>
              </a:xfrm>
              <a:custGeom>
                <a:avLst/>
                <a:gdLst>
                  <a:gd name="T0" fmla="*/ 0 w 40"/>
                  <a:gd name="T1" fmla="*/ 54 h 31"/>
                  <a:gd name="T2" fmla="*/ 19 w 40"/>
                  <a:gd name="T3" fmla="*/ 54 h 31"/>
                  <a:gd name="T4" fmla="*/ 28 w 40"/>
                  <a:gd name="T5" fmla="*/ 9 h 31"/>
                  <a:gd name="T6" fmla="*/ 58 w 40"/>
                  <a:gd name="T7" fmla="*/ 9 h 31"/>
                  <a:gd name="T8" fmla="*/ 19 w 40"/>
                  <a:gd name="T9" fmla="*/ 0 h 31"/>
                  <a:gd name="T10" fmla="*/ 0 w 40"/>
                  <a:gd name="T11" fmla="*/ 5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1"/>
                  <a:gd name="T20" fmla="*/ 40 w 4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1">
                    <a:moveTo>
                      <a:pt x="0" y="31"/>
                    </a:moveTo>
                    <a:lnTo>
                      <a:pt x="13" y="31"/>
                    </a:lnTo>
                    <a:lnTo>
                      <a:pt x="19" y="5"/>
                    </a:lnTo>
                    <a:lnTo>
                      <a:pt x="40" y="5"/>
                    </a:lnTo>
                    <a:lnTo>
                      <a:pt x="13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1" name="Freeform 397"/>
              <p:cNvSpPr>
                <a:spLocks noChangeAspect="1"/>
              </p:cNvSpPr>
              <p:nvPr/>
            </p:nvSpPr>
            <p:spPr bwMode="auto">
              <a:xfrm>
                <a:off x="1554" y="3359"/>
                <a:ext cx="38" cy="35"/>
              </a:xfrm>
              <a:custGeom>
                <a:avLst/>
                <a:gdLst>
                  <a:gd name="T0" fmla="*/ 0 w 31"/>
                  <a:gd name="T1" fmla="*/ 47 h 26"/>
                  <a:gd name="T2" fmla="*/ 15 w 31"/>
                  <a:gd name="T3" fmla="*/ 43 h 26"/>
                  <a:gd name="T4" fmla="*/ 39 w 31"/>
                  <a:gd name="T5" fmla="*/ 15 h 26"/>
                  <a:gd name="T6" fmla="*/ 47 w 31"/>
                  <a:gd name="T7" fmla="*/ 0 h 26"/>
                  <a:gd name="T8" fmla="*/ 7 w 31"/>
                  <a:gd name="T9" fmla="*/ 0 h 26"/>
                  <a:gd name="T10" fmla="*/ 0 w 31"/>
                  <a:gd name="T11" fmla="*/ 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6"/>
                    </a:moveTo>
                    <a:lnTo>
                      <a:pt x="10" y="24"/>
                    </a:lnTo>
                    <a:lnTo>
                      <a:pt x="26" y="8"/>
                    </a:lnTo>
                    <a:lnTo>
                      <a:pt x="31" y="0"/>
                    </a:lnTo>
                    <a:lnTo>
                      <a:pt x="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2" name="Freeform 396"/>
              <p:cNvSpPr>
                <a:spLocks noChangeAspect="1"/>
              </p:cNvSpPr>
              <p:nvPr/>
            </p:nvSpPr>
            <p:spPr bwMode="auto">
              <a:xfrm>
                <a:off x="1988" y="3359"/>
                <a:ext cx="31" cy="35"/>
              </a:xfrm>
              <a:custGeom>
                <a:avLst/>
                <a:gdLst>
                  <a:gd name="T0" fmla="*/ 37 w 26"/>
                  <a:gd name="T1" fmla="*/ 47 h 26"/>
                  <a:gd name="T2" fmla="*/ 37 w 26"/>
                  <a:gd name="T3" fmla="*/ 24 h 26"/>
                  <a:gd name="T4" fmla="*/ 19 w 26"/>
                  <a:gd name="T5" fmla="*/ 24 h 26"/>
                  <a:gd name="T6" fmla="*/ 19 w 26"/>
                  <a:gd name="T7" fmla="*/ 0 h 26"/>
                  <a:gd name="T8" fmla="*/ 0 w 26"/>
                  <a:gd name="T9" fmla="*/ 0 h 26"/>
                  <a:gd name="T10" fmla="*/ 5 w 26"/>
                  <a:gd name="T11" fmla="*/ 24 h 26"/>
                  <a:gd name="T12" fmla="*/ 19 w 26"/>
                  <a:gd name="T13" fmla="*/ 47 h 26"/>
                  <a:gd name="T14" fmla="*/ 37 w 26"/>
                  <a:gd name="T15" fmla="*/ 47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6"/>
                  <a:gd name="T26" fmla="*/ 26 w 2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6">
                    <a:moveTo>
                      <a:pt x="26" y="26"/>
                    </a:moveTo>
                    <a:lnTo>
                      <a:pt x="26" y="13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13" y="26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C772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3" name="Freeform 395"/>
              <p:cNvSpPr>
                <a:spLocks noChangeAspect="1"/>
              </p:cNvSpPr>
              <p:nvPr/>
            </p:nvSpPr>
            <p:spPr bwMode="auto">
              <a:xfrm>
                <a:off x="1537" y="3370"/>
                <a:ext cx="49" cy="49"/>
              </a:xfrm>
              <a:custGeom>
                <a:avLst/>
                <a:gdLst>
                  <a:gd name="T0" fmla="*/ 21 w 40"/>
                  <a:gd name="T1" fmla="*/ 32 h 37"/>
                  <a:gd name="T2" fmla="*/ 0 w 40"/>
                  <a:gd name="T3" fmla="*/ 40 h 37"/>
                  <a:gd name="T4" fmla="*/ 0 w 40"/>
                  <a:gd name="T5" fmla="*/ 65 h 37"/>
                  <a:gd name="T6" fmla="*/ 16 w 40"/>
                  <a:gd name="T7" fmla="*/ 50 h 37"/>
                  <a:gd name="T8" fmla="*/ 21 w 40"/>
                  <a:gd name="T9" fmla="*/ 45 h 37"/>
                  <a:gd name="T10" fmla="*/ 28 w 40"/>
                  <a:gd name="T11" fmla="*/ 45 h 37"/>
                  <a:gd name="T12" fmla="*/ 48 w 40"/>
                  <a:gd name="T13" fmla="*/ 40 h 37"/>
                  <a:gd name="T14" fmla="*/ 60 w 40"/>
                  <a:gd name="T15" fmla="*/ 0 h 37"/>
                  <a:gd name="T16" fmla="*/ 36 w 40"/>
                  <a:gd name="T17" fmla="*/ 28 h 37"/>
                  <a:gd name="T18" fmla="*/ 21 w 40"/>
                  <a:gd name="T19" fmla="*/ 32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7"/>
                  <a:gd name="T32" fmla="*/ 40 w 40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7">
                    <a:moveTo>
                      <a:pt x="14" y="18"/>
                    </a:moveTo>
                    <a:lnTo>
                      <a:pt x="0" y="23"/>
                    </a:lnTo>
                    <a:lnTo>
                      <a:pt x="0" y="37"/>
                    </a:lnTo>
                    <a:lnTo>
                      <a:pt x="11" y="29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32" y="23"/>
                    </a:lnTo>
                    <a:lnTo>
                      <a:pt x="40" y="0"/>
                    </a:lnTo>
                    <a:lnTo>
                      <a:pt x="24" y="1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926C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4" name="Freeform 394"/>
              <p:cNvSpPr>
                <a:spLocks noChangeAspect="1"/>
              </p:cNvSpPr>
              <p:nvPr/>
            </p:nvSpPr>
            <p:spPr bwMode="auto">
              <a:xfrm>
                <a:off x="2213" y="3370"/>
                <a:ext cx="33" cy="59"/>
              </a:xfrm>
              <a:custGeom>
                <a:avLst/>
                <a:gdLst>
                  <a:gd name="T0" fmla="*/ 0 w 27"/>
                  <a:gd name="T1" fmla="*/ 79 h 44"/>
                  <a:gd name="T2" fmla="*/ 9 w 27"/>
                  <a:gd name="T3" fmla="*/ 79 h 44"/>
                  <a:gd name="T4" fmla="*/ 40 w 27"/>
                  <a:gd name="T5" fmla="*/ 56 h 44"/>
                  <a:gd name="T6" fmla="*/ 40 w 27"/>
                  <a:gd name="T7" fmla="*/ 17 h 44"/>
                  <a:gd name="T8" fmla="*/ 40 w 27"/>
                  <a:gd name="T9" fmla="*/ 9 h 44"/>
                  <a:gd name="T10" fmla="*/ 21 w 27"/>
                  <a:gd name="T11" fmla="*/ 0 h 44"/>
                  <a:gd name="T12" fmla="*/ 21 w 27"/>
                  <a:gd name="T13" fmla="*/ 32 h 44"/>
                  <a:gd name="T14" fmla="*/ 0 w 27"/>
                  <a:gd name="T15" fmla="*/ 56 h 44"/>
                  <a:gd name="T16" fmla="*/ 0 w 27"/>
                  <a:gd name="T17" fmla="*/ 79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44"/>
                  <a:gd name="T29" fmla="*/ 27 w 2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44">
                    <a:moveTo>
                      <a:pt x="0" y="44"/>
                    </a:moveTo>
                    <a:lnTo>
                      <a:pt x="6" y="44"/>
                    </a:lnTo>
                    <a:lnTo>
                      <a:pt x="27" y="31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0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5" name="Freeform 393"/>
              <p:cNvSpPr>
                <a:spLocks noChangeAspect="1"/>
              </p:cNvSpPr>
              <p:nvPr/>
            </p:nvSpPr>
            <p:spPr bwMode="auto">
              <a:xfrm>
                <a:off x="1478" y="3293"/>
                <a:ext cx="580" cy="245"/>
              </a:xfrm>
              <a:custGeom>
                <a:avLst/>
                <a:gdLst>
                  <a:gd name="T0" fmla="*/ 336 w 478"/>
                  <a:gd name="T1" fmla="*/ 23 h 184"/>
                  <a:gd name="T2" fmla="*/ 223 w 478"/>
                  <a:gd name="T3" fmla="*/ 43 h 184"/>
                  <a:gd name="T4" fmla="*/ 166 w 478"/>
                  <a:gd name="T5" fmla="*/ 89 h 184"/>
                  <a:gd name="T6" fmla="*/ 131 w 478"/>
                  <a:gd name="T7" fmla="*/ 103 h 184"/>
                  <a:gd name="T8" fmla="*/ 101 w 478"/>
                  <a:gd name="T9" fmla="*/ 149 h 184"/>
                  <a:gd name="T10" fmla="*/ 89 w 478"/>
                  <a:gd name="T11" fmla="*/ 154 h 184"/>
                  <a:gd name="T12" fmla="*/ 72 w 478"/>
                  <a:gd name="T13" fmla="*/ 192 h 184"/>
                  <a:gd name="T14" fmla="*/ 53 w 478"/>
                  <a:gd name="T15" fmla="*/ 214 h 184"/>
                  <a:gd name="T16" fmla="*/ 15 w 478"/>
                  <a:gd name="T17" fmla="*/ 237 h 184"/>
                  <a:gd name="T18" fmla="*/ 0 w 478"/>
                  <a:gd name="T19" fmla="*/ 278 h 184"/>
                  <a:gd name="T20" fmla="*/ 34 w 478"/>
                  <a:gd name="T21" fmla="*/ 326 h 184"/>
                  <a:gd name="T22" fmla="*/ 39 w 478"/>
                  <a:gd name="T23" fmla="*/ 312 h 184"/>
                  <a:gd name="T24" fmla="*/ 50 w 478"/>
                  <a:gd name="T25" fmla="*/ 298 h 184"/>
                  <a:gd name="T26" fmla="*/ 96 w 478"/>
                  <a:gd name="T27" fmla="*/ 269 h 184"/>
                  <a:gd name="T28" fmla="*/ 186 w 478"/>
                  <a:gd name="T29" fmla="*/ 237 h 184"/>
                  <a:gd name="T30" fmla="*/ 174 w 478"/>
                  <a:gd name="T31" fmla="*/ 218 h 184"/>
                  <a:gd name="T32" fmla="*/ 186 w 478"/>
                  <a:gd name="T33" fmla="*/ 168 h 184"/>
                  <a:gd name="T34" fmla="*/ 235 w 478"/>
                  <a:gd name="T35" fmla="*/ 177 h 184"/>
                  <a:gd name="T36" fmla="*/ 331 w 478"/>
                  <a:gd name="T37" fmla="*/ 140 h 184"/>
                  <a:gd name="T38" fmla="*/ 331 w 478"/>
                  <a:gd name="T39" fmla="*/ 103 h 184"/>
                  <a:gd name="T40" fmla="*/ 398 w 478"/>
                  <a:gd name="T41" fmla="*/ 89 h 184"/>
                  <a:gd name="T42" fmla="*/ 464 w 478"/>
                  <a:gd name="T43" fmla="*/ 112 h 184"/>
                  <a:gd name="T44" fmla="*/ 538 w 478"/>
                  <a:gd name="T45" fmla="*/ 177 h 184"/>
                  <a:gd name="T46" fmla="*/ 584 w 478"/>
                  <a:gd name="T47" fmla="*/ 224 h 184"/>
                  <a:gd name="T48" fmla="*/ 580 w 478"/>
                  <a:gd name="T49" fmla="*/ 186 h 184"/>
                  <a:gd name="T50" fmla="*/ 602 w 478"/>
                  <a:gd name="T51" fmla="*/ 186 h 184"/>
                  <a:gd name="T52" fmla="*/ 630 w 478"/>
                  <a:gd name="T53" fmla="*/ 209 h 184"/>
                  <a:gd name="T54" fmla="*/ 695 w 478"/>
                  <a:gd name="T55" fmla="*/ 224 h 184"/>
                  <a:gd name="T56" fmla="*/ 692 w 478"/>
                  <a:gd name="T57" fmla="*/ 186 h 184"/>
                  <a:gd name="T58" fmla="*/ 673 w 478"/>
                  <a:gd name="T59" fmla="*/ 168 h 184"/>
                  <a:gd name="T60" fmla="*/ 656 w 478"/>
                  <a:gd name="T61" fmla="*/ 134 h 184"/>
                  <a:gd name="T62" fmla="*/ 622 w 478"/>
                  <a:gd name="T63" fmla="*/ 112 h 184"/>
                  <a:gd name="T64" fmla="*/ 584 w 478"/>
                  <a:gd name="T65" fmla="*/ 65 h 184"/>
                  <a:gd name="T66" fmla="*/ 471 w 478"/>
                  <a:gd name="T67" fmla="*/ 20 h 184"/>
                  <a:gd name="T68" fmla="*/ 336 w 478"/>
                  <a:gd name="T69" fmla="*/ 0 h 1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8"/>
                  <a:gd name="T106" fmla="*/ 0 h 184"/>
                  <a:gd name="T107" fmla="*/ 478 w 478"/>
                  <a:gd name="T108" fmla="*/ 184 h 1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8" h="184">
                    <a:moveTo>
                      <a:pt x="228" y="0"/>
                    </a:moveTo>
                    <a:lnTo>
                      <a:pt x="228" y="13"/>
                    </a:lnTo>
                    <a:lnTo>
                      <a:pt x="215" y="13"/>
                    </a:lnTo>
                    <a:lnTo>
                      <a:pt x="152" y="24"/>
                    </a:lnTo>
                    <a:lnTo>
                      <a:pt x="115" y="40"/>
                    </a:lnTo>
                    <a:lnTo>
                      <a:pt x="113" y="50"/>
                    </a:lnTo>
                    <a:lnTo>
                      <a:pt x="94" y="50"/>
                    </a:lnTo>
                    <a:lnTo>
                      <a:pt x="89" y="58"/>
                    </a:lnTo>
                    <a:lnTo>
                      <a:pt x="81" y="81"/>
                    </a:lnTo>
                    <a:lnTo>
                      <a:pt x="68" y="84"/>
                    </a:lnTo>
                    <a:lnTo>
                      <a:pt x="63" y="84"/>
                    </a:lnTo>
                    <a:lnTo>
                      <a:pt x="60" y="87"/>
                    </a:lnTo>
                    <a:lnTo>
                      <a:pt x="49" y="95"/>
                    </a:lnTo>
                    <a:lnTo>
                      <a:pt x="49" y="108"/>
                    </a:lnTo>
                    <a:lnTo>
                      <a:pt x="36" y="108"/>
                    </a:lnTo>
                    <a:lnTo>
                      <a:pt x="36" y="121"/>
                    </a:lnTo>
                    <a:lnTo>
                      <a:pt x="23" y="121"/>
                    </a:lnTo>
                    <a:lnTo>
                      <a:pt x="10" y="134"/>
                    </a:lnTo>
                    <a:lnTo>
                      <a:pt x="10" y="152"/>
                    </a:lnTo>
                    <a:lnTo>
                      <a:pt x="0" y="157"/>
                    </a:lnTo>
                    <a:lnTo>
                      <a:pt x="0" y="184"/>
                    </a:lnTo>
                    <a:lnTo>
                      <a:pt x="23" y="184"/>
                    </a:lnTo>
                    <a:lnTo>
                      <a:pt x="23" y="181"/>
                    </a:lnTo>
                    <a:lnTo>
                      <a:pt x="26" y="176"/>
                    </a:lnTo>
                    <a:lnTo>
                      <a:pt x="28" y="170"/>
                    </a:lnTo>
                    <a:lnTo>
                      <a:pt x="34" y="168"/>
                    </a:lnTo>
                    <a:lnTo>
                      <a:pt x="49" y="160"/>
                    </a:lnTo>
                    <a:lnTo>
                      <a:pt x="65" y="152"/>
                    </a:lnTo>
                    <a:lnTo>
                      <a:pt x="102" y="139"/>
                    </a:lnTo>
                    <a:lnTo>
                      <a:pt x="126" y="134"/>
                    </a:lnTo>
                    <a:lnTo>
                      <a:pt x="126" y="121"/>
                    </a:lnTo>
                    <a:lnTo>
                      <a:pt x="118" y="123"/>
                    </a:lnTo>
                    <a:lnTo>
                      <a:pt x="113" y="95"/>
                    </a:lnTo>
                    <a:lnTo>
                      <a:pt x="126" y="95"/>
                    </a:lnTo>
                    <a:lnTo>
                      <a:pt x="128" y="110"/>
                    </a:lnTo>
                    <a:lnTo>
                      <a:pt x="160" y="100"/>
                    </a:lnTo>
                    <a:lnTo>
                      <a:pt x="157" y="95"/>
                    </a:lnTo>
                    <a:lnTo>
                      <a:pt x="225" y="79"/>
                    </a:lnTo>
                    <a:lnTo>
                      <a:pt x="204" y="63"/>
                    </a:lnTo>
                    <a:lnTo>
                      <a:pt x="225" y="58"/>
                    </a:lnTo>
                    <a:lnTo>
                      <a:pt x="249" y="53"/>
                    </a:lnTo>
                    <a:lnTo>
                      <a:pt x="270" y="50"/>
                    </a:lnTo>
                    <a:lnTo>
                      <a:pt x="294" y="53"/>
                    </a:lnTo>
                    <a:lnTo>
                      <a:pt x="315" y="63"/>
                    </a:lnTo>
                    <a:lnTo>
                      <a:pt x="341" y="81"/>
                    </a:lnTo>
                    <a:lnTo>
                      <a:pt x="365" y="100"/>
                    </a:lnTo>
                    <a:lnTo>
                      <a:pt x="375" y="113"/>
                    </a:lnTo>
                    <a:lnTo>
                      <a:pt x="396" y="126"/>
                    </a:lnTo>
                    <a:lnTo>
                      <a:pt x="388" y="108"/>
                    </a:lnTo>
                    <a:lnTo>
                      <a:pt x="394" y="105"/>
                    </a:lnTo>
                    <a:lnTo>
                      <a:pt x="402" y="102"/>
                    </a:lnTo>
                    <a:lnTo>
                      <a:pt x="409" y="105"/>
                    </a:lnTo>
                    <a:lnTo>
                      <a:pt x="420" y="110"/>
                    </a:lnTo>
                    <a:lnTo>
                      <a:pt x="428" y="118"/>
                    </a:lnTo>
                    <a:lnTo>
                      <a:pt x="433" y="126"/>
                    </a:lnTo>
                    <a:lnTo>
                      <a:pt x="472" y="126"/>
                    </a:lnTo>
                    <a:lnTo>
                      <a:pt x="478" y="113"/>
                    </a:lnTo>
                    <a:lnTo>
                      <a:pt x="470" y="105"/>
                    </a:lnTo>
                    <a:lnTo>
                      <a:pt x="465" y="100"/>
                    </a:lnTo>
                    <a:lnTo>
                      <a:pt x="457" y="95"/>
                    </a:lnTo>
                    <a:lnTo>
                      <a:pt x="446" y="89"/>
                    </a:lnTo>
                    <a:lnTo>
                      <a:pt x="446" y="76"/>
                    </a:lnTo>
                    <a:lnTo>
                      <a:pt x="433" y="76"/>
                    </a:lnTo>
                    <a:lnTo>
                      <a:pt x="423" y="63"/>
                    </a:lnTo>
                    <a:lnTo>
                      <a:pt x="420" y="50"/>
                    </a:lnTo>
                    <a:lnTo>
                      <a:pt x="396" y="37"/>
                    </a:lnTo>
                    <a:lnTo>
                      <a:pt x="370" y="37"/>
                    </a:lnTo>
                    <a:lnTo>
                      <a:pt x="320" y="11"/>
                    </a:lnTo>
                    <a:lnTo>
                      <a:pt x="317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6" name="Freeform 392"/>
              <p:cNvSpPr>
                <a:spLocks noChangeAspect="1"/>
              </p:cNvSpPr>
              <p:nvPr/>
            </p:nvSpPr>
            <p:spPr bwMode="auto">
              <a:xfrm>
                <a:off x="1328" y="3359"/>
                <a:ext cx="47" cy="143"/>
              </a:xfrm>
              <a:custGeom>
                <a:avLst/>
                <a:gdLst>
                  <a:gd name="T0" fmla="*/ 57 w 39"/>
                  <a:gd name="T1" fmla="*/ 191 h 107"/>
                  <a:gd name="T2" fmla="*/ 57 w 39"/>
                  <a:gd name="T3" fmla="*/ 104 h 107"/>
                  <a:gd name="T4" fmla="*/ 19 w 39"/>
                  <a:gd name="T5" fmla="*/ 92 h 107"/>
                  <a:gd name="T6" fmla="*/ 19 w 39"/>
                  <a:gd name="T7" fmla="*/ 23 h 107"/>
                  <a:gd name="T8" fmla="*/ 19 w 39"/>
                  <a:gd name="T9" fmla="*/ 0 h 107"/>
                  <a:gd name="T10" fmla="*/ 12 w 39"/>
                  <a:gd name="T11" fmla="*/ 9 h 107"/>
                  <a:gd name="T12" fmla="*/ 7 w 39"/>
                  <a:gd name="T13" fmla="*/ 32 h 107"/>
                  <a:gd name="T14" fmla="*/ 5 w 39"/>
                  <a:gd name="T15" fmla="*/ 60 h 107"/>
                  <a:gd name="T16" fmla="*/ 0 w 39"/>
                  <a:gd name="T17" fmla="*/ 80 h 107"/>
                  <a:gd name="T18" fmla="*/ 5 w 39"/>
                  <a:gd name="T19" fmla="*/ 104 h 107"/>
                  <a:gd name="T20" fmla="*/ 12 w 39"/>
                  <a:gd name="T21" fmla="*/ 127 h 107"/>
                  <a:gd name="T22" fmla="*/ 37 w 39"/>
                  <a:gd name="T23" fmla="*/ 127 h 107"/>
                  <a:gd name="T24" fmla="*/ 37 w 39"/>
                  <a:gd name="T25" fmla="*/ 191 h 107"/>
                  <a:gd name="T26" fmla="*/ 57 w 39"/>
                  <a:gd name="T27" fmla="*/ 191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107"/>
                  <a:gd name="T44" fmla="*/ 39 w 39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107">
                    <a:moveTo>
                      <a:pt x="39" y="107"/>
                    </a:moveTo>
                    <a:lnTo>
                      <a:pt x="39" y="58"/>
                    </a:lnTo>
                    <a:lnTo>
                      <a:pt x="13" y="52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8" y="5"/>
                    </a:lnTo>
                    <a:lnTo>
                      <a:pt x="5" y="18"/>
                    </a:lnTo>
                    <a:lnTo>
                      <a:pt x="3" y="34"/>
                    </a:lnTo>
                    <a:lnTo>
                      <a:pt x="0" y="45"/>
                    </a:lnTo>
                    <a:lnTo>
                      <a:pt x="3" y="58"/>
                    </a:lnTo>
                    <a:lnTo>
                      <a:pt x="8" y="71"/>
                    </a:lnTo>
                    <a:lnTo>
                      <a:pt x="26" y="71"/>
                    </a:lnTo>
                    <a:lnTo>
                      <a:pt x="26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7" name="Freeform 391"/>
              <p:cNvSpPr>
                <a:spLocks noChangeAspect="1"/>
              </p:cNvSpPr>
              <p:nvPr/>
            </p:nvSpPr>
            <p:spPr bwMode="auto">
              <a:xfrm>
                <a:off x="2019" y="3394"/>
                <a:ext cx="49" cy="49"/>
              </a:xfrm>
              <a:custGeom>
                <a:avLst/>
                <a:gdLst>
                  <a:gd name="T0" fmla="*/ 48 w 40"/>
                  <a:gd name="T1" fmla="*/ 65 h 37"/>
                  <a:gd name="T2" fmla="*/ 60 w 40"/>
                  <a:gd name="T3" fmla="*/ 65 h 37"/>
                  <a:gd name="T4" fmla="*/ 48 w 40"/>
                  <a:gd name="T5" fmla="*/ 42 h 37"/>
                  <a:gd name="T6" fmla="*/ 48 w 40"/>
                  <a:gd name="T7" fmla="*/ 37 h 37"/>
                  <a:gd name="T8" fmla="*/ 44 w 40"/>
                  <a:gd name="T9" fmla="*/ 37 h 37"/>
                  <a:gd name="T10" fmla="*/ 28 w 40"/>
                  <a:gd name="T11" fmla="*/ 33 h 37"/>
                  <a:gd name="T12" fmla="*/ 28 w 40"/>
                  <a:gd name="T13" fmla="*/ 0 h 37"/>
                  <a:gd name="T14" fmla="*/ 0 w 40"/>
                  <a:gd name="T15" fmla="*/ 0 h 37"/>
                  <a:gd name="T16" fmla="*/ 0 w 40"/>
                  <a:gd name="T17" fmla="*/ 23 h 37"/>
                  <a:gd name="T18" fmla="*/ 16 w 40"/>
                  <a:gd name="T19" fmla="*/ 33 h 37"/>
                  <a:gd name="T20" fmla="*/ 28 w 40"/>
                  <a:gd name="T21" fmla="*/ 42 h 37"/>
                  <a:gd name="T22" fmla="*/ 36 w 40"/>
                  <a:gd name="T23" fmla="*/ 50 h 37"/>
                  <a:gd name="T24" fmla="*/ 48 w 40"/>
                  <a:gd name="T25" fmla="*/ 65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7"/>
                  <a:gd name="T41" fmla="*/ 40 w 4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7">
                    <a:moveTo>
                      <a:pt x="32" y="37"/>
                    </a:moveTo>
                    <a:lnTo>
                      <a:pt x="40" y="37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29" y="21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9"/>
                    </a:lnTo>
                    <a:lnTo>
                      <a:pt x="19" y="24"/>
                    </a:lnTo>
                    <a:lnTo>
                      <a:pt x="24" y="29"/>
                    </a:lnTo>
                    <a:lnTo>
                      <a:pt x="32" y="37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8" name="Rectangle 390"/>
              <p:cNvSpPr>
                <a:spLocks noChangeAspect="1" noChangeArrowheads="1"/>
              </p:cNvSpPr>
              <p:nvPr/>
            </p:nvSpPr>
            <p:spPr bwMode="auto">
              <a:xfrm>
                <a:off x="1522" y="3419"/>
                <a:ext cx="15" cy="18"/>
              </a:xfrm>
              <a:prstGeom prst="rect">
                <a:avLst/>
              </a:prstGeom>
              <a:solidFill>
                <a:srgbClr val="8F4D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59" name="Freeform 389"/>
              <p:cNvSpPr>
                <a:spLocks noChangeAspect="1"/>
              </p:cNvSpPr>
              <p:nvPr/>
            </p:nvSpPr>
            <p:spPr bwMode="auto">
              <a:xfrm>
                <a:off x="2144" y="3411"/>
                <a:ext cx="22" cy="32"/>
              </a:xfrm>
              <a:custGeom>
                <a:avLst/>
                <a:gdLst>
                  <a:gd name="T0" fmla="*/ 0 w 18"/>
                  <a:gd name="T1" fmla="*/ 43 h 24"/>
                  <a:gd name="T2" fmla="*/ 12 w 18"/>
                  <a:gd name="T3" fmla="*/ 23 h 24"/>
                  <a:gd name="T4" fmla="*/ 12 w 18"/>
                  <a:gd name="T5" fmla="*/ 23 h 24"/>
                  <a:gd name="T6" fmla="*/ 7 w 18"/>
                  <a:gd name="T7" fmla="*/ 28 h 24"/>
                  <a:gd name="T8" fmla="*/ 27 w 18"/>
                  <a:gd name="T9" fmla="*/ 23 h 24"/>
                  <a:gd name="T10" fmla="*/ 27 w 18"/>
                  <a:gd name="T11" fmla="*/ 0 h 24"/>
                  <a:gd name="T12" fmla="*/ 12 w 18"/>
                  <a:gd name="T13" fmla="*/ 5 h 24"/>
                  <a:gd name="T14" fmla="*/ 2 w 18"/>
                  <a:gd name="T15" fmla="*/ 11 h 24"/>
                  <a:gd name="T16" fmla="*/ 0 w 18"/>
                  <a:gd name="T17" fmla="*/ 20 h 24"/>
                  <a:gd name="T18" fmla="*/ 0 w 18"/>
                  <a:gd name="T19" fmla="*/ 43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4"/>
                  <a:gd name="T32" fmla="*/ 18 w 18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4">
                    <a:moveTo>
                      <a:pt x="0" y="24"/>
                    </a:moveTo>
                    <a:lnTo>
                      <a:pt x="8" y="13"/>
                    </a:lnTo>
                    <a:lnTo>
                      <a:pt x="5" y="16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0" name="Freeform 388"/>
              <p:cNvSpPr>
                <a:spLocks noChangeAspect="1"/>
              </p:cNvSpPr>
              <p:nvPr/>
            </p:nvSpPr>
            <p:spPr bwMode="auto">
              <a:xfrm>
                <a:off x="1506" y="3437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22 h 13"/>
                  <a:gd name="T4" fmla="*/ 20 w 13"/>
                  <a:gd name="T5" fmla="*/ 0 h 13"/>
                  <a:gd name="T6" fmla="*/ 7 w 13"/>
                  <a:gd name="T7" fmla="*/ 9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1" name="Freeform 387"/>
              <p:cNvSpPr>
                <a:spLocks noChangeAspect="1"/>
              </p:cNvSpPr>
              <p:nvPr/>
            </p:nvSpPr>
            <p:spPr bwMode="auto">
              <a:xfrm>
                <a:off x="1949" y="3429"/>
                <a:ext cx="102" cy="49"/>
              </a:xfrm>
              <a:custGeom>
                <a:avLst/>
                <a:gdLst>
                  <a:gd name="T0" fmla="*/ 12 w 84"/>
                  <a:gd name="T1" fmla="*/ 42 h 37"/>
                  <a:gd name="T2" fmla="*/ 21 w 84"/>
                  <a:gd name="T3" fmla="*/ 42 h 37"/>
                  <a:gd name="T4" fmla="*/ 78 w 84"/>
                  <a:gd name="T5" fmla="*/ 65 h 37"/>
                  <a:gd name="T6" fmla="*/ 124 w 84"/>
                  <a:gd name="T7" fmla="*/ 65 h 37"/>
                  <a:gd name="T8" fmla="*/ 124 w 84"/>
                  <a:gd name="T9" fmla="*/ 42 h 37"/>
                  <a:gd name="T10" fmla="*/ 67 w 84"/>
                  <a:gd name="T11" fmla="*/ 42 h 37"/>
                  <a:gd name="T12" fmla="*/ 59 w 84"/>
                  <a:gd name="T13" fmla="*/ 28 h 37"/>
                  <a:gd name="T14" fmla="*/ 47 w 84"/>
                  <a:gd name="T15" fmla="*/ 15 h 37"/>
                  <a:gd name="T16" fmla="*/ 30 w 84"/>
                  <a:gd name="T17" fmla="*/ 5 h 37"/>
                  <a:gd name="T18" fmla="*/ 21 w 84"/>
                  <a:gd name="T19" fmla="*/ 0 h 37"/>
                  <a:gd name="T20" fmla="*/ 8 w 84"/>
                  <a:gd name="T21" fmla="*/ 5 h 37"/>
                  <a:gd name="T22" fmla="*/ 0 w 84"/>
                  <a:gd name="T23" fmla="*/ 11 h 37"/>
                  <a:gd name="T24" fmla="*/ 12 w 84"/>
                  <a:gd name="T25" fmla="*/ 4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37"/>
                  <a:gd name="T41" fmla="*/ 84 w 84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37">
                    <a:moveTo>
                      <a:pt x="8" y="24"/>
                    </a:moveTo>
                    <a:lnTo>
                      <a:pt x="14" y="24"/>
                    </a:lnTo>
                    <a:lnTo>
                      <a:pt x="53" y="37"/>
                    </a:lnTo>
                    <a:lnTo>
                      <a:pt x="84" y="37"/>
                    </a:lnTo>
                    <a:lnTo>
                      <a:pt x="84" y="24"/>
                    </a:lnTo>
                    <a:lnTo>
                      <a:pt x="45" y="24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1" y="3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2" name="Freeform 386"/>
              <p:cNvSpPr>
                <a:spLocks noChangeAspect="1"/>
              </p:cNvSpPr>
              <p:nvPr/>
            </p:nvSpPr>
            <p:spPr bwMode="auto">
              <a:xfrm>
                <a:off x="2105" y="3478"/>
                <a:ext cx="23" cy="18"/>
              </a:xfrm>
              <a:custGeom>
                <a:avLst/>
                <a:gdLst>
                  <a:gd name="T0" fmla="*/ 0 w 19"/>
                  <a:gd name="T1" fmla="*/ 25 h 13"/>
                  <a:gd name="T2" fmla="*/ 28 w 19"/>
                  <a:gd name="T3" fmla="*/ 25 h 13"/>
                  <a:gd name="T4" fmla="*/ 28 w 19"/>
                  <a:gd name="T5" fmla="*/ 0 h 13"/>
                  <a:gd name="T6" fmla="*/ 7 w 19"/>
                  <a:gd name="T7" fmla="*/ 0 h 13"/>
                  <a:gd name="T8" fmla="*/ 0 w 19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3"/>
                  <a:gd name="T17" fmla="*/ 19 w 1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3">
                    <a:moveTo>
                      <a:pt x="0" y="13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3" name="Rectangle 385"/>
              <p:cNvSpPr>
                <a:spLocks noChangeAspect="1" noChangeArrowheads="1"/>
              </p:cNvSpPr>
              <p:nvPr/>
            </p:nvSpPr>
            <p:spPr bwMode="auto">
              <a:xfrm>
                <a:off x="2166" y="3478"/>
                <a:ext cx="16" cy="18"/>
              </a:xfrm>
              <a:prstGeom prst="rect">
                <a:avLst/>
              </a:prstGeom>
              <a:solidFill>
                <a:srgbClr val="6E32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64" name="Freeform 384"/>
              <p:cNvSpPr>
                <a:spLocks noChangeAspect="1"/>
              </p:cNvSpPr>
              <p:nvPr/>
            </p:nvSpPr>
            <p:spPr bwMode="auto">
              <a:xfrm>
                <a:off x="1423" y="3472"/>
                <a:ext cx="67" cy="48"/>
              </a:xfrm>
              <a:custGeom>
                <a:avLst/>
                <a:gdLst>
                  <a:gd name="T0" fmla="*/ 0 w 55"/>
                  <a:gd name="T1" fmla="*/ 32 h 36"/>
                  <a:gd name="T2" fmla="*/ 27 w 55"/>
                  <a:gd name="T3" fmla="*/ 23 h 36"/>
                  <a:gd name="T4" fmla="*/ 27 w 55"/>
                  <a:gd name="T5" fmla="*/ 64 h 36"/>
                  <a:gd name="T6" fmla="*/ 55 w 55"/>
                  <a:gd name="T7" fmla="*/ 64 h 36"/>
                  <a:gd name="T8" fmla="*/ 67 w 55"/>
                  <a:gd name="T9" fmla="*/ 41 h 36"/>
                  <a:gd name="T10" fmla="*/ 82 w 55"/>
                  <a:gd name="T11" fmla="*/ 32 h 36"/>
                  <a:gd name="T12" fmla="*/ 82 w 55"/>
                  <a:gd name="T13" fmla="*/ 0 h 36"/>
                  <a:gd name="T14" fmla="*/ 67 w 55"/>
                  <a:gd name="T15" fmla="*/ 0 h 36"/>
                  <a:gd name="T16" fmla="*/ 55 w 55"/>
                  <a:gd name="T17" fmla="*/ 32 h 36"/>
                  <a:gd name="T18" fmla="*/ 43 w 55"/>
                  <a:gd name="T19" fmla="*/ 9 h 36"/>
                  <a:gd name="T20" fmla="*/ 0 w 55"/>
                  <a:gd name="T21" fmla="*/ 9 h 36"/>
                  <a:gd name="T22" fmla="*/ 0 w 55"/>
                  <a:gd name="T23" fmla="*/ 32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36"/>
                  <a:gd name="T38" fmla="*/ 55 w 5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36">
                    <a:moveTo>
                      <a:pt x="0" y="18"/>
                    </a:moveTo>
                    <a:lnTo>
                      <a:pt x="18" y="13"/>
                    </a:lnTo>
                    <a:lnTo>
                      <a:pt x="18" y="36"/>
                    </a:lnTo>
                    <a:lnTo>
                      <a:pt x="37" y="36"/>
                    </a:lnTo>
                    <a:lnTo>
                      <a:pt x="45" y="23"/>
                    </a:lnTo>
                    <a:lnTo>
                      <a:pt x="55" y="18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7" y="18"/>
                    </a:lnTo>
                    <a:lnTo>
                      <a:pt x="29" y="5"/>
                    </a:lnTo>
                    <a:lnTo>
                      <a:pt x="0" y="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5" name="Freeform 383"/>
              <p:cNvSpPr>
                <a:spLocks noChangeAspect="1"/>
              </p:cNvSpPr>
              <p:nvPr/>
            </p:nvSpPr>
            <p:spPr bwMode="auto">
              <a:xfrm>
                <a:off x="2013" y="3443"/>
                <a:ext cx="77" cy="87"/>
              </a:xfrm>
              <a:custGeom>
                <a:avLst/>
                <a:gdLst>
                  <a:gd name="T0" fmla="*/ 46 w 63"/>
                  <a:gd name="T1" fmla="*/ 23 h 65"/>
                  <a:gd name="T2" fmla="*/ 46 w 63"/>
                  <a:gd name="T3" fmla="*/ 47 h 65"/>
                  <a:gd name="T4" fmla="*/ 0 w 63"/>
                  <a:gd name="T5" fmla="*/ 47 h 65"/>
                  <a:gd name="T6" fmla="*/ 7 w 63"/>
                  <a:gd name="T7" fmla="*/ 79 h 65"/>
                  <a:gd name="T8" fmla="*/ 43 w 63"/>
                  <a:gd name="T9" fmla="*/ 84 h 65"/>
                  <a:gd name="T10" fmla="*/ 67 w 63"/>
                  <a:gd name="T11" fmla="*/ 116 h 65"/>
                  <a:gd name="T12" fmla="*/ 59 w 63"/>
                  <a:gd name="T13" fmla="*/ 94 h 65"/>
                  <a:gd name="T14" fmla="*/ 59 w 63"/>
                  <a:gd name="T15" fmla="*/ 79 h 65"/>
                  <a:gd name="T16" fmla="*/ 70 w 63"/>
                  <a:gd name="T17" fmla="*/ 75 h 65"/>
                  <a:gd name="T18" fmla="*/ 94 w 63"/>
                  <a:gd name="T19" fmla="*/ 70 h 65"/>
                  <a:gd name="T20" fmla="*/ 94 w 63"/>
                  <a:gd name="T21" fmla="*/ 37 h 65"/>
                  <a:gd name="T22" fmla="*/ 67 w 63"/>
                  <a:gd name="T23" fmla="*/ 0 h 65"/>
                  <a:gd name="T24" fmla="*/ 55 w 63"/>
                  <a:gd name="T25" fmla="*/ 0 h 65"/>
                  <a:gd name="T26" fmla="*/ 46 w 63"/>
                  <a:gd name="T27" fmla="*/ 23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"/>
                  <a:gd name="T43" fmla="*/ 0 h 65"/>
                  <a:gd name="T44" fmla="*/ 63 w 6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" h="65">
                    <a:moveTo>
                      <a:pt x="31" y="13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5" y="44"/>
                    </a:lnTo>
                    <a:lnTo>
                      <a:pt x="29" y="47"/>
                    </a:lnTo>
                    <a:lnTo>
                      <a:pt x="45" y="65"/>
                    </a:lnTo>
                    <a:lnTo>
                      <a:pt x="39" y="52"/>
                    </a:lnTo>
                    <a:lnTo>
                      <a:pt x="39" y="44"/>
                    </a:lnTo>
                    <a:lnTo>
                      <a:pt x="47" y="42"/>
                    </a:lnTo>
                    <a:lnTo>
                      <a:pt x="63" y="39"/>
                    </a:lnTo>
                    <a:lnTo>
                      <a:pt x="63" y="21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6" name="Freeform 382"/>
              <p:cNvSpPr>
                <a:spLocks noChangeAspect="1"/>
              </p:cNvSpPr>
              <p:nvPr/>
            </p:nvSpPr>
            <p:spPr bwMode="auto">
              <a:xfrm>
                <a:off x="1506" y="3359"/>
                <a:ext cx="427" cy="197"/>
              </a:xfrm>
              <a:custGeom>
                <a:avLst/>
                <a:gdLst>
                  <a:gd name="T0" fmla="*/ 0 w 352"/>
                  <a:gd name="T1" fmla="*/ 241 h 147"/>
                  <a:gd name="T2" fmla="*/ 159 w 352"/>
                  <a:gd name="T3" fmla="*/ 221 h 147"/>
                  <a:gd name="T4" fmla="*/ 186 w 352"/>
                  <a:gd name="T5" fmla="*/ 264 h 147"/>
                  <a:gd name="T6" fmla="*/ 186 w 352"/>
                  <a:gd name="T7" fmla="*/ 206 h 147"/>
                  <a:gd name="T8" fmla="*/ 201 w 352"/>
                  <a:gd name="T9" fmla="*/ 202 h 147"/>
                  <a:gd name="T10" fmla="*/ 182 w 352"/>
                  <a:gd name="T11" fmla="*/ 184 h 147"/>
                  <a:gd name="T12" fmla="*/ 240 w 352"/>
                  <a:gd name="T13" fmla="*/ 180 h 147"/>
                  <a:gd name="T14" fmla="*/ 221 w 352"/>
                  <a:gd name="T15" fmla="*/ 169 h 147"/>
                  <a:gd name="T16" fmla="*/ 290 w 352"/>
                  <a:gd name="T17" fmla="*/ 127 h 147"/>
                  <a:gd name="T18" fmla="*/ 283 w 352"/>
                  <a:gd name="T19" fmla="*/ 70 h 147"/>
                  <a:gd name="T20" fmla="*/ 332 w 352"/>
                  <a:gd name="T21" fmla="*/ 56 h 147"/>
                  <a:gd name="T22" fmla="*/ 340 w 352"/>
                  <a:gd name="T23" fmla="*/ 80 h 147"/>
                  <a:gd name="T24" fmla="*/ 456 w 352"/>
                  <a:gd name="T25" fmla="*/ 107 h 147"/>
                  <a:gd name="T26" fmla="*/ 488 w 352"/>
                  <a:gd name="T27" fmla="*/ 146 h 147"/>
                  <a:gd name="T28" fmla="*/ 495 w 352"/>
                  <a:gd name="T29" fmla="*/ 131 h 147"/>
                  <a:gd name="T30" fmla="*/ 472 w 352"/>
                  <a:gd name="T31" fmla="*/ 105 h 147"/>
                  <a:gd name="T32" fmla="*/ 518 w 352"/>
                  <a:gd name="T33" fmla="*/ 113 h 147"/>
                  <a:gd name="T34" fmla="*/ 503 w 352"/>
                  <a:gd name="T35" fmla="*/ 90 h 147"/>
                  <a:gd name="T36" fmla="*/ 468 w 352"/>
                  <a:gd name="T37" fmla="*/ 56 h 147"/>
                  <a:gd name="T38" fmla="*/ 429 w 352"/>
                  <a:gd name="T39" fmla="*/ 23 h 147"/>
                  <a:gd name="T40" fmla="*/ 399 w 352"/>
                  <a:gd name="T41" fmla="*/ 5 h 147"/>
                  <a:gd name="T42" fmla="*/ 364 w 352"/>
                  <a:gd name="T43" fmla="*/ 0 h 147"/>
                  <a:gd name="T44" fmla="*/ 332 w 352"/>
                  <a:gd name="T45" fmla="*/ 5 h 147"/>
                  <a:gd name="T46" fmla="*/ 297 w 352"/>
                  <a:gd name="T47" fmla="*/ 15 h 147"/>
                  <a:gd name="T48" fmla="*/ 267 w 352"/>
                  <a:gd name="T49" fmla="*/ 23 h 147"/>
                  <a:gd name="T50" fmla="*/ 297 w 352"/>
                  <a:gd name="T51" fmla="*/ 52 h 147"/>
                  <a:gd name="T52" fmla="*/ 198 w 352"/>
                  <a:gd name="T53" fmla="*/ 80 h 147"/>
                  <a:gd name="T54" fmla="*/ 201 w 352"/>
                  <a:gd name="T55" fmla="*/ 90 h 147"/>
                  <a:gd name="T56" fmla="*/ 154 w 352"/>
                  <a:gd name="T57" fmla="*/ 107 h 147"/>
                  <a:gd name="T58" fmla="*/ 152 w 352"/>
                  <a:gd name="T59" fmla="*/ 80 h 147"/>
                  <a:gd name="T60" fmla="*/ 132 w 352"/>
                  <a:gd name="T61" fmla="*/ 80 h 147"/>
                  <a:gd name="T62" fmla="*/ 140 w 352"/>
                  <a:gd name="T63" fmla="*/ 131 h 147"/>
                  <a:gd name="T64" fmla="*/ 152 w 352"/>
                  <a:gd name="T65" fmla="*/ 127 h 147"/>
                  <a:gd name="T66" fmla="*/ 152 w 352"/>
                  <a:gd name="T67" fmla="*/ 151 h 147"/>
                  <a:gd name="T68" fmla="*/ 116 w 352"/>
                  <a:gd name="T69" fmla="*/ 159 h 147"/>
                  <a:gd name="T70" fmla="*/ 62 w 352"/>
                  <a:gd name="T71" fmla="*/ 184 h 147"/>
                  <a:gd name="T72" fmla="*/ 39 w 352"/>
                  <a:gd name="T73" fmla="*/ 197 h 147"/>
                  <a:gd name="T74" fmla="*/ 16 w 352"/>
                  <a:gd name="T75" fmla="*/ 212 h 147"/>
                  <a:gd name="T76" fmla="*/ 7 w 352"/>
                  <a:gd name="T77" fmla="*/ 216 h 147"/>
                  <a:gd name="T78" fmla="*/ 5 w 352"/>
                  <a:gd name="T79" fmla="*/ 226 h 147"/>
                  <a:gd name="T80" fmla="*/ 0 w 352"/>
                  <a:gd name="T81" fmla="*/ 236 h 147"/>
                  <a:gd name="T82" fmla="*/ 0 w 352"/>
                  <a:gd name="T83" fmla="*/ 241 h 1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147"/>
                  <a:gd name="T128" fmla="*/ 352 w 352"/>
                  <a:gd name="T129" fmla="*/ 147 h 1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147">
                    <a:moveTo>
                      <a:pt x="0" y="134"/>
                    </a:moveTo>
                    <a:lnTo>
                      <a:pt x="108" y="123"/>
                    </a:lnTo>
                    <a:lnTo>
                      <a:pt x="126" y="147"/>
                    </a:lnTo>
                    <a:lnTo>
                      <a:pt x="126" y="115"/>
                    </a:lnTo>
                    <a:lnTo>
                      <a:pt x="137" y="113"/>
                    </a:lnTo>
                    <a:lnTo>
                      <a:pt x="124" y="102"/>
                    </a:lnTo>
                    <a:lnTo>
                      <a:pt x="163" y="100"/>
                    </a:lnTo>
                    <a:lnTo>
                      <a:pt x="150" y="94"/>
                    </a:lnTo>
                    <a:lnTo>
                      <a:pt x="197" y="71"/>
                    </a:lnTo>
                    <a:lnTo>
                      <a:pt x="192" y="39"/>
                    </a:lnTo>
                    <a:lnTo>
                      <a:pt x="226" y="31"/>
                    </a:lnTo>
                    <a:lnTo>
                      <a:pt x="231" y="45"/>
                    </a:lnTo>
                    <a:lnTo>
                      <a:pt x="310" y="60"/>
                    </a:lnTo>
                    <a:lnTo>
                      <a:pt x="331" y="81"/>
                    </a:lnTo>
                    <a:lnTo>
                      <a:pt x="336" y="73"/>
                    </a:lnTo>
                    <a:lnTo>
                      <a:pt x="321" y="58"/>
                    </a:lnTo>
                    <a:lnTo>
                      <a:pt x="352" y="63"/>
                    </a:lnTo>
                    <a:lnTo>
                      <a:pt x="342" y="50"/>
                    </a:lnTo>
                    <a:lnTo>
                      <a:pt x="318" y="31"/>
                    </a:lnTo>
                    <a:lnTo>
                      <a:pt x="292" y="13"/>
                    </a:lnTo>
                    <a:lnTo>
                      <a:pt x="271" y="3"/>
                    </a:lnTo>
                    <a:lnTo>
                      <a:pt x="247" y="0"/>
                    </a:lnTo>
                    <a:lnTo>
                      <a:pt x="226" y="3"/>
                    </a:lnTo>
                    <a:lnTo>
                      <a:pt x="202" y="8"/>
                    </a:lnTo>
                    <a:lnTo>
                      <a:pt x="181" y="13"/>
                    </a:lnTo>
                    <a:lnTo>
                      <a:pt x="202" y="29"/>
                    </a:lnTo>
                    <a:lnTo>
                      <a:pt x="134" y="45"/>
                    </a:lnTo>
                    <a:lnTo>
                      <a:pt x="137" y="50"/>
                    </a:lnTo>
                    <a:lnTo>
                      <a:pt x="105" y="60"/>
                    </a:lnTo>
                    <a:lnTo>
                      <a:pt x="103" y="45"/>
                    </a:lnTo>
                    <a:lnTo>
                      <a:pt x="90" y="45"/>
                    </a:lnTo>
                    <a:lnTo>
                      <a:pt x="95" y="73"/>
                    </a:lnTo>
                    <a:lnTo>
                      <a:pt x="103" y="71"/>
                    </a:lnTo>
                    <a:lnTo>
                      <a:pt x="103" y="84"/>
                    </a:lnTo>
                    <a:lnTo>
                      <a:pt x="79" y="89"/>
                    </a:lnTo>
                    <a:lnTo>
                      <a:pt x="42" y="102"/>
                    </a:lnTo>
                    <a:lnTo>
                      <a:pt x="26" y="110"/>
                    </a:lnTo>
                    <a:lnTo>
                      <a:pt x="11" y="118"/>
                    </a:lnTo>
                    <a:lnTo>
                      <a:pt x="5" y="120"/>
                    </a:lnTo>
                    <a:lnTo>
                      <a:pt x="3" y="126"/>
                    </a:lnTo>
                    <a:lnTo>
                      <a:pt x="0" y="13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7" name="Freeform 381"/>
              <p:cNvSpPr>
                <a:spLocks noChangeAspect="1"/>
              </p:cNvSpPr>
              <p:nvPr/>
            </p:nvSpPr>
            <p:spPr bwMode="auto">
              <a:xfrm>
                <a:off x="1359" y="3520"/>
                <a:ext cx="16" cy="28"/>
              </a:xfrm>
              <a:custGeom>
                <a:avLst/>
                <a:gdLst>
                  <a:gd name="T0" fmla="*/ 0 w 13"/>
                  <a:gd name="T1" fmla="*/ 37 h 21"/>
                  <a:gd name="T2" fmla="*/ 20 w 13"/>
                  <a:gd name="T3" fmla="*/ 25 h 21"/>
                  <a:gd name="T4" fmla="*/ 20 w 13"/>
                  <a:gd name="T5" fmla="*/ 0 h 21"/>
                  <a:gd name="T6" fmla="*/ 0 w 13"/>
                  <a:gd name="T7" fmla="*/ 0 h 21"/>
                  <a:gd name="T8" fmla="*/ 0 w 13"/>
                  <a:gd name="T9" fmla="*/ 3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1"/>
                  <a:gd name="T17" fmla="*/ 13 w 1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1">
                    <a:moveTo>
                      <a:pt x="0" y="21"/>
                    </a:moveTo>
                    <a:lnTo>
                      <a:pt x="13" y="1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24E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8" name="Freeform 380"/>
              <p:cNvSpPr>
                <a:spLocks noChangeAspect="1"/>
              </p:cNvSpPr>
              <p:nvPr/>
            </p:nvSpPr>
            <p:spPr bwMode="auto">
              <a:xfrm>
                <a:off x="1445" y="3502"/>
                <a:ext cx="33" cy="36"/>
              </a:xfrm>
              <a:custGeom>
                <a:avLst/>
                <a:gdLst>
                  <a:gd name="T0" fmla="*/ 0 w 27"/>
                  <a:gd name="T1" fmla="*/ 23 h 27"/>
                  <a:gd name="T2" fmla="*/ 0 w 27"/>
                  <a:gd name="T3" fmla="*/ 48 h 27"/>
                  <a:gd name="T4" fmla="*/ 40 w 27"/>
                  <a:gd name="T5" fmla="*/ 48 h 27"/>
                  <a:gd name="T6" fmla="*/ 40 w 27"/>
                  <a:gd name="T7" fmla="*/ 0 h 27"/>
                  <a:gd name="T8" fmla="*/ 28 w 27"/>
                  <a:gd name="T9" fmla="*/ 23 h 27"/>
                  <a:gd name="T10" fmla="*/ 0 w 27"/>
                  <a:gd name="T11" fmla="*/ 2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0" y="13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9" name="Freeform 379"/>
              <p:cNvSpPr>
                <a:spLocks noChangeAspect="1"/>
              </p:cNvSpPr>
              <p:nvPr/>
            </p:nvSpPr>
            <p:spPr bwMode="auto">
              <a:xfrm>
                <a:off x="2042" y="3359"/>
                <a:ext cx="188" cy="307"/>
              </a:xfrm>
              <a:custGeom>
                <a:avLst/>
                <a:gdLst>
                  <a:gd name="T0" fmla="*/ 169 w 155"/>
                  <a:gd name="T1" fmla="*/ 47 h 230"/>
                  <a:gd name="T2" fmla="*/ 150 w 155"/>
                  <a:gd name="T3" fmla="*/ 69 h 230"/>
                  <a:gd name="T4" fmla="*/ 150 w 155"/>
                  <a:gd name="T5" fmla="*/ 92 h 230"/>
                  <a:gd name="T6" fmla="*/ 131 w 155"/>
                  <a:gd name="T7" fmla="*/ 97 h 230"/>
                  <a:gd name="T8" fmla="*/ 136 w 155"/>
                  <a:gd name="T9" fmla="*/ 92 h 230"/>
                  <a:gd name="T10" fmla="*/ 136 w 155"/>
                  <a:gd name="T11" fmla="*/ 92 h 230"/>
                  <a:gd name="T12" fmla="*/ 124 w 155"/>
                  <a:gd name="T13" fmla="*/ 112 h 230"/>
                  <a:gd name="T14" fmla="*/ 104 w 155"/>
                  <a:gd name="T15" fmla="*/ 149 h 230"/>
                  <a:gd name="T16" fmla="*/ 104 w 155"/>
                  <a:gd name="T17" fmla="*/ 159 h 230"/>
                  <a:gd name="T18" fmla="*/ 104 w 155"/>
                  <a:gd name="T19" fmla="*/ 182 h 230"/>
                  <a:gd name="T20" fmla="*/ 76 w 155"/>
                  <a:gd name="T21" fmla="*/ 182 h 230"/>
                  <a:gd name="T22" fmla="*/ 64 w 155"/>
                  <a:gd name="T23" fmla="*/ 182 h 230"/>
                  <a:gd name="T24" fmla="*/ 10 w 155"/>
                  <a:gd name="T25" fmla="*/ 340 h 230"/>
                  <a:gd name="T26" fmla="*/ 0 w 155"/>
                  <a:gd name="T27" fmla="*/ 410 h 230"/>
                  <a:gd name="T28" fmla="*/ 39 w 155"/>
                  <a:gd name="T29" fmla="*/ 410 h 230"/>
                  <a:gd name="T30" fmla="*/ 39 w 155"/>
                  <a:gd name="T31" fmla="*/ 374 h 230"/>
                  <a:gd name="T32" fmla="*/ 46 w 155"/>
                  <a:gd name="T33" fmla="*/ 350 h 230"/>
                  <a:gd name="T34" fmla="*/ 50 w 155"/>
                  <a:gd name="T35" fmla="*/ 336 h 230"/>
                  <a:gd name="T36" fmla="*/ 53 w 155"/>
                  <a:gd name="T37" fmla="*/ 326 h 230"/>
                  <a:gd name="T38" fmla="*/ 76 w 155"/>
                  <a:gd name="T39" fmla="*/ 318 h 230"/>
                  <a:gd name="T40" fmla="*/ 76 w 155"/>
                  <a:gd name="T41" fmla="*/ 294 h 230"/>
                  <a:gd name="T42" fmla="*/ 131 w 155"/>
                  <a:gd name="T43" fmla="*/ 228 h 230"/>
                  <a:gd name="T44" fmla="*/ 131 w 155"/>
                  <a:gd name="T45" fmla="*/ 206 h 230"/>
                  <a:gd name="T46" fmla="*/ 150 w 155"/>
                  <a:gd name="T47" fmla="*/ 206 h 230"/>
                  <a:gd name="T48" fmla="*/ 150 w 155"/>
                  <a:gd name="T49" fmla="*/ 182 h 230"/>
                  <a:gd name="T50" fmla="*/ 150 w 155"/>
                  <a:gd name="T51" fmla="*/ 159 h 230"/>
                  <a:gd name="T52" fmla="*/ 169 w 155"/>
                  <a:gd name="T53" fmla="*/ 159 h 230"/>
                  <a:gd name="T54" fmla="*/ 207 w 155"/>
                  <a:gd name="T55" fmla="*/ 92 h 230"/>
                  <a:gd name="T56" fmla="*/ 207 w 155"/>
                  <a:gd name="T57" fmla="*/ 69 h 230"/>
                  <a:gd name="T58" fmla="*/ 228 w 155"/>
                  <a:gd name="T59" fmla="*/ 47 h 230"/>
                  <a:gd name="T60" fmla="*/ 228 w 155"/>
                  <a:gd name="T61" fmla="*/ 15 h 230"/>
                  <a:gd name="T62" fmla="*/ 228 w 155"/>
                  <a:gd name="T63" fmla="*/ 0 h 230"/>
                  <a:gd name="T64" fmla="*/ 198 w 155"/>
                  <a:gd name="T65" fmla="*/ 0 h 230"/>
                  <a:gd name="T66" fmla="*/ 188 w 155"/>
                  <a:gd name="T67" fmla="*/ 47 h 230"/>
                  <a:gd name="T68" fmla="*/ 169 w 155"/>
                  <a:gd name="T69" fmla="*/ 47 h 2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5"/>
                  <a:gd name="T106" fmla="*/ 0 h 230"/>
                  <a:gd name="T107" fmla="*/ 155 w 155"/>
                  <a:gd name="T108" fmla="*/ 230 h 2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5" h="230">
                    <a:moveTo>
                      <a:pt x="115" y="26"/>
                    </a:moveTo>
                    <a:lnTo>
                      <a:pt x="102" y="39"/>
                    </a:lnTo>
                    <a:lnTo>
                      <a:pt x="102" y="52"/>
                    </a:lnTo>
                    <a:lnTo>
                      <a:pt x="89" y="55"/>
                    </a:lnTo>
                    <a:lnTo>
                      <a:pt x="92" y="52"/>
                    </a:lnTo>
                    <a:lnTo>
                      <a:pt x="84" y="63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102"/>
                    </a:lnTo>
                    <a:lnTo>
                      <a:pt x="52" y="102"/>
                    </a:lnTo>
                    <a:lnTo>
                      <a:pt x="44" y="102"/>
                    </a:lnTo>
                    <a:lnTo>
                      <a:pt x="7" y="191"/>
                    </a:lnTo>
                    <a:lnTo>
                      <a:pt x="0" y="230"/>
                    </a:lnTo>
                    <a:lnTo>
                      <a:pt x="26" y="230"/>
                    </a:lnTo>
                    <a:lnTo>
                      <a:pt x="26" y="210"/>
                    </a:lnTo>
                    <a:lnTo>
                      <a:pt x="31" y="196"/>
                    </a:lnTo>
                    <a:lnTo>
                      <a:pt x="34" y="189"/>
                    </a:lnTo>
                    <a:lnTo>
                      <a:pt x="36" y="183"/>
                    </a:lnTo>
                    <a:lnTo>
                      <a:pt x="52" y="178"/>
                    </a:lnTo>
                    <a:lnTo>
                      <a:pt x="52" y="165"/>
                    </a:lnTo>
                    <a:lnTo>
                      <a:pt x="89" y="128"/>
                    </a:lnTo>
                    <a:lnTo>
                      <a:pt x="89" y="115"/>
                    </a:lnTo>
                    <a:lnTo>
                      <a:pt x="102" y="115"/>
                    </a:lnTo>
                    <a:lnTo>
                      <a:pt x="102" y="102"/>
                    </a:lnTo>
                    <a:lnTo>
                      <a:pt x="102" y="89"/>
                    </a:lnTo>
                    <a:lnTo>
                      <a:pt x="115" y="89"/>
                    </a:lnTo>
                    <a:lnTo>
                      <a:pt x="141" y="52"/>
                    </a:lnTo>
                    <a:lnTo>
                      <a:pt x="141" y="39"/>
                    </a:lnTo>
                    <a:lnTo>
                      <a:pt x="155" y="26"/>
                    </a:lnTo>
                    <a:lnTo>
                      <a:pt x="155" y="8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28" y="26"/>
                    </a:lnTo>
                    <a:lnTo>
                      <a:pt x="115" y="26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0" name="Freeform 378"/>
              <p:cNvSpPr>
                <a:spLocks noChangeAspect="1"/>
              </p:cNvSpPr>
              <p:nvPr/>
            </p:nvSpPr>
            <p:spPr bwMode="auto">
              <a:xfrm>
                <a:off x="2150" y="3478"/>
                <a:ext cx="48" cy="95"/>
              </a:xfrm>
              <a:custGeom>
                <a:avLst/>
                <a:gdLst>
                  <a:gd name="T0" fmla="*/ 20 w 39"/>
                  <a:gd name="T1" fmla="*/ 23 h 71"/>
                  <a:gd name="T2" fmla="*/ 20 w 39"/>
                  <a:gd name="T3" fmla="*/ 47 h 71"/>
                  <a:gd name="T4" fmla="*/ 0 w 39"/>
                  <a:gd name="T5" fmla="*/ 47 h 71"/>
                  <a:gd name="T6" fmla="*/ 0 w 39"/>
                  <a:gd name="T7" fmla="*/ 70 h 71"/>
                  <a:gd name="T8" fmla="*/ 0 w 39"/>
                  <a:gd name="T9" fmla="*/ 127 h 71"/>
                  <a:gd name="T10" fmla="*/ 20 w 39"/>
                  <a:gd name="T11" fmla="*/ 127 h 71"/>
                  <a:gd name="T12" fmla="*/ 32 w 39"/>
                  <a:gd name="T13" fmla="*/ 70 h 71"/>
                  <a:gd name="T14" fmla="*/ 59 w 39"/>
                  <a:gd name="T15" fmla="*/ 70 h 71"/>
                  <a:gd name="T16" fmla="*/ 59 w 39"/>
                  <a:gd name="T17" fmla="*/ 0 h 71"/>
                  <a:gd name="T18" fmla="*/ 39 w 39"/>
                  <a:gd name="T19" fmla="*/ 0 h 71"/>
                  <a:gd name="T20" fmla="*/ 39 w 39"/>
                  <a:gd name="T21" fmla="*/ 23 h 71"/>
                  <a:gd name="T22" fmla="*/ 20 w 39"/>
                  <a:gd name="T23" fmla="*/ 23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71"/>
                  <a:gd name="T38" fmla="*/ 39 w 39"/>
                  <a:gd name="T39" fmla="*/ 71 h 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71">
                    <a:moveTo>
                      <a:pt x="13" y="13"/>
                    </a:moveTo>
                    <a:lnTo>
                      <a:pt x="13" y="26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71"/>
                    </a:lnTo>
                    <a:lnTo>
                      <a:pt x="13" y="71"/>
                    </a:lnTo>
                    <a:lnTo>
                      <a:pt x="21" y="39"/>
                    </a:lnTo>
                    <a:lnTo>
                      <a:pt x="39" y="39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1" name="Freeform 377"/>
              <p:cNvSpPr>
                <a:spLocks noChangeAspect="1" noEditPoints="1"/>
              </p:cNvSpPr>
              <p:nvPr/>
            </p:nvSpPr>
            <p:spPr bwMode="auto">
              <a:xfrm>
                <a:off x="1459" y="3401"/>
                <a:ext cx="554" cy="570"/>
              </a:xfrm>
              <a:custGeom>
                <a:avLst/>
                <a:gdLst>
                  <a:gd name="T0" fmla="*/ 417 w 457"/>
                  <a:gd name="T1" fmla="*/ 248 h 427"/>
                  <a:gd name="T2" fmla="*/ 421 w 457"/>
                  <a:gd name="T3" fmla="*/ 211 h 427"/>
                  <a:gd name="T4" fmla="*/ 436 w 457"/>
                  <a:gd name="T5" fmla="*/ 319 h 427"/>
                  <a:gd name="T6" fmla="*/ 417 w 457"/>
                  <a:gd name="T7" fmla="*/ 342 h 427"/>
                  <a:gd name="T8" fmla="*/ 396 w 457"/>
                  <a:gd name="T9" fmla="*/ 388 h 427"/>
                  <a:gd name="T10" fmla="*/ 396 w 457"/>
                  <a:gd name="T11" fmla="*/ 328 h 427"/>
                  <a:gd name="T12" fmla="*/ 417 w 457"/>
                  <a:gd name="T13" fmla="*/ 286 h 427"/>
                  <a:gd name="T14" fmla="*/ 23 w 457"/>
                  <a:gd name="T15" fmla="*/ 183 h 427"/>
                  <a:gd name="T16" fmla="*/ 15 w 457"/>
                  <a:gd name="T17" fmla="*/ 254 h 427"/>
                  <a:gd name="T18" fmla="*/ 27 w 457"/>
                  <a:gd name="T19" fmla="*/ 323 h 427"/>
                  <a:gd name="T20" fmla="*/ 76 w 457"/>
                  <a:gd name="T21" fmla="*/ 579 h 427"/>
                  <a:gd name="T22" fmla="*/ 62 w 457"/>
                  <a:gd name="T23" fmla="*/ 589 h 427"/>
                  <a:gd name="T24" fmla="*/ 55 w 457"/>
                  <a:gd name="T25" fmla="*/ 599 h 427"/>
                  <a:gd name="T26" fmla="*/ 74 w 457"/>
                  <a:gd name="T27" fmla="*/ 631 h 427"/>
                  <a:gd name="T28" fmla="*/ 107 w 457"/>
                  <a:gd name="T29" fmla="*/ 686 h 427"/>
                  <a:gd name="T30" fmla="*/ 119 w 457"/>
                  <a:gd name="T31" fmla="*/ 724 h 427"/>
                  <a:gd name="T32" fmla="*/ 124 w 457"/>
                  <a:gd name="T33" fmla="*/ 761 h 427"/>
                  <a:gd name="T34" fmla="*/ 161 w 457"/>
                  <a:gd name="T35" fmla="*/ 533 h 427"/>
                  <a:gd name="T36" fmla="*/ 541 w 457"/>
                  <a:gd name="T37" fmla="*/ 398 h 427"/>
                  <a:gd name="T38" fmla="*/ 583 w 457"/>
                  <a:gd name="T39" fmla="*/ 383 h 427"/>
                  <a:gd name="T40" fmla="*/ 629 w 457"/>
                  <a:gd name="T41" fmla="*/ 379 h 427"/>
                  <a:gd name="T42" fmla="*/ 664 w 457"/>
                  <a:gd name="T43" fmla="*/ 368 h 427"/>
                  <a:gd name="T44" fmla="*/ 667 w 457"/>
                  <a:gd name="T45" fmla="*/ 355 h 427"/>
                  <a:gd name="T46" fmla="*/ 659 w 457"/>
                  <a:gd name="T47" fmla="*/ 331 h 427"/>
                  <a:gd name="T48" fmla="*/ 672 w 457"/>
                  <a:gd name="T49" fmla="*/ 172 h 427"/>
                  <a:gd name="T50" fmla="*/ 656 w 457"/>
                  <a:gd name="T51" fmla="*/ 123 h 427"/>
                  <a:gd name="T52" fmla="*/ 645 w 457"/>
                  <a:gd name="T53" fmla="*/ 112 h 427"/>
                  <a:gd name="T54" fmla="*/ 629 w 457"/>
                  <a:gd name="T55" fmla="*/ 112 h 427"/>
                  <a:gd name="T56" fmla="*/ 615 w 457"/>
                  <a:gd name="T57" fmla="*/ 80 h 427"/>
                  <a:gd name="T58" fmla="*/ 575 w 457"/>
                  <a:gd name="T59" fmla="*/ 57 h 427"/>
                  <a:gd name="T60" fmla="*/ 552 w 457"/>
                  <a:gd name="T61" fmla="*/ 75 h 427"/>
                  <a:gd name="T62" fmla="*/ 513 w 457"/>
                  <a:gd name="T63" fmla="*/ 52 h 427"/>
                  <a:gd name="T64" fmla="*/ 389 w 457"/>
                  <a:gd name="T65" fmla="*/ 0 h 427"/>
                  <a:gd name="T66" fmla="*/ 347 w 457"/>
                  <a:gd name="T67" fmla="*/ 71 h 427"/>
                  <a:gd name="T68" fmla="*/ 297 w 457"/>
                  <a:gd name="T69" fmla="*/ 123 h 427"/>
                  <a:gd name="T70" fmla="*/ 258 w 457"/>
                  <a:gd name="T71" fmla="*/ 146 h 427"/>
                  <a:gd name="T72" fmla="*/ 242 w 457"/>
                  <a:gd name="T73" fmla="*/ 207 h 427"/>
                  <a:gd name="T74" fmla="*/ 57 w 457"/>
                  <a:gd name="T75" fmla="*/ 183 h 4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7"/>
                  <a:gd name="T115" fmla="*/ 0 h 427"/>
                  <a:gd name="T116" fmla="*/ 457 w 457"/>
                  <a:gd name="T117" fmla="*/ 427 h 42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7" h="427">
                    <a:moveTo>
                      <a:pt x="284" y="160"/>
                    </a:moveTo>
                    <a:lnTo>
                      <a:pt x="284" y="139"/>
                    </a:lnTo>
                    <a:lnTo>
                      <a:pt x="281" y="129"/>
                    </a:lnTo>
                    <a:lnTo>
                      <a:pt x="286" y="118"/>
                    </a:lnTo>
                    <a:lnTo>
                      <a:pt x="297" y="110"/>
                    </a:lnTo>
                    <a:lnTo>
                      <a:pt x="297" y="179"/>
                    </a:lnTo>
                    <a:lnTo>
                      <a:pt x="297" y="192"/>
                    </a:lnTo>
                    <a:lnTo>
                      <a:pt x="284" y="192"/>
                    </a:lnTo>
                    <a:lnTo>
                      <a:pt x="284" y="218"/>
                    </a:lnTo>
                    <a:lnTo>
                      <a:pt x="270" y="218"/>
                    </a:lnTo>
                    <a:lnTo>
                      <a:pt x="270" y="199"/>
                    </a:lnTo>
                    <a:lnTo>
                      <a:pt x="270" y="184"/>
                    </a:lnTo>
                    <a:lnTo>
                      <a:pt x="276" y="173"/>
                    </a:lnTo>
                    <a:lnTo>
                      <a:pt x="284" y="160"/>
                    </a:lnTo>
                    <a:close/>
                    <a:moveTo>
                      <a:pt x="39" y="103"/>
                    </a:moveTo>
                    <a:lnTo>
                      <a:pt x="16" y="103"/>
                    </a:lnTo>
                    <a:lnTo>
                      <a:pt x="0" y="116"/>
                    </a:lnTo>
                    <a:lnTo>
                      <a:pt x="10" y="142"/>
                    </a:lnTo>
                    <a:lnTo>
                      <a:pt x="26" y="179"/>
                    </a:lnTo>
                    <a:lnTo>
                      <a:pt x="18" y="181"/>
                    </a:lnTo>
                    <a:lnTo>
                      <a:pt x="5" y="247"/>
                    </a:lnTo>
                    <a:lnTo>
                      <a:pt x="52" y="325"/>
                    </a:lnTo>
                    <a:lnTo>
                      <a:pt x="44" y="328"/>
                    </a:lnTo>
                    <a:lnTo>
                      <a:pt x="42" y="330"/>
                    </a:lnTo>
                    <a:lnTo>
                      <a:pt x="39" y="330"/>
                    </a:lnTo>
                    <a:lnTo>
                      <a:pt x="37" y="336"/>
                    </a:lnTo>
                    <a:lnTo>
                      <a:pt x="42" y="344"/>
                    </a:lnTo>
                    <a:lnTo>
                      <a:pt x="50" y="354"/>
                    </a:lnTo>
                    <a:lnTo>
                      <a:pt x="63" y="370"/>
                    </a:lnTo>
                    <a:lnTo>
                      <a:pt x="73" y="385"/>
                    </a:lnTo>
                    <a:lnTo>
                      <a:pt x="79" y="396"/>
                    </a:lnTo>
                    <a:lnTo>
                      <a:pt x="81" y="406"/>
                    </a:lnTo>
                    <a:lnTo>
                      <a:pt x="84" y="417"/>
                    </a:lnTo>
                    <a:lnTo>
                      <a:pt x="84" y="427"/>
                    </a:lnTo>
                    <a:lnTo>
                      <a:pt x="105" y="307"/>
                    </a:lnTo>
                    <a:lnTo>
                      <a:pt x="110" y="299"/>
                    </a:lnTo>
                    <a:lnTo>
                      <a:pt x="118" y="294"/>
                    </a:lnTo>
                    <a:lnTo>
                      <a:pt x="368" y="223"/>
                    </a:lnTo>
                    <a:lnTo>
                      <a:pt x="381" y="218"/>
                    </a:lnTo>
                    <a:lnTo>
                      <a:pt x="397" y="215"/>
                    </a:lnTo>
                    <a:lnTo>
                      <a:pt x="412" y="215"/>
                    </a:lnTo>
                    <a:lnTo>
                      <a:pt x="428" y="213"/>
                    </a:lnTo>
                    <a:lnTo>
                      <a:pt x="441" y="213"/>
                    </a:lnTo>
                    <a:lnTo>
                      <a:pt x="452" y="207"/>
                    </a:lnTo>
                    <a:lnTo>
                      <a:pt x="452" y="205"/>
                    </a:lnTo>
                    <a:lnTo>
                      <a:pt x="454" y="199"/>
                    </a:lnTo>
                    <a:lnTo>
                      <a:pt x="452" y="194"/>
                    </a:lnTo>
                    <a:lnTo>
                      <a:pt x="449" y="186"/>
                    </a:lnTo>
                    <a:lnTo>
                      <a:pt x="399" y="139"/>
                    </a:lnTo>
                    <a:lnTo>
                      <a:pt x="457" y="97"/>
                    </a:lnTo>
                    <a:lnTo>
                      <a:pt x="452" y="76"/>
                    </a:lnTo>
                    <a:lnTo>
                      <a:pt x="446" y="69"/>
                    </a:lnTo>
                    <a:lnTo>
                      <a:pt x="441" y="63"/>
                    </a:lnTo>
                    <a:lnTo>
                      <a:pt x="439" y="63"/>
                    </a:lnTo>
                    <a:lnTo>
                      <a:pt x="433" y="63"/>
                    </a:lnTo>
                    <a:lnTo>
                      <a:pt x="428" y="63"/>
                    </a:lnTo>
                    <a:lnTo>
                      <a:pt x="423" y="58"/>
                    </a:lnTo>
                    <a:lnTo>
                      <a:pt x="418" y="45"/>
                    </a:lnTo>
                    <a:lnTo>
                      <a:pt x="412" y="45"/>
                    </a:lnTo>
                    <a:lnTo>
                      <a:pt x="391" y="32"/>
                    </a:lnTo>
                    <a:lnTo>
                      <a:pt x="360" y="27"/>
                    </a:lnTo>
                    <a:lnTo>
                      <a:pt x="375" y="42"/>
                    </a:lnTo>
                    <a:lnTo>
                      <a:pt x="370" y="50"/>
                    </a:lnTo>
                    <a:lnTo>
                      <a:pt x="349" y="29"/>
                    </a:lnTo>
                    <a:lnTo>
                      <a:pt x="270" y="14"/>
                    </a:lnTo>
                    <a:lnTo>
                      <a:pt x="265" y="0"/>
                    </a:lnTo>
                    <a:lnTo>
                      <a:pt x="231" y="8"/>
                    </a:lnTo>
                    <a:lnTo>
                      <a:pt x="236" y="40"/>
                    </a:lnTo>
                    <a:lnTo>
                      <a:pt x="189" y="63"/>
                    </a:lnTo>
                    <a:lnTo>
                      <a:pt x="202" y="69"/>
                    </a:lnTo>
                    <a:lnTo>
                      <a:pt x="163" y="71"/>
                    </a:lnTo>
                    <a:lnTo>
                      <a:pt x="176" y="82"/>
                    </a:lnTo>
                    <a:lnTo>
                      <a:pt x="165" y="84"/>
                    </a:lnTo>
                    <a:lnTo>
                      <a:pt x="165" y="116"/>
                    </a:lnTo>
                    <a:lnTo>
                      <a:pt x="147" y="92"/>
                    </a:lnTo>
                    <a:lnTo>
                      <a:pt x="39" y="103"/>
                    </a:lnTo>
                    <a:close/>
                  </a:path>
                </a:pathLst>
              </a:custGeom>
              <a:solidFill>
                <a:srgbClr val="CDB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2" name="Freeform 376"/>
              <p:cNvSpPr>
                <a:spLocks noChangeAspect="1"/>
              </p:cNvSpPr>
              <p:nvPr/>
            </p:nvSpPr>
            <p:spPr bwMode="auto">
              <a:xfrm>
                <a:off x="1343" y="3429"/>
                <a:ext cx="65" cy="161"/>
              </a:xfrm>
              <a:custGeom>
                <a:avLst/>
                <a:gdLst>
                  <a:gd name="T0" fmla="*/ 39 w 53"/>
                  <a:gd name="T1" fmla="*/ 97 h 121"/>
                  <a:gd name="T2" fmla="*/ 39 w 53"/>
                  <a:gd name="T3" fmla="*/ 120 h 121"/>
                  <a:gd name="T4" fmla="*/ 39 w 53"/>
                  <a:gd name="T5" fmla="*/ 145 h 121"/>
                  <a:gd name="T6" fmla="*/ 20 w 53"/>
                  <a:gd name="T7" fmla="*/ 157 h 121"/>
                  <a:gd name="T8" fmla="*/ 20 w 53"/>
                  <a:gd name="T9" fmla="*/ 214 h 121"/>
                  <a:gd name="T10" fmla="*/ 39 w 53"/>
                  <a:gd name="T11" fmla="*/ 214 h 121"/>
                  <a:gd name="T12" fmla="*/ 67 w 53"/>
                  <a:gd name="T13" fmla="*/ 214 h 121"/>
                  <a:gd name="T14" fmla="*/ 80 w 53"/>
                  <a:gd name="T15" fmla="*/ 145 h 121"/>
                  <a:gd name="T16" fmla="*/ 52 w 53"/>
                  <a:gd name="T17" fmla="*/ 168 h 121"/>
                  <a:gd name="T18" fmla="*/ 60 w 53"/>
                  <a:gd name="T19" fmla="*/ 97 h 121"/>
                  <a:gd name="T20" fmla="*/ 52 w 53"/>
                  <a:gd name="T21" fmla="*/ 65 h 121"/>
                  <a:gd name="T22" fmla="*/ 60 w 53"/>
                  <a:gd name="T23" fmla="*/ 0 h 121"/>
                  <a:gd name="T24" fmla="*/ 0 w 53"/>
                  <a:gd name="T25" fmla="*/ 0 h 121"/>
                  <a:gd name="T26" fmla="*/ 39 w 53"/>
                  <a:gd name="T27" fmla="*/ 11 h 121"/>
                  <a:gd name="T28" fmla="*/ 39 w 53"/>
                  <a:gd name="T29" fmla="*/ 97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"/>
                  <a:gd name="T46" fmla="*/ 0 h 121"/>
                  <a:gd name="T47" fmla="*/ 53 w 53"/>
                  <a:gd name="T48" fmla="*/ 121 h 1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" h="121">
                    <a:moveTo>
                      <a:pt x="26" y="55"/>
                    </a:moveTo>
                    <a:lnTo>
                      <a:pt x="26" y="68"/>
                    </a:lnTo>
                    <a:lnTo>
                      <a:pt x="26" y="82"/>
                    </a:lnTo>
                    <a:lnTo>
                      <a:pt x="13" y="89"/>
                    </a:lnTo>
                    <a:lnTo>
                      <a:pt x="13" y="121"/>
                    </a:lnTo>
                    <a:lnTo>
                      <a:pt x="26" y="121"/>
                    </a:lnTo>
                    <a:lnTo>
                      <a:pt x="45" y="121"/>
                    </a:lnTo>
                    <a:lnTo>
                      <a:pt x="53" y="82"/>
                    </a:lnTo>
                    <a:lnTo>
                      <a:pt x="34" y="95"/>
                    </a:lnTo>
                    <a:lnTo>
                      <a:pt x="40" y="55"/>
                    </a:lnTo>
                    <a:lnTo>
                      <a:pt x="34" y="37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26" y="6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3" name="Rectangle 375"/>
              <p:cNvSpPr>
                <a:spLocks noChangeAspect="1" noChangeArrowheads="1"/>
              </p:cNvSpPr>
              <p:nvPr/>
            </p:nvSpPr>
            <p:spPr bwMode="auto">
              <a:xfrm>
                <a:off x="1359" y="3590"/>
                <a:ext cx="16" cy="18"/>
              </a:xfrm>
              <a:prstGeom prst="rect">
                <a:avLst/>
              </a:prstGeom>
              <a:solidFill>
                <a:srgbClr val="9133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674" name="Freeform 374"/>
              <p:cNvSpPr>
                <a:spLocks noChangeAspect="1"/>
              </p:cNvSpPr>
              <p:nvPr/>
            </p:nvSpPr>
            <p:spPr bwMode="auto">
              <a:xfrm>
                <a:off x="1375" y="3489"/>
                <a:ext cx="70" cy="136"/>
              </a:xfrm>
              <a:custGeom>
                <a:avLst/>
                <a:gdLst>
                  <a:gd name="T0" fmla="*/ 58 w 58"/>
                  <a:gd name="T1" fmla="*/ 9 h 102"/>
                  <a:gd name="T2" fmla="*/ 58 w 58"/>
                  <a:gd name="T3" fmla="*/ 41 h 102"/>
                  <a:gd name="T4" fmla="*/ 40 w 58"/>
                  <a:gd name="T5" fmla="*/ 41 h 102"/>
                  <a:gd name="T6" fmla="*/ 40 w 58"/>
                  <a:gd name="T7" fmla="*/ 65 h 102"/>
                  <a:gd name="T8" fmla="*/ 28 w 58"/>
                  <a:gd name="T9" fmla="*/ 135 h 102"/>
                  <a:gd name="T10" fmla="*/ 0 w 58"/>
                  <a:gd name="T11" fmla="*/ 135 h 102"/>
                  <a:gd name="T12" fmla="*/ 0 w 58"/>
                  <a:gd name="T13" fmla="*/ 159 h 102"/>
                  <a:gd name="T14" fmla="*/ 0 w 58"/>
                  <a:gd name="T15" fmla="*/ 181 h 102"/>
                  <a:gd name="T16" fmla="*/ 16 w 58"/>
                  <a:gd name="T17" fmla="*/ 176 h 102"/>
                  <a:gd name="T18" fmla="*/ 28 w 58"/>
                  <a:gd name="T19" fmla="*/ 159 h 102"/>
                  <a:gd name="T20" fmla="*/ 47 w 58"/>
                  <a:gd name="T21" fmla="*/ 135 h 102"/>
                  <a:gd name="T22" fmla="*/ 70 w 58"/>
                  <a:gd name="T23" fmla="*/ 17 h 102"/>
                  <a:gd name="T24" fmla="*/ 84 w 58"/>
                  <a:gd name="T25" fmla="*/ 41 h 102"/>
                  <a:gd name="T26" fmla="*/ 84 w 58"/>
                  <a:gd name="T27" fmla="*/ 0 h 102"/>
                  <a:gd name="T28" fmla="*/ 58 w 58"/>
                  <a:gd name="T29" fmla="*/ 9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8"/>
                  <a:gd name="T46" fmla="*/ 0 h 102"/>
                  <a:gd name="T47" fmla="*/ 58 w 58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8" h="102">
                    <a:moveTo>
                      <a:pt x="40" y="5"/>
                    </a:moveTo>
                    <a:lnTo>
                      <a:pt x="40" y="23"/>
                    </a:lnTo>
                    <a:lnTo>
                      <a:pt x="27" y="23"/>
                    </a:lnTo>
                    <a:lnTo>
                      <a:pt x="27" y="37"/>
                    </a:lnTo>
                    <a:lnTo>
                      <a:pt x="19" y="76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1" y="99"/>
                    </a:lnTo>
                    <a:lnTo>
                      <a:pt x="19" y="89"/>
                    </a:lnTo>
                    <a:lnTo>
                      <a:pt x="32" y="76"/>
                    </a:lnTo>
                    <a:lnTo>
                      <a:pt x="48" y="10"/>
                    </a:lnTo>
                    <a:lnTo>
                      <a:pt x="58" y="23"/>
                    </a:lnTo>
                    <a:lnTo>
                      <a:pt x="58" y="0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5" name="Freeform 373"/>
              <p:cNvSpPr>
                <a:spLocks noChangeAspect="1"/>
              </p:cNvSpPr>
              <p:nvPr/>
            </p:nvSpPr>
            <p:spPr bwMode="auto">
              <a:xfrm>
                <a:off x="1800" y="3548"/>
                <a:ext cx="19" cy="92"/>
              </a:xfrm>
              <a:custGeom>
                <a:avLst/>
                <a:gdLst>
                  <a:gd name="T0" fmla="*/ 5 w 16"/>
                  <a:gd name="T1" fmla="*/ 89 h 69"/>
                  <a:gd name="T2" fmla="*/ 5 w 16"/>
                  <a:gd name="T3" fmla="*/ 123 h 69"/>
                  <a:gd name="T4" fmla="*/ 23 w 16"/>
                  <a:gd name="T5" fmla="*/ 123 h 69"/>
                  <a:gd name="T6" fmla="*/ 23 w 16"/>
                  <a:gd name="T7" fmla="*/ 0 h 69"/>
                  <a:gd name="T8" fmla="*/ 7 w 16"/>
                  <a:gd name="T9" fmla="*/ 15 h 69"/>
                  <a:gd name="T10" fmla="*/ 0 w 16"/>
                  <a:gd name="T11" fmla="*/ 33 h 69"/>
                  <a:gd name="T12" fmla="*/ 5 w 16"/>
                  <a:gd name="T13" fmla="*/ 52 h 69"/>
                  <a:gd name="T14" fmla="*/ 5 w 16"/>
                  <a:gd name="T15" fmla="*/ 8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69"/>
                  <a:gd name="T26" fmla="*/ 16 w 16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69">
                    <a:moveTo>
                      <a:pt x="3" y="50"/>
                    </a:moveTo>
                    <a:lnTo>
                      <a:pt x="3" y="69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9"/>
                    </a:lnTo>
                    <a:lnTo>
                      <a:pt x="3" y="29"/>
                    </a:lnTo>
                    <a:lnTo>
                      <a:pt x="3" y="50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6" name="Freeform 372"/>
              <p:cNvSpPr>
                <a:spLocks noChangeAspect="1"/>
              </p:cNvSpPr>
              <p:nvPr/>
            </p:nvSpPr>
            <p:spPr bwMode="auto">
              <a:xfrm>
                <a:off x="2221" y="3383"/>
                <a:ext cx="70" cy="266"/>
              </a:xfrm>
              <a:custGeom>
                <a:avLst/>
                <a:gdLst>
                  <a:gd name="T0" fmla="*/ 0 w 58"/>
                  <a:gd name="T1" fmla="*/ 60 h 199"/>
                  <a:gd name="T2" fmla="*/ 34 w 58"/>
                  <a:gd name="T3" fmla="*/ 60 h 199"/>
                  <a:gd name="T4" fmla="*/ 12 w 58"/>
                  <a:gd name="T5" fmla="*/ 118 h 199"/>
                  <a:gd name="T6" fmla="*/ 45 w 58"/>
                  <a:gd name="T7" fmla="*/ 142 h 199"/>
                  <a:gd name="T8" fmla="*/ 49 w 58"/>
                  <a:gd name="T9" fmla="*/ 245 h 199"/>
                  <a:gd name="T10" fmla="*/ 45 w 58"/>
                  <a:gd name="T11" fmla="*/ 344 h 199"/>
                  <a:gd name="T12" fmla="*/ 64 w 58"/>
                  <a:gd name="T13" fmla="*/ 356 h 199"/>
                  <a:gd name="T14" fmla="*/ 84 w 58"/>
                  <a:gd name="T15" fmla="*/ 356 h 199"/>
                  <a:gd name="T16" fmla="*/ 84 w 58"/>
                  <a:gd name="T17" fmla="*/ 286 h 199"/>
                  <a:gd name="T18" fmla="*/ 84 w 58"/>
                  <a:gd name="T19" fmla="*/ 159 h 199"/>
                  <a:gd name="T20" fmla="*/ 76 w 58"/>
                  <a:gd name="T21" fmla="*/ 150 h 199"/>
                  <a:gd name="T22" fmla="*/ 72 w 58"/>
                  <a:gd name="T23" fmla="*/ 142 h 199"/>
                  <a:gd name="T24" fmla="*/ 69 w 58"/>
                  <a:gd name="T25" fmla="*/ 132 h 199"/>
                  <a:gd name="T26" fmla="*/ 64 w 58"/>
                  <a:gd name="T27" fmla="*/ 118 h 199"/>
                  <a:gd name="T28" fmla="*/ 64 w 58"/>
                  <a:gd name="T29" fmla="*/ 71 h 199"/>
                  <a:gd name="T30" fmla="*/ 57 w 58"/>
                  <a:gd name="T31" fmla="*/ 75 h 199"/>
                  <a:gd name="T32" fmla="*/ 30 w 58"/>
                  <a:gd name="T33" fmla="*/ 0 h 199"/>
                  <a:gd name="T34" fmla="*/ 30 w 58"/>
                  <a:gd name="T35" fmla="*/ 37 h 199"/>
                  <a:gd name="T36" fmla="*/ 0 w 58"/>
                  <a:gd name="T37" fmla="*/ 60 h 1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199"/>
                  <a:gd name="T59" fmla="*/ 58 w 58"/>
                  <a:gd name="T60" fmla="*/ 199 h 1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199">
                    <a:moveTo>
                      <a:pt x="0" y="34"/>
                    </a:moveTo>
                    <a:lnTo>
                      <a:pt x="23" y="34"/>
                    </a:lnTo>
                    <a:lnTo>
                      <a:pt x="8" y="66"/>
                    </a:lnTo>
                    <a:lnTo>
                      <a:pt x="31" y="79"/>
                    </a:lnTo>
                    <a:lnTo>
                      <a:pt x="34" y="137"/>
                    </a:lnTo>
                    <a:lnTo>
                      <a:pt x="31" y="192"/>
                    </a:lnTo>
                    <a:lnTo>
                      <a:pt x="44" y="199"/>
                    </a:lnTo>
                    <a:lnTo>
                      <a:pt x="58" y="199"/>
                    </a:lnTo>
                    <a:lnTo>
                      <a:pt x="58" y="160"/>
                    </a:lnTo>
                    <a:lnTo>
                      <a:pt x="58" y="89"/>
                    </a:lnTo>
                    <a:lnTo>
                      <a:pt x="52" y="84"/>
                    </a:lnTo>
                    <a:lnTo>
                      <a:pt x="50" y="79"/>
                    </a:lnTo>
                    <a:lnTo>
                      <a:pt x="47" y="74"/>
                    </a:lnTo>
                    <a:lnTo>
                      <a:pt x="44" y="66"/>
                    </a:lnTo>
                    <a:lnTo>
                      <a:pt x="44" y="40"/>
                    </a:lnTo>
                    <a:lnTo>
                      <a:pt x="39" y="42"/>
                    </a:lnTo>
                    <a:lnTo>
                      <a:pt x="21" y="0"/>
                    </a:lnTo>
                    <a:lnTo>
                      <a:pt x="21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7" name="Freeform 371"/>
              <p:cNvSpPr>
                <a:spLocks noChangeAspect="1"/>
              </p:cNvSpPr>
              <p:nvPr/>
            </p:nvSpPr>
            <p:spPr bwMode="auto">
              <a:xfrm>
                <a:off x="2074" y="3573"/>
                <a:ext cx="63" cy="67"/>
              </a:xfrm>
              <a:custGeom>
                <a:avLst/>
                <a:gdLst>
                  <a:gd name="T0" fmla="*/ 39 w 52"/>
                  <a:gd name="T1" fmla="*/ 9 h 50"/>
                  <a:gd name="T2" fmla="*/ 39 w 52"/>
                  <a:gd name="T3" fmla="*/ 32 h 50"/>
                  <a:gd name="T4" fmla="*/ 15 w 52"/>
                  <a:gd name="T5" fmla="*/ 42 h 50"/>
                  <a:gd name="T6" fmla="*/ 12 w 52"/>
                  <a:gd name="T7" fmla="*/ 52 h 50"/>
                  <a:gd name="T8" fmla="*/ 7 w 52"/>
                  <a:gd name="T9" fmla="*/ 64 h 50"/>
                  <a:gd name="T10" fmla="*/ 0 w 52"/>
                  <a:gd name="T11" fmla="*/ 90 h 50"/>
                  <a:gd name="T12" fmla="*/ 19 w 52"/>
                  <a:gd name="T13" fmla="*/ 90 h 50"/>
                  <a:gd name="T14" fmla="*/ 19 w 52"/>
                  <a:gd name="T15" fmla="*/ 64 h 50"/>
                  <a:gd name="T16" fmla="*/ 23 w 52"/>
                  <a:gd name="T17" fmla="*/ 56 h 50"/>
                  <a:gd name="T18" fmla="*/ 27 w 52"/>
                  <a:gd name="T19" fmla="*/ 52 h 50"/>
                  <a:gd name="T20" fmla="*/ 46 w 52"/>
                  <a:gd name="T21" fmla="*/ 47 h 50"/>
                  <a:gd name="T22" fmla="*/ 46 w 52"/>
                  <a:gd name="T23" fmla="*/ 70 h 50"/>
                  <a:gd name="T24" fmla="*/ 57 w 52"/>
                  <a:gd name="T25" fmla="*/ 70 h 50"/>
                  <a:gd name="T26" fmla="*/ 76 w 52"/>
                  <a:gd name="T27" fmla="*/ 56 h 50"/>
                  <a:gd name="T28" fmla="*/ 74 w 52"/>
                  <a:gd name="T29" fmla="*/ 0 h 50"/>
                  <a:gd name="T30" fmla="*/ 39 w 52"/>
                  <a:gd name="T31" fmla="*/ 9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50"/>
                  <a:gd name="T50" fmla="*/ 52 w 52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50">
                    <a:moveTo>
                      <a:pt x="26" y="5"/>
                    </a:moveTo>
                    <a:lnTo>
                      <a:pt x="26" y="18"/>
                    </a:lnTo>
                    <a:lnTo>
                      <a:pt x="10" y="23"/>
                    </a:lnTo>
                    <a:lnTo>
                      <a:pt x="8" y="29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13" y="50"/>
                    </a:lnTo>
                    <a:lnTo>
                      <a:pt x="13" y="36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31" y="26"/>
                    </a:lnTo>
                    <a:lnTo>
                      <a:pt x="31" y="39"/>
                    </a:lnTo>
                    <a:lnTo>
                      <a:pt x="39" y="39"/>
                    </a:lnTo>
                    <a:lnTo>
                      <a:pt x="52" y="31"/>
                    </a:lnTo>
                    <a:lnTo>
                      <a:pt x="50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8" name="Freeform 370"/>
              <p:cNvSpPr>
                <a:spLocks noChangeAspect="1"/>
              </p:cNvSpPr>
              <p:nvPr/>
            </p:nvSpPr>
            <p:spPr bwMode="auto">
              <a:xfrm>
                <a:off x="2150" y="3429"/>
                <a:ext cx="112" cy="270"/>
              </a:xfrm>
              <a:custGeom>
                <a:avLst/>
                <a:gdLst>
                  <a:gd name="T0" fmla="*/ 39 w 92"/>
                  <a:gd name="T1" fmla="*/ 65 h 202"/>
                  <a:gd name="T2" fmla="*/ 57 w 92"/>
                  <a:gd name="T3" fmla="*/ 65 h 202"/>
                  <a:gd name="T4" fmla="*/ 57 w 92"/>
                  <a:gd name="T5" fmla="*/ 136 h 202"/>
                  <a:gd name="T6" fmla="*/ 32 w 92"/>
                  <a:gd name="T7" fmla="*/ 136 h 202"/>
                  <a:gd name="T8" fmla="*/ 19 w 92"/>
                  <a:gd name="T9" fmla="*/ 192 h 202"/>
                  <a:gd name="T10" fmla="*/ 0 w 92"/>
                  <a:gd name="T11" fmla="*/ 192 h 202"/>
                  <a:gd name="T12" fmla="*/ 43 w 92"/>
                  <a:gd name="T13" fmla="*/ 249 h 202"/>
                  <a:gd name="T14" fmla="*/ 50 w 92"/>
                  <a:gd name="T15" fmla="*/ 239 h 202"/>
                  <a:gd name="T16" fmla="*/ 55 w 92"/>
                  <a:gd name="T17" fmla="*/ 291 h 202"/>
                  <a:gd name="T18" fmla="*/ 62 w 92"/>
                  <a:gd name="T19" fmla="*/ 318 h 202"/>
                  <a:gd name="T20" fmla="*/ 77 w 92"/>
                  <a:gd name="T21" fmla="*/ 338 h 202"/>
                  <a:gd name="T22" fmla="*/ 97 w 92"/>
                  <a:gd name="T23" fmla="*/ 361 h 202"/>
                  <a:gd name="T24" fmla="*/ 105 w 92"/>
                  <a:gd name="T25" fmla="*/ 361 h 202"/>
                  <a:gd name="T26" fmla="*/ 117 w 92"/>
                  <a:gd name="T27" fmla="*/ 318 h 202"/>
                  <a:gd name="T28" fmla="*/ 131 w 92"/>
                  <a:gd name="T29" fmla="*/ 318 h 202"/>
                  <a:gd name="T30" fmla="*/ 131 w 92"/>
                  <a:gd name="T31" fmla="*/ 282 h 202"/>
                  <a:gd name="T32" fmla="*/ 136 w 92"/>
                  <a:gd name="T33" fmla="*/ 184 h 202"/>
                  <a:gd name="T34" fmla="*/ 131 w 92"/>
                  <a:gd name="T35" fmla="*/ 80 h 202"/>
                  <a:gd name="T36" fmla="*/ 97 w 92"/>
                  <a:gd name="T37" fmla="*/ 57 h 202"/>
                  <a:gd name="T38" fmla="*/ 121 w 92"/>
                  <a:gd name="T39" fmla="*/ 0 h 202"/>
                  <a:gd name="T40" fmla="*/ 86 w 92"/>
                  <a:gd name="T41" fmla="*/ 0 h 202"/>
                  <a:gd name="T42" fmla="*/ 77 w 92"/>
                  <a:gd name="T43" fmla="*/ 0 h 202"/>
                  <a:gd name="T44" fmla="*/ 39 w 92"/>
                  <a:gd name="T45" fmla="*/ 65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202"/>
                  <a:gd name="T71" fmla="*/ 92 w 92"/>
                  <a:gd name="T72" fmla="*/ 202 h 2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202">
                    <a:moveTo>
                      <a:pt x="26" y="37"/>
                    </a:moveTo>
                    <a:lnTo>
                      <a:pt x="39" y="37"/>
                    </a:lnTo>
                    <a:lnTo>
                      <a:pt x="39" y="76"/>
                    </a:lnTo>
                    <a:lnTo>
                      <a:pt x="21" y="76"/>
                    </a:lnTo>
                    <a:lnTo>
                      <a:pt x="13" y="108"/>
                    </a:lnTo>
                    <a:lnTo>
                      <a:pt x="0" y="108"/>
                    </a:lnTo>
                    <a:lnTo>
                      <a:pt x="29" y="139"/>
                    </a:lnTo>
                    <a:lnTo>
                      <a:pt x="34" y="134"/>
                    </a:lnTo>
                    <a:lnTo>
                      <a:pt x="37" y="163"/>
                    </a:lnTo>
                    <a:lnTo>
                      <a:pt x="42" y="178"/>
                    </a:lnTo>
                    <a:lnTo>
                      <a:pt x="52" y="189"/>
                    </a:lnTo>
                    <a:lnTo>
                      <a:pt x="66" y="202"/>
                    </a:lnTo>
                    <a:lnTo>
                      <a:pt x="71" y="202"/>
                    </a:lnTo>
                    <a:lnTo>
                      <a:pt x="79" y="178"/>
                    </a:lnTo>
                    <a:lnTo>
                      <a:pt x="89" y="178"/>
                    </a:lnTo>
                    <a:lnTo>
                      <a:pt x="89" y="158"/>
                    </a:lnTo>
                    <a:lnTo>
                      <a:pt x="92" y="103"/>
                    </a:lnTo>
                    <a:lnTo>
                      <a:pt x="89" y="45"/>
                    </a:lnTo>
                    <a:lnTo>
                      <a:pt x="66" y="32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9" name="Freeform 369"/>
              <p:cNvSpPr>
                <a:spLocks noChangeAspect="1"/>
              </p:cNvSpPr>
              <p:nvPr/>
            </p:nvSpPr>
            <p:spPr bwMode="auto">
              <a:xfrm>
                <a:off x="2090" y="3608"/>
                <a:ext cx="21" cy="49"/>
              </a:xfrm>
              <a:custGeom>
                <a:avLst/>
                <a:gdLst>
                  <a:gd name="T0" fmla="*/ 0 w 18"/>
                  <a:gd name="T1" fmla="*/ 42 h 37"/>
                  <a:gd name="T2" fmla="*/ 0 w 18"/>
                  <a:gd name="T3" fmla="*/ 65 h 37"/>
                  <a:gd name="T4" fmla="*/ 17 w 18"/>
                  <a:gd name="T5" fmla="*/ 54 h 37"/>
                  <a:gd name="T6" fmla="*/ 24 w 18"/>
                  <a:gd name="T7" fmla="*/ 23 h 37"/>
                  <a:gd name="T8" fmla="*/ 24 w 18"/>
                  <a:gd name="T9" fmla="*/ 0 h 37"/>
                  <a:gd name="T10" fmla="*/ 7 w 18"/>
                  <a:gd name="T11" fmla="*/ 5 h 37"/>
                  <a:gd name="T12" fmla="*/ 3 w 18"/>
                  <a:gd name="T13" fmla="*/ 9 h 37"/>
                  <a:gd name="T14" fmla="*/ 0 w 18"/>
                  <a:gd name="T15" fmla="*/ 17 h 37"/>
                  <a:gd name="T16" fmla="*/ 0 w 18"/>
                  <a:gd name="T17" fmla="*/ 4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7"/>
                  <a:gd name="T29" fmla="*/ 18 w 18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7">
                    <a:moveTo>
                      <a:pt x="0" y="24"/>
                    </a:moveTo>
                    <a:lnTo>
                      <a:pt x="0" y="37"/>
                    </a:lnTo>
                    <a:lnTo>
                      <a:pt x="13" y="31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0" name="Freeform 368"/>
              <p:cNvSpPr>
                <a:spLocks noChangeAspect="1"/>
              </p:cNvSpPr>
              <p:nvPr/>
            </p:nvSpPr>
            <p:spPr bwMode="auto">
              <a:xfrm>
                <a:off x="2105" y="3530"/>
                <a:ext cx="125" cy="186"/>
              </a:xfrm>
              <a:custGeom>
                <a:avLst/>
                <a:gdLst>
                  <a:gd name="T0" fmla="*/ 0 w 103"/>
                  <a:gd name="T1" fmla="*/ 67 h 139"/>
                  <a:gd name="T2" fmla="*/ 35 w 103"/>
                  <a:gd name="T3" fmla="*/ 58 h 139"/>
                  <a:gd name="T4" fmla="*/ 39 w 103"/>
                  <a:gd name="T5" fmla="*/ 112 h 139"/>
                  <a:gd name="T6" fmla="*/ 55 w 103"/>
                  <a:gd name="T7" fmla="*/ 112 h 139"/>
                  <a:gd name="T8" fmla="*/ 74 w 103"/>
                  <a:gd name="T9" fmla="*/ 159 h 139"/>
                  <a:gd name="T10" fmla="*/ 74 w 103"/>
                  <a:gd name="T11" fmla="*/ 207 h 139"/>
                  <a:gd name="T12" fmla="*/ 112 w 103"/>
                  <a:gd name="T13" fmla="*/ 207 h 139"/>
                  <a:gd name="T14" fmla="*/ 112 w 103"/>
                  <a:gd name="T15" fmla="*/ 226 h 139"/>
                  <a:gd name="T16" fmla="*/ 131 w 103"/>
                  <a:gd name="T17" fmla="*/ 226 h 139"/>
                  <a:gd name="T18" fmla="*/ 131 w 103"/>
                  <a:gd name="T19" fmla="*/ 249 h 139"/>
                  <a:gd name="T20" fmla="*/ 140 w 103"/>
                  <a:gd name="T21" fmla="*/ 249 h 139"/>
                  <a:gd name="T22" fmla="*/ 152 w 103"/>
                  <a:gd name="T23" fmla="*/ 226 h 139"/>
                  <a:gd name="T24" fmla="*/ 131 w 103"/>
                  <a:gd name="T25" fmla="*/ 202 h 139"/>
                  <a:gd name="T26" fmla="*/ 117 w 103"/>
                  <a:gd name="T27" fmla="*/ 182 h 139"/>
                  <a:gd name="T28" fmla="*/ 109 w 103"/>
                  <a:gd name="T29" fmla="*/ 155 h 139"/>
                  <a:gd name="T30" fmla="*/ 104 w 103"/>
                  <a:gd name="T31" fmla="*/ 104 h 139"/>
                  <a:gd name="T32" fmla="*/ 97 w 103"/>
                  <a:gd name="T33" fmla="*/ 112 h 139"/>
                  <a:gd name="T34" fmla="*/ 55 w 103"/>
                  <a:gd name="T35" fmla="*/ 58 h 139"/>
                  <a:gd name="T36" fmla="*/ 55 w 103"/>
                  <a:gd name="T37" fmla="*/ 0 h 139"/>
                  <a:gd name="T38" fmla="*/ 0 w 103"/>
                  <a:gd name="T39" fmla="*/ 67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3"/>
                  <a:gd name="T61" fmla="*/ 0 h 139"/>
                  <a:gd name="T62" fmla="*/ 103 w 103"/>
                  <a:gd name="T63" fmla="*/ 139 h 1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3" h="139">
                    <a:moveTo>
                      <a:pt x="0" y="37"/>
                    </a:moveTo>
                    <a:lnTo>
                      <a:pt x="24" y="32"/>
                    </a:lnTo>
                    <a:lnTo>
                      <a:pt x="26" y="63"/>
                    </a:lnTo>
                    <a:lnTo>
                      <a:pt x="37" y="63"/>
                    </a:lnTo>
                    <a:lnTo>
                      <a:pt x="50" y="89"/>
                    </a:lnTo>
                    <a:lnTo>
                      <a:pt x="50" y="116"/>
                    </a:lnTo>
                    <a:lnTo>
                      <a:pt x="76" y="116"/>
                    </a:lnTo>
                    <a:lnTo>
                      <a:pt x="76" y="126"/>
                    </a:lnTo>
                    <a:lnTo>
                      <a:pt x="89" y="126"/>
                    </a:lnTo>
                    <a:lnTo>
                      <a:pt x="89" y="139"/>
                    </a:lnTo>
                    <a:lnTo>
                      <a:pt x="95" y="139"/>
                    </a:lnTo>
                    <a:lnTo>
                      <a:pt x="103" y="126"/>
                    </a:lnTo>
                    <a:lnTo>
                      <a:pt x="89" y="113"/>
                    </a:lnTo>
                    <a:lnTo>
                      <a:pt x="79" y="102"/>
                    </a:lnTo>
                    <a:lnTo>
                      <a:pt x="74" y="87"/>
                    </a:lnTo>
                    <a:lnTo>
                      <a:pt x="71" y="58"/>
                    </a:lnTo>
                    <a:lnTo>
                      <a:pt x="66" y="63"/>
                    </a:lnTo>
                    <a:lnTo>
                      <a:pt x="37" y="3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1" name="Freeform 367"/>
              <p:cNvSpPr>
                <a:spLocks noChangeAspect="1"/>
              </p:cNvSpPr>
              <p:nvPr/>
            </p:nvSpPr>
            <p:spPr bwMode="auto">
              <a:xfrm>
                <a:off x="1905" y="3461"/>
                <a:ext cx="191" cy="255"/>
              </a:xfrm>
              <a:custGeom>
                <a:avLst/>
                <a:gdLst>
                  <a:gd name="T0" fmla="*/ 0 w 157"/>
                  <a:gd name="T1" fmla="*/ 318 h 191"/>
                  <a:gd name="T2" fmla="*/ 120 w 157"/>
                  <a:gd name="T3" fmla="*/ 331 h 191"/>
                  <a:gd name="T4" fmla="*/ 139 w 157"/>
                  <a:gd name="T5" fmla="*/ 340 h 191"/>
                  <a:gd name="T6" fmla="*/ 158 w 157"/>
                  <a:gd name="T7" fmla="*/ 340 h 191"/>
                  <a:gd name="T8" fmla="*/ 158 w 157"/>
                  <a:gd name="T9" fmla="*/ 331 h 191"/>
                  <a:gd name="T10" fmla="*/ 158 w 157"/>
                  <a:gd name="T11" fmla="*/ 206 h 191"/>
                  <a:gd name="T12" fmla="*/ 178 w 157"/>
                  <a:gd name="T13" fmla="*/ 206 h 191"/>
                  <a:gd name="T14" fmla="*/ 232 w 157"/>
                  <a:gd name="T15" fmla="*/ 47 h 191"/>
                  <a:gd name="T16" fmla="*/ 225 w 157"/>
                  <a:gd name="T17" fmla="*/ 47 h 191"/>
                  <a:gd name="T18" fmla="*/ 201 w 157"/>
                  <a:gd name="T19" fmla="*/ 52 h 191"/>
                  <a:gd name="T20" fmla="*/ 190 w 157"/>
                  <a:gd name="T21" fmla="*/ 55 h 191"/>
                  <a:gd name="T22" fmla="*/ 190 w 157"/>
                  <a:gd name="T23" fmla="*/ 69 h 191"/>
                  <a:gd name="T24" fmla="*/ 198 w 157"/>
                  <a:gd name="T25" fmla="*/ 92 h 191"/>
                  <a:gd name="T26" fmla="*/ 175 w 157"/>
                  <a:gd name="T27" fmla="*/ 60 h 191"/>
                  <a:gd name="T28" fmla="*/ 139 w 157"/>
                  <a:gd name="T29" fmla="*/ 55 h 191"/>
                  <a:gd name="T30" fmla="*/ 131 w 157"/>
                  <a:gd name="T31" fmla="*/ 23 h 191"/>
                  <a:gd name="T32" fmla="*/ 74 w 157"/>
                  <a:gd name="T33" fmla="*/ 0 h 191"/>
                  <a:gd name="T34" fmla="*/ 82 w 157"/>
                  <a:gd name="T35" fmla="*/ 23 h 191"/>
                  <a:gd name="T36" fmla="*/ 89 w 157"/>
                  <a:gd name="T37" fmla="*/ 32 h 191"/>
                  <a:gd name="T38" fmla="*/ 96 w 157"/>
                  <a:gd name="T39" fmla="*/ 32 h 191"/>
                  <a:gd name="T40" fmla="*/ 105 w 157"/>
                  <a:gd name="T41" fmla="*/ 32 h 191"/>
                  <a:gd name="T42" fmla="*/ 108 w 157"/>
                  <a:gd name="T43" fmla="*/ 32 h 191"/>
                  <a:gd name="T44" fmla="*/ 116 w 157"/>
                  <a:gd name="T45" fmla="*/ 43 h 191"/>
                  <a:gd name="T46" fmla="*/ 124 w 157"/>
                  <a:gd name="T47" fmla="*/ 55 h 191"/>
                  <a:gd name="T48" fmla="*/ 131 w 157"/>
                  <a:gd name="T49" fmla="*/ 92 h 191"/>
                  <a:gd name="T50" fmla="*/ 46 w 157"/>
                  <a:gd name="T51" fmla="*/ 167 h 191"/>
                  <a:gd name="T52" fmla="*/ 120 w 157"/>
                  <a:gd name="T53" fmla="*/ 251 h 191"/>
                  <a:gd name="T54" fmla="*/ 124 w 157"/>
                  <a:gd name="T55" fmla="*/ 266 h 191"/>
                  <a:gd name="T56" fmla="*/ 128 w 157"/>
                  <a:gd name="T57" fmla="*/ 275 h 191"/>
                  <a:gd name="T58" fmla="*/ 124 w 157"/>
                  <a:gd name="T59" fmla="*/ 286 h 191"/>
                  <a:gd name="T60" fmla="*/ 124 w 157"/>
                  <a:gd name="T61" fmla="*/ 288 h 191"/>
                  <a:gd name="T62" fmla="*/ 108 w 157"/>
                  <a:gd name="T63" fmla="*/ 299 h 191"/>
                  <a:gd name="T64" fmla="*/ 89 w 157"/>
                  <a:gd name="T65" fmla="*/ 299 h 191"/>
                  <a:gd name="T66" fmla="*/ 66 w 157"/>
                  <a:gd name="T67" fmla="*/ 303 h 191"/>
                  <a:gd name="T68" fmla="*/ 43 w 157"/>
                  <a:gd name="T69" fmla="*/ 303 h 191"/>
                  <a:gd name="T70" fmla="*/ 19 w 157"/>
                  <a:gd name="T71" fmla="*/ 308 h 191"/>
                  <a:gd name="T72" fmla="*/ 0 w 157"/>
                  <a:gd name="T73" fmla="*/ 318 h 1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"/>
                  <a:gd name="T112" fmla="*/ 0 h 191"/>
                  <a:gd name="T113" fmla="*/ 157 w 157"/>
                  <a:gd name="T114" fmla="*/ 191 h 1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" h="191">
                    <a:moveTo>
                      <a:pt x="0" y="178"/>
                    </a:moveTo>
                    <a:lnTo>
                      <a:pt x="81" y="186"/>
                    </a:lnTo>
                    <a:lnTo>
                      <a:pt x="94" y="191"/>
                    </a:lnTo>
                    <a:lnTo>
                      <a:pt x="107" y="191"/>
                    </a:lnTo>
                    <a:lnTo>
                      <a:pt x="107" y="186"/>
                    </a:lnTo>
                    <a:lnTo>
                      <a:pt x="107" y="115"/>
                    </a:lnTo>
                    <a:lnTo>
                      <a:pt x="120" y="115"/>
                    </a:lnTo>
                    <a:lnTo>
                      <a:pt x="157" y="26"/>
                    </a:lnTo>
                    <a:lnTo>
                      <a:pt x="152" y="26"/>
                    </a:lnTo>
                    <a:lnTo>
                      <a:pt x="136" y="29"/>
                    </a:lnTo>
                    <a:lnTo>
                      <a:pt x="128" y="31"/>
                    </a:lnTo>
                    <a:lnTo>
                      <a:pt x="128" y="39"/>
                    </a:lnTo>
                    <a:lnTo>
                      <a:pt x="134" y="52"/>
                    </a:lnTo>
                    <a:lnTo>
                      <a:pt x="118" y="34"/>
                    </a:lnTo>
                    <a:lnTo>
                      <a:pt x="94" y="31"/>
                    </a:lnTo>
                    <a:lnTo>
                      <a:pt x="89" y="13"/>
                    </a:lnTo>
                    <a:lnTo>
                      <a:pt x="50" y="0"/>
                    </a:lnTo>
                    <a:lnTo>
                      <a:pt x="55" y="13"/>
                    </a:lnTo>
                    <a:lnTo>
                      <a:pt x="60" y="18"/>
                    </a:lnTo>
                    <a:lnTo>
                      <a:pt x="65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8" y="24"/>
                    </a:lnTo>
                    <a:lnTo>
                      <a:pt x="84" y="31"/>
                    </a:lnTo>
                    <a:lnTo>
                      <a:pt x="89" y="52"/>
                    </a:lnTo>
                    <a:lnTo>
                      <a:pt x="31" y="94"/>
                    </a:lnTo>
                    <a:lnTo>
                      <a:pt x="81" y="141"/>
                    </a:lnTo>
                    <a:lnTo>
                      <a:pt x="84" y="149"/>
                    </a:lnTo>
                    <a:lnTo>
                      <a:pt x="86" y="154"/>
                    </a:lnTo>
                    <a:lnTo>
                      <a:pt x="84" y="160"/>
                    </a:lnTo>
                    <a:lnTo>
                      <a:pt x="84" y="162"/>
                    </a:lnTo>
                    <a:lnTo>
                      <a:pt x="73" y="168"/>
                    </a:lnTo>
                    <a:lnTo>
                      <a:pt x="60" y="168"/>
                    </a:lnTo>
                    <a:lnTo>
                      <a:pt x="44" y="170"/>
                    </a:lnTo>
                    <a:lnTo>
                      <a:pt x="29" y="170"/>
                    </a:lnTo>
                    <a:lnTo>
                      <a:pt x="13" y="173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2" name="Freeform 366"/>
              <p:cNvSpPr>
                <a:spLocks noChangeAspect="1"/>
              </p:cNvSpPr>
              <p:nvPr/>
            </p:nvSpPr>
            <p:spPr bwMode="auto">
              <a:xfrm>
                <a:off x="2121" y="3614"/>
                <a:ext cx="45" cy="71"/>
              </a:xfrm>
              <a:custGeom>
                <a:avLst/>
                <a:gdLst>
                  <a:gd name="T0" fmla="*/ 19 w 37"/>
                  <a:gd name="T1" fmla="*/ 95 h 53"/>
                  <a:gd name="T2" fmla="*/ 28 w 37"/>
                  <a:gd name="T3" fmla="*/ 95 h 53"/>
                  <a:gd name="T4" fmla="*/ 28 w 37"/>
                  <a:gd name="T5" fmla="*/ 67 h 53"/>
                  <a:gd name="T6" fmla="*/ 32 w 37"/>
                  <a:gd name="T7" fmla="*/ 58 h 53"/>
                  <a:gd name="T8" fmla="*/ 40 w 37"/>
                  <a:gd name="T9" fmla="*/ 52 h 53"/>
                  <a:gd name="T10" fmla="*/ 55 w 37"/>
                  <a:gd name="T11" fmla="*/ 47 h 53"/>
                  <a:gd name="T12" fmla="*/ 35 w 37"/>
                  <a:gd name="T13" fmla="*/ 0 h 53"/>
                  <a:gd name="T14" fmla="*/ 19 w 37"/>
                  <a:gd name="T15" fmla="*/ 0 h 53"/>
                  <a:gd name="T16" fmla="*/ 0 w 37"/>
                  <a:gd name="T17" fmla="*/ 15 h 53"/>
                  <a:gd name="T18" fmla="*/ 28 w 37"/>
                  <a:gd name="T19" fmla="*/ 23 h 53"/>
                  <a:gd name="T20" fmla="*/ 28 w 37"/>
                  <a:gd name="T21" fmla="*/ 47 h 53"/>
                  <a:gd name="T22" fmla="*/ 9 w 37"/>
                  <a:gd name="T23" fmla="*/ 47 h 53"/>
                  <a:gd name="T24" fmla="*/ 19 w 37"/>
                  <a:gd name="T25" fmla="*/ 95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3"/>
                  <a:gd name="T41" fmla="*/ 37 w 37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3">
                    <a:moveTo>
                      <a:pt x="13" y="53"/>
                    </a:moveTo>
                    <a:lnTo>
                      <a:pt x="19" y="53"/>
                    </a:lnTo>
                    <a:lnTo>
                      <a:pt x="19" y="37"/>
                    </a:lnTo>
                    <a:lnTo>
                      <a:pt x="21" y="32"/>
                    </a:lnTo>
                    <a:lnTo>
                      <a:pt x="27" y="29"/>
                    </a:lnTo>
                    <a:lnTo>
                      <a:pt x="37" y="26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9" y="13"/>
                    </a:lnTo>
                    <a:lnTo>
                      <a:pt x="19" y="26"/>
                    </a:lnTo>
                    <a:lnTo>
                      <a:pt x="6" y="26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3" name="Freeform 365"/>
              <p:cNvSpPr>
                <a:spLocks noChangeAspect="1"/>
              </p:cNvSpPr>
              <p:nvPr/>
            </p:nvSpPr>
            <p:spPr bwMode="auto">
              <a:xfrm>
                <a:off x="1786" y="3614"/>
                <a:ext cx="33" cy="78"/>
              </a:xfrm>
              <a:custGeom>
                <a:avLst/>
                <a:gdLst>
                  <a:gd name="T0" fmla="*/ 40 w 27"/>
                  <a:gd name="T1" fmla="*/ 35 h 58"/>
                  <a:gd name="T2" fmla="*/ 21 w 27"/>
                  <a:gd name="T3" fmla="*/ 35 h 58"/>
                  <a:gd name="T4" fmla="*/ 21 w 27"/>
                  <a:gd name="T5" fmla="*/ 0 h 58"/>
                  <a:gd name="T6" fmla="*/ 9 w 27"/>
                  <a:gd name="T7" fmla="*/ 23 h 58"/>
                  <a:gd name="T8" fmla="*/ 0 w 27"/>
                  <a:gd name="T9" fmla="*/ 43 h 58"/>
                  <a:gd name="T10" fmla="*/ 0 w 27"/>
                  <a:gd name="T11" fmla="*/ 70 h 58"/>
                  <a:gd name="T12" fmla="*/ 0 w 27"/>
                  <a:gd name="T13" fmla="*/ 105 h 58"/>
                  <a:gd name="T14" fmla="*/ 21 w 27"/>
                  <a:gd name="T15" fmla="*/ 105 h 58"/>
                  <a:gd name="T16" fmla="*/ 21 w 27"/>
                  <a:gd name="T17" fmla="*/ 58 h 58"/>
                  <a:gd name="T18" fmla="*/ 40 w 27"/>
                  <a:gd name="T19" fmla="*/ 58 h 58"/>
                  <a:gd name="T20" fmla="*/ 40 w 27"/>
                  <a:gd name="T21" fmla="*/ 35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58"/>
                  <a:gd name="T35" fmla="*/ 27 w 27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58">
                    <a:moveTo>
                      <a:pt x="27" y="19"/>
                    </a:moveTo>
                    <a:lnTo>
                      <a:pt x="14" y="19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14" y="58"/>
                    </a:lnTo>
                    <a:lnTo>
                      <a:pt x="14" y="32"/>
                    </a:lnTo>
                    <a:lnTo>
                      <a:pt x="27" y="32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AFA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4" name="Freeform 364"/>
              <p:cNvSpPr>
                <a:spLocks noChangeAspect="1"/>
              </p:cNvSpPr>
              <p:nvPr/>
            </p:nvSpPr>
            <p:spPr bwMode="auto">
              <a:xfrm>
                <a:off x="2144" y="3649"/>
                <a:ext cx="22" cy="50"/>
              </a:xfrm>
              <a:custGeom>
                <a:avLst/>
                <a:gdLst>
                  <a:gd name="T0" fmla="*/ 0 w 18"/>
                  <a:gd name="T1" fmla="*/ 49 h 37"/>
                  <a:gd name="T2" fmla="*/ 15 w 18"/>
                  <a:gd name="T3" fmla="*/ 68 h 37"/>
                  <a:gd name="T4" fmla="*/ 27 w 18"/>
                  <a:gd name="T5" fmla="*/ 49 h 37"/>
                  <a:gd name="T6" fmla="*/ 27 w 18"/>
                  <a:gd name="T7" fmla="*/ 0 h 37"/>
                  <a:gd name="T8" fmla="*/ 12 w 18"/>
                  <a:gd name="T9" fmla="*/ 5 h 37"/>
                  <a:gd name="T10" fmla="*/ 2 w 18"/>
                  <a:gd name="T11" fmla="*/ 11 h 37"/>
                  <a:gd name="T12" fmla="*/ 0 w 18"/>
                  <a:gd name="T13" fmla="*/ 20 h 37"/>
                  <a:gd name="T14" fmla="*/ 0 w 18"/>
                  <a:gd name="T15" fmla="*/ 49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37"/>
                  <a:gd name="T26" fmla="*/ 18 w 18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37">
                    <a:moveTo>
                      <a:pt x="0" y="27"/>
                    </a:moveTo>
                    <a:lnTo>
                      <a:pt x="10" y="37"/>
                    </a:lnTo>
                    <a:lnTo>
                      <a:pt x="18" y="27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C2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5" name="Freeform 363"/>
              <p:cNvSpPr>
                <a:spLocks noChangeAspect="1"/>
              </p:cNvSpPr>
              <p:nvPr/>
            </p:nvSpPr>
            <p:spPr bwMode="auto">
              <a:xfrm>
                <a:off x="2035" y="3614"/>
                <a:ext cx="39" cy="95"/>
              </a:xfrm>
              <a:custGeom>
                <a:avLst/>
                <a:gdLst>
                  <a:gd name="T0" fmla="*/ 0 w 32"/>
                  <a:gd name="T1" fmla="*/ 127 h 71"/>
                  <a:gd name="T2" fmla="*/ 28 w 32"/>
                  <a:gd name="T3" fmla="*/ 95 h 71"/>
                  <a:gd name="T4" fmla="*/ 48 w 32"/>
                  <a:gd name="T5" fmla="*/ 95 h 71"/>
                  <a:gd name="T6" fmla="*/ 48 w 32"/>
                  <a:gd name="T7" fmla="*/ 70 h 71"/>
                  <a:gd name="T8" fmla="*/ 9 w 32"/>
                  <a:gd name="T9" fmla="*/ 70 h 71"/>
                  <a:gd name="T10" fmla="*/ 20 w 32"/>
                  <a:gd name="T11" fmla="*/ 0 h 71"/>
                  <a:gd name="T12" fmla="*/ 0 w 32"/>
                  <a:gd name="T13" fmla="*/ 0 h 71"/>
                  <a:gd name="T14" fmla="*/ 0 w 32"/>
                  <a:gd name="T15" fmla="*/ 127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71"/>
                  <a:gd name="T26" fmla="*/ 32 w 32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71">
                    <a:moveTo>
                      <a:pt x="0" y="71"/>
                    </a:moveTo>
                    <a:lnTo>
                      <a:pt x="19" y="53"/>
                    </a:lnTo>
                    <a:lnTo>
                      <a:pt x="32" y="53"/>
                    </a:lnTo>
                    <a:lnTo>
                      <a:pt x="32" y="39"/>
                    </a:lnTo>
                    <a:lnTo>
                      <a:pt x="6" y="3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6" name="Freeform 362"/>
              <p:cNvSpPr>
                <a:spLocks noChangeAspect="1"/>
              </p:cNvSpPr>
              <p:nvPr/>
            </p:nvSpPr>
            <p:spPr bwMode="auto">
              <a:xfrm>
                <a:off x="2074" y="3640"/>
                <a:ext cx="47" cy="59"/>
              </a:xfrm>
              <a:custGeom>
                <a:avLst/>
                <a:gdLst>
                  <a:gd name="T0" fmla="*/ 0 w 39"/>
                  <a:gd name="T1" fmla="*/ 36 h 44"/>
                  <a:gd name="T2" fmla="*/ 0 w 39"/>
                  <a:gd name="T3" fmla="*/ 62 h 44"/>
                  <a:gd name="T4" fmla="*/ 0 w 39"/>
                  <a:gd name="T5" fmla="*/ 70 h 44"/>
                  <a:gd name="T6" fmla="*/ 57 w 39"/>
                  <a:gd name="T7" fmla="*/ 79 h 44"/>
                  <a:gd name="T8" fmla="*/ 57 w 39"/>
                  <a:gd name="T9" fmla="*/ 36 h 44"/>
                  <a:gd name="T10" fmla="*/ 37 w 39"/>
                  <a:gd name="T11" fmla="*/ 36 h 44"/>
                  <a:gd name="T12" fmla="*/ 37 w 39"/>
                  <a:gd name="T13" fmla="*/ 12 h 44"/>
                  <a:gd name="T14" fmla="*/ 19 w 39"/>
                  <a:gd name="T15" fmla="*/ 23 h 44"/>
                  <a:gd name="T16" fmla="*/ 19 w 39"/>
                  <a:gd name="T17" fmla="*/ 0 h 44"/>
                  <a:gd name="T18" fmla="*/ 0 w 39"/>
                  <a:gd name="T19" fmla="*/ 0 h 44"/>
                  <a:gd name="T20" fmla="*/ 0 w 39"/>
                  <a:gd name="T21" fmla="*/ 3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44"/>
                  <a:gd name="T35" fmla="*/ 39 w 39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44">
                    <a:moveTo>
                      <a:pt x="0" y="20"/>
                    </a:moveTo>
                    <a:lnTo>
                      <a:pt x="0" y="34"/>
                    </a:lnTo>
                    <a:lnTo>
                      <a:pt x="0" y="39"/>
                    </a:lnTo>
                    <a:lnTo>
                      <a:pt x="39" y="44"/>
                    </a:lnTo>
                    <a:lnTo>
                      <a:pt x="39" y="20"/>
                    </a:lnTo>
                    <a:lnTo>
                      <a:pt x="26" y="20"/>
                    </a:lnTo>
                    <a:lnTo>
                      <a:pt x="26" y="7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7" name="Freeform 361"/>
              <p:cNvSpPr>
                <a:spLocks noChangeAspect="1"/>
              </p:cNvSpPr>
              <p:nvPr/>
            </p:nvSpPr>
            <p:spPr bwMode="auto">
              <a:xfrm>
                <a:off x="2074" y="3625"/>
                <a:ext cx="70" cy="91"/>
              </a:xfrm>
              <a:custGeom>
                <a:avLst/>
                <a:gdLst>
                  <a:gd name="T0" fmla="*/ 37 w 58"/>
                  <a:gd name="T1" fmla="*/ 32 h 68"/>
                  <a:gd name="T2" fmla="*/ 37 w 58"/>
                  <a:gd name="T3" fmla="*/ 55 h 68"/>
                  <a:gd name="T4" fmla="*/ 57 w 58"/>
                  <a:gd name="T5" fmla="*/ 55 h 68"/>
                  <a:gd name="T6" fmla="*/ 57 w 58"/>
                  <a:gd name="T7" fmla="*/ 99 h 68"/>
                  <a:gd name="T8" fmla="*/ 0 w 58"/>
                  <a:gd name="T9" fmla="*/ 90 h 68"/>
                  <a:gd name="T10" fmla="*/ 19 w 58"/>
                  <a:gd name="T11" fmla="*/ 99 h 68"/>
                  <a:gd name="T12" fmla="*/ 19 w 58"/>
                  <a:gd name="T13" fmla="*/ 122 h 68"/>
                  <a:gd name="T14" fmla="*/ 65 w 58"/>
                  <a:gd name="T15" fmla="*/ 112 h 68"/>
                  <a:gd name="T16" fmla="*/ 76 w 58"/>
                  <a:gd name="T17" fmla="*/ 122 h 68"/>
                  <a:gd name="T18" fmla="*/ 76 w 58"/>
                  <a:gd name="T19" fmla="*/ 80 h 68"/>
                  <a:gd name="T20" fmla="*/ 65 w 58"/>
                  <a:gd name="T21" fmla="*/ 32 h 68"/>
                  <a:gd name="T22" fmla="*/ 84 w 58"/>
                  <a:gd name="T23" fmla="*/ 32 h 68"/>
                  <a:gd name="T24" fmla="*/ 84 w 58"/>
                  <a:gd name="T25" fmla="*/ 9 h 68"/>
                  <a:gd name="T26" fmla="*/ 57 w 58"/>
                  <a:gd name="T27" fmla="*/ 0 h 68"/>
                  <a:gd name="T28" fmla="*/ 45 w 58"/>
                  <a:gd name="T29" fmla="*/ 0 h 68"/>
                  <a:gd name="T30" fmla="*/ 37 w 58"/>
                  <a:gd name="T31" fmla="*/ 32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68"/>
                  <a:gd name="T50" fmla="*/ 58 w 58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68">
                    <a:moveTo>
                      <a:pt x="26" y="18"/>
                    </a:moveTo>
                    <a:lnTo>
                      <a:pt x="26" y="31"/>
                    </a:lnTo>
                    <a:lnTo>
                      <a:pt x="39" y="31"/>
                    </a:lnTo>
                    <a:lnTo>
                      <a:pt x="39" y="55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13" y="68"/>
                    </a:lnTo>
                    <a:lnTo>
                      <a:pt x="45" y="63"/>
                    </a:lnTo>
                    <a:lnTo>
                      <a:pt x="52" y="68"/>
                    </a:lnTo>
                    <a:lnTo>
                      <a:pt x="52" y="45"/>
                    </a:lnTo>
                    <a:lnTo>
                      <a:pt x="45" y="18"/>
                    </a:lnTo>
                    <a:lnTo>
                      <a:pt x="58" y="18"/>
                    </a:lnTo>
                    <a:lnTo>
                      <a:pt x="58" y="5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4D5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8" name="Freeform 360"/>
              <p:cNvSpPr>
                <a:spLocks noChangeAspect="1"/>
              </p:cNvSpPr>
              <p:nvPr/>
            </p:nvSpPr>
            <p:spPr bwMode="auto">
              <a:xfrm>
                <a:off x="1414" y="3502"/>
                <a:ext cx="146" cy="581"/>
              </a:xfrm>
              <a:custGeom>
                <a:avLst/>
                <a:gdLst>
                  <a:gd name="T0" fmla="*/ 0 w 121"/>
                  <a:gd name="T1" fmla="*/ 118 h 435"/>
                  <a:gd name="T2" fmla="*/ 7 w 121"/>
                  <a:gd name="T3" fmla="*/ 262 h 435"/>
                  <a:gd name="T4" fmla="*/ 0 w 121"/>
                  <a:gd name="T5" fmla="*/ 299 h 435"/>
                  <a:gd name="T6" fmla="*/ 27 w 121"/>
                  <a:gd name="T7" fmla="*/ 294 h 435"/>
                  <a:gd name="T8" fmla="*/ 0 w 121"/>
                  <a:gd name="T9" fmla="*/ 389 h 435"/>
                  <a:gd name="T10" fmla="*/ 0 w 121"/>
                  <a:gd name="T11" fmla="*/ 458 h 435"/>
                  <a:gd name="T12" fmla="*/ 19 w 121"/>
                  <a:gd name="T13" fmla="*/ 458 h 435"/>
                  <a:gd name="T14" fmla="*/ 19 w 121"/>
                  <a:gd name="T15" fmla="*/ 482 h 435"/>
                  <a:gd name="T16" fmla="*/ 45 w 121"/>
                  <a:gd name="T17" fmla="*/ 520 h 435"/>
                  <a:gd name="T18" fmla="*/ 77 w 121"/>
                  <a:gd name="T19" fmla="*/ 557 h 435"/>
                  <a:gd name="T20" fmla="*/ 57 w 121"/>
                  <a:gd name="T21" fmla="*/ 570 h 435"/>
                  <a:gd name="T22" fmla="*/ 57 w 121"/>
                  <a:gd name="T23" fmla="*/ 594 h 435"/>
                  <a:gd name="T24" fmla="*/ 77 w 121"/>
                  <a:gd name="T25" fmla="*/ 594 h 435"/>
                  <a:gd name="T26" fmla="*/ 77 w 121"/>
                  <a:gd name="T27" fmla="*/ 617 h 435"/>
                  <a:gd name="T28" fmla="*/ 92 w 121"/>
                  <a:gd name="T29" fmla="*/ 617 h 435"/>
                  <a:gd name="T30" fmla="*/ 99 w 121"/>
                  <a:gd name="T31" fmla="*/ 622 h 435"/>
                  <a:gd name="T32" fmla="*/ 107 w 121"/>
                  <a:gd name="T33" fmla="*/ 626 h 435"/>
                  <a:gd name="T34" fmla="*/ 111 w 121"/>
                  <a:gd name="T35" fmla="*/ 632 h 435"/>
                  <a:gd name="T36" fmla="*/ 115 w 121"/>
                  <a:gd name="T37" fmla="*/ 649 h 435"/>
                  <a:gd name="T38" fmla="*/ 111 w 121"/>
                  <a:gd name="T39" fmla="*/ 684 h 435"/>
                  <a:gd name="T40" fmla="*/ 129 w 121"/>
                  <a:gd name="T41" fmla="*/ 729 h 435"/>
                  <a:gd name="T42" fmla="*/ 148 w 121"/>
                  <a:gd name="T43" fmla="*/ 735 h 435"/>
                  <a:gd name="T44" fmla="*/ 169 w 121"/>
                  <a:gd name="T45" fmla="*/ 753 h 435"/>
                  <a:gd name="T46" fmla="*/ 169 w 121"/>
                  <a:gd name="T47" fmla="*/ 776 h 435"/>
                  <a:gd name="T48" fmla="*/ 176 w 121"/>
                  <a:gd name="T49" fmla="*/ 626 h 435"/>
                  <a:gd name="T50" fmla="*/ 176 w 121"/>
                  <a:gd name="T51" fmla="*/ 608 h 435"/>
                  <a:gd name="T52" fmla="*/ 171 w 121"/>
                  <a:gd name="T53" fmla="*/ 589 h 435"/>
                  <a:gd name="T54" fmla="*/ 169 w 121"/>
                  <a:gd name="T55" fmla="*/ 570 h 435"/>
                  <a:gd name="T56" fmla="*/ 160 w 121"/>
                  <a:gd name="T57" fmla="*/ 552 h 435"/>
                  <a:gd name="T58" fmla="*/ 146 w 121"/>
                  <a:gd name="T59" fmla="*/ 525 h 435"/>
                  <a:gd name="T60" fmla="*/ 127 w 121"/>
                  <a:gd name="T61" fmla="*/ 496 h 435"/>
                  <a:gd name="T62" fmla="*/ 115 w 121"/>
                  <a:gd name="T63" fmla="*/ 478 h 435"/>
                  <a:gd name="T64" fmla="*/ 107 w 121"/>
                  <a:gd name="T65" fmla="*/ 463 h 435"/>
                  <a:gd name="T66" fmla="*/ 111 w 121"/>
                  <a:gd name="T67" fmla="*/ 453 h 435"/>
                  <a:gd name="T68" fmla="*/ 115 w 121"/>
                  <a:gd name="T69" fmla="*/ 453 h 435"/>
                  <a:gd name="T70" fmla="*/ 118 w 121"/>
                  <a:gd name="T71" fmla="*/ 450 h 435"/>
                  <a:gd name="T72" fmla="*/ 129 w 121"/>
                  <a:gd name="T73" fmla="*/ 445 h 435"/>
                  <a:gd name="T74" fmla="*/ 62 w 121"/>
                  <a:gd name="T75" fmla="*/ 305 h 435"/>
                  <a:gd name="T76" fmla="*/ 80 w 121"/>
                  <a:gd name="T77" fmla="*/ 187 h 435"/>
                  <a:gd name="T78" fmla="*/ 92 w 121"/>
                  <a:gd name="T79" fmla="*/ 184 h 435"/>
                  <a:gd name="T80" fmla="*/ 69 w 121"/>
                  <a:gd name="T81" fmla="*/ 118 h 435"/>
                  <a:gd name="T82" fmla="*/ 54 w 121"/>
                  <a:gd name="T83" fmla="*/ 71 h 435"/>
                  <a:gd name="T84" fmla="*/ 77 w 121"/>
                  <a:gd name="T85" fmla="*/ 48 h 435"/>
                  <a:gd name="T86" fmla="*/ 37 w 121"/>
                  <a:gd name="T87" fmla="*/ 48 h 435"/>
                  <a:gd name="T88" fmla="*/ 37 w 121"/>
                  <a:gd name="T89" fmla="*/ 23 h 435"/>
                  <a:gd name="T90" fmla="*/ 23 w 121"/>
                  <a:gd name="T91" fmla="*/ 0 h 435"/>
                  <a:gd name="T92" fmla="*/ 0 w 121"/>
                  <a:gd name="T93" fmla="*/ 118 h 4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1"/>
                  <a:gd name="T142" fmla="*/ 0 h 435"/>
                  <a:gd name="T143" fmla="*/ 121 w 121"/>
                  <a:gd name="T144" fmla="*/ 435 h 4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1" h="435">
                    <a:moveTo>
                      <a:pt x="0" y="66"/>
                    </a:moveTo>
                    <a:lnTo>
                      <a:pt x="5" y="147"/>
                    </a:lnTo>
                    <a:lnTo>
                      <a:pt x="0" y="168"/>
                    </a:lnTo>
                    <a:lnTo>
                      <a:pt x="18" y="165"/>
                    </a:lnTo>
                    <a:lnTo>
                      <a:pt x="0" y="218"/>
                    </a:lnTo>
                    <a:lnTo>
                      <a:pt x="0" y="257"/>
                    </a:lnTo>
                    <a:lnTo>
                      <a:pt x="13" y="257"/>
                    </a:lnTo>
                    <a:lnTo>
                      <a:pt x="13" y="270"/>
                    </a:lnTo>
                    <a:lnTo>
                      <a:pt x="31" y="291"/>
                    </a:lnTo>
                    <a:lnTo>
                      <a:pt x="53" y="312"/>
                    </a:lnTo>
                    <a:lnTo>
                      <a:pt x="39" y="320"/>
                    </a:lnTo>
                    <a:lnTo>
                      <a:pt x="39" y="333"/>
                    </a:lnTo>
                    <a:lnTo>
                      <a:pt x="53" y="333"/>
                    </a:lnTo>
                    <a:lnTo>
                      <a:pt x="53" y="346"/>
                    </a:lnTo>
                    <a:lnTo>
                      <a:pt x="63" y="346"/>
                    </a:lnTo>
                    <a:lnTo>
                      <a:pt x="68" y="349"/>
                    </a:lnTo>
                    <a:lnTo>
                      <a:pt x="74" y="351"/>
                    </a:lnTo>
                    <a:lnTo>
                      <a:pt x="76" y="354"/>
                    </a:lnTo>
                    <a:lnTo>
                      <a:pt x="79" y="364"/>
                    </a:lnTo>
                    <a:lnTo>
                      <a:pt x="76" y="383"/>
                    </a:lnTo>
                    <a:lnTo>
                      <a:pt x="89" y="409"/>
                    </a:lnTo>
                    <a:lnTo>
                      <a:pt x="102" y="412"/>
                    </a:lnTo>
                    <a:lnTo>
                      <a:pt x="116" y="422"/>
                    </a:lnTo>
                    <a:lnTo>
                      <a:pt x="116" y="435"/>
                    </a:lnTo>
                    <a:lnTo>
                      <a:pt x="121" y="351"/>
                    </a:lnTo>
                    <a:lnTo>
                      <a:pt x="121" y="341"/>
                    </a:lnTo>
                    <a:lnTo>
                      <a:pt x="118" y="330"/>
                    </a:lnTo>
                    <a:lnTo>
                      <a:pt x="116" y="320"/>
                    </a:lnTo>
                    <a:lnTo>
                      <a:pt x="110" y="309"/>
                    </a:lnTo>
                    <a:lnTo>
                      <a:pt x="100" y="294"/>
                    </a:lnTo>
                    <a:lnTo>
                      <a:pt x="87" y="278"/>
                    </a:lnTo>
                    <a:lnTo>
                      <a:pt x="79" y="268"/>
                    </a:lnTo>
                    <a:lnTo>
                      <a:pt x="74" y="260"/>
                    </a:lnTo>
                    <a:lnTo>
                      <a:pt x="76" y="254"/>
                    </a:lnTo>
                    <a:lnTo>
                      <a:pt x="79" y="254"/>
                    </a:lnTo>
                    <a:lnTo>
                      <a:pt x="81" y="252"/>
                    </a:lnTo>
                    <a:lnTo>
                      <a:pt x="89" y="249"/>
                    </a:lnTo>
                    <a:lnTo>
                      <a:pt x="42" y="171"/>
                    </a:lnTo>
                    <a:lnTo>
                      <a:pt x="55" y="105"/>
                    </a:lnTo>
                    <a:lnTo>
                      <a:pt x="63" y="103"/>
                    </a:lnTo>
                    <a:lnTo>
                      <a:pt x="47" y="66"/>
                    </a:lnTo>
                    <a:lnTo>
                      <a:pt x="37" y="40"/>
                    </a:lnTo>
                    <a:lnTo>
                      <a:pt x="53" y="27"/>
                    </a:lnTo>
                    <a:lnTo>
                      <a:pt x="26" y="27"/>
                    </a:lnTo>
                    <a:lnTo>
                      <a:pt x="26" y="13"/>
                    </a:lnTo>
                    <a:lnTo>
                      <a:pt x="1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F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9" name="Freeform 359"/>
              <p:cNvSpPr>
                <a:spLocks noChangeAspect="1"/>
              </p:cNvSpPr>
              <p:nvPr/>
            </p:nvSpPr>
            <p:spPr bwMode="auto">
              <a:xfrm>
                <a:off x="2137" y="3685"/>
                <a:ext cx="29" cy="31"/>
              </a:xfrm>
              <a:custGeom>
                <a:avLst/>
                <a:gdLst>
                  <a:gd name="T0" fmla="*/ 0 w 24"/>
                  <a:gd name="T1" fmla="*/ 42 h 23"/>
                  <a:gd name="T2" fmla="*/ 35 w 24"/>
                  <a:gd name="T3" fmla="*/ 42 h 23"/>
                  <a:gd name="T4" fmla="*/ 35 w 24"/>
                  <a:gd name="T5" fmla="*/ 0 h 23"/>
                  <a:gd name="T6" fmla="*/ 23 w 24"/>
                  <a:gd name="T7" fmla="*/ 18 h 23"/>
                  <a:gd name="T8" fmla="*/ 8 w 24"/>
                  <a:gd name="T9" fmla="*/ 0 h 23"/>
                  <a:gd name="T10" fmla="*/ 0 w 24"/>
                  <a:gd name="T11" fmla="*/ 0 h 23"/>
                  <a:gd name="T12" fmla="*/ 0 w 24"/>
                  <a:gd name="T13" fmla="*/ 4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3"/>
                  <a:gd name="T23" fmla="*/ 24 w 2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3">
                    <a:moveTo>
                      <a:pt x="0" y="23"/>
                    </a:moveTo>
                    <a:lnTo>
                      <a:pt x="24" y="23"/>
                    </a:lnTo>
                    <a:lnTo>
                      <a:pt x="24" y="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0" name="Freeform 358"/>
              <p:cNvSpPr>
                <a:spLocks noChangeAspect="1"/>
              </p:cNvSpPr>
              <p:nvPr/>
            </p:nvSpPr>
            <p:spPr bwMode="auto">
              <a:xfrm>
                <a:off x="2166" y="3685"/>
                <a:ext cx="32" cy="31"/>
              </a:xfrm>
              <a:custGeom>
                <a:avLst/>
                <a:gdLst>
                  <a:gd name="T0" fmla="*/ 0 w 26"/>
                  <a:gd name="T1" fmla="*/ 42 h 23"/>
                  <a:gd name="T2" fmla="*/ 12 w 26"/>
                  <a:gd name="T3" fmla="*/ 42 h 23"/>
                  <a:gd name="T4" fmla="*/ 12 w 26"/>
                  <a:gd name="T5" fmla="*/ 9 h 23"/>
                  <a:gd name="T6" fmla="*/ 39 w 26"/>
                  <a:gd name="T7" fmla="*/ 18 h 23"/>
                  <a:gd name="T8" fmla="*/ 39 w 26"/>
                  <a:gd name="T9" fmla="*/ 0 h 23"/>
                  <a:gd name="T10" fmla="*/ 0 w 26"/>
                  <a:gd name="T11" fmla="*/ 0 h 23"/>
                  <a:gd name="T12" fmla="*/ 0 w 26"/>
                  <a:gd name="T13" fmla="*/ 4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3"/>
                  <a:gd name="T23" fmla="*/ 26 w 26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3">
                    <a:moveTo>
                      <a:pt x="0" y="23"/>
                    </a:moveTo>
                    <a:lnTo>
                      <a:pt x="8" y="23"/>
                    </a:lnTo>
                    <a:lnTo>
                      <a:pt x="8" y="5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1" name="Freeform 357"/>
              <p:cNvSpPr>
                <a:spLocks noChangeAspect="1"/>
              </p:cNvSpPr>
              <p:nvPr/>
            </p:nvSpPr>
            <p:spPr bwMode="auto">
              <a:xfrm>
                <a:off x="1398" y="3590"/>
                <a:ext cx="38" cy="203"/>
              </a:xfrm>
              <a:custGeom>
                <a:avLst/>
                <a:gdLst>
                  <a:gd name="T0" fmla="*/ 0 w 31"/>
                  <a:gd name="T1" fmla="*/ 23 h 152"/>
                  <a:gd name="T2" fmla="*/ 0 w 31"/>
                  <a:gd name="T3" fmla="*/ 89 h 152"/>
                  <a:gd name="T4" fmla="*/ 0 w 31"/>
                  <a:gd name="T5" fmla="*/ 159 h 152"/>
                  <a:gd name="T6" fmla="*/ 0 w 31"/>
                  <a:gd name="T7" fmla="*/ 196 h 152"/>
                  <a:gd name="T8" fmla="*/ 2 w 31"/>
                  <a:gd name="T9" fmla="*/ 224 h 152"/>
                  <a:gd name="T10" fmla="*/ 12 w 31"/>
                  <a:gd name="T11" fmla="*/ 251 h 152"/>
                  <a:gd name="T12" fmla="*/ 20 w 31"/>
                  <a:gd name="T13" fmla="*/ 271 h 152"/>
                  <a:gd name="T14" fmla="*/ 47 w 31"/>
                  <a:gd name="T15" fmla="*/ 176 h 152"/>
                  <a:gd name="T16" fmla="*/ 20 w 31"/>
                  <a:gd name="T17" fmla="*/ 182 h 152"/>
                  <a:gd name="T18" fmla="*/ 27 w 31"/>
                  <a:gd name="T19" fmla="*/ 144 h 152"/>
                  <a:gd name="T20" fmla="*/ 20 w 31"/>
                  <a:gd name="T21" fmla="*/ 0 h 152"/>
                  <a:gd name="T22" fmla="*/ 0 w 31"/>
                  <a:gd name="T23" fmla="*/ 23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52"/>
                  <a:gd name="T38" fmla="*/ 31 w 31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52">
                    <a:moveTo>
                      <a:pt x="0" y="13"/>
                    </a:moveTo>
                    <a:lnTo>
                      <a:pt x="0" y="50"/>
                    </a:lnTo>
                    <a:lnTo>
                      <a:pt x="0" y="89"/>
                    </a:lnTo>
                    <a:lnTo>
                      <a:pt x="0" y="110"/>
                    </a:lnTo>
                    <a:lnTo>
                      <a:pt x="2" y="126"/>
                    </a:lnTo>
                    <a:lnTo>
                      <a:pt x="8" y="141"/>
                    </a:lnTo>
                    <a:lnTo>
                      <a:pt x="13" y="152"/>
                    </a:lnTo>
                    <a:lnTo>
                      <a:pt x="31" y="99"/>
                    </a:lnTo>
                    <a:lnTo>
                      <a:pt x="13" y="102"/>
                    </a:lnTo>
                    <a:lnTo>
                      <a:pt x="18" y="8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09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" name="Freeform 356"/>
              <p:cNvSpPr>
                <a:spLocks noChangeAspect="1"/>
              </p:cNvSpPr>
              <p:nvPr/>
            </p:nvSpPr>
            <p:spPr bwMode="auto">
              <a:xfrm>
                <a:off x="2221" y="3699"/>
                <a:ext cx="25" cy="34"/>
              </a:xfrm>
              <a:custGeom>
                <a:avLst/>
                <a:gdLst>
                  <a:gd name="T0" fmla="*/ 0 w 21"/>
                  <a:gd name="T1" fmla="*/ 22 h 26"/>
                  <a:gd name="T2" fmla="*/ 12 w 21"/>
                  <a:gd name="T3" fmla="*/ 44 h 26"/>
                  <a:gd name="T4" fmla="*/ 30 w 21"/>
                  <a:gd name="T5" fmla="*/ 44 h 26"/>
                  <a:gd name="T6" fmla="*/ 30 w 21"/>
                  <a:gd name="T7" fmla="*/ 22 h 26"/>
                  <a:gd name="T8" fmla="*/ 18 w 21"/>
                  <a:gd name="T9" fmla="*/ 0 h 26"/>
                  <a:gd name="T10" fmla="*/ 12 w 21"/>
                  <a:gd name="T11" fmla="*/ 0 h 26"/>
                  <a:gd name="T12" fmla="*/ 0 w 21"/>
                  <a:gd name="T13" fmla="*/ 22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0" y="13"/>
                    </a:moveTo>
                    <a:lnTo>
                      <a:pt x="8" y="26"/>
                    </a:lnTo>
                    <a:lnTo>
                      <a:pt x="21" y="26"/>
                    </a:lnTo>
                    <a:lnTo>
                      <a:pt x="21" y="1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3" name="Freeform 355"/>
              <p:cNvSpPr>
                <a:spLocks noChangeAspect="1"/>
              </p:cNvSpPr>
              <p:nvPr/>
            </p:nvSpPr>
            <p:spPr bwMode="auto">
              <a:xfrm>
                <a:off x="2571" y="3692"/>
                <a:ext cx="38" cy="35"/>
              </a:xfrm>
              <a:custGeom>
                <a:avLst/>
                <a:gdLst>
                  <a:gd name="T0" fmla="*/ 0 w 31"/>
                  <a:gd name="T1" fmla="*/ 47 h 26"/>
                  <a:gd name="T2" fmla="*/ 47 w 31"/>
                  <a:gd name="T3" fmla="*/ 47 h 26"/>
                  <a:gd name="T4" fmla="*/ 47 w 31"/>
                  <a:gd name="T5" fmla="*/ 9 h 26"/>
                  <a:gd name="T6" fmla="*/ 27 w 31"/>
                  <a:gd name="T7" fmla="*/ 0 h 26"/>
                  <a:gd name="T8" fmla="*/ 7 w 31"/>
                  <a:gd name="T9" fmla="*/ 0 h 26"/>
                  <a:gd name="T10" fmla="*/ 0 w 31"/>
                  <a:gd name="T11" fmla="*/ 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6"/>
                    </a:moveTo>
                    <a:lnTo>
                      <a:pt x="31" y="26"/>
                    </a:lnTo>
                    <a:lnTo>
                      <a:pt x="31" y="5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4" name="Freeform 354"/>
              <p:cNvSpPr>
                <a:spLocks noChangeAspect="1"/>
              </p:cNvSpPr>
              <p:nvPr/>
            </p:nvSpPr>
            <p:spPr bwMode="auto">
              <a:xfrm>
                <a:off x="2236" y="3640"/>
                <a:ext cx="38" cy="93"/>
              </a:xfrm>
              <a:custGeom>
                <a:avLst/>
                <a:gdLst>
                  <a:gd name="T0" fmla="*/ 0 w 31"/>
                  <a:gd name="T1" fmla="*/ 77 h 70"/>
                  <a:gd name="T2" fmla="*/ 12 w 31"/>
                  <a:gd name="T3" fmla="*/ 101 h 70"/>
                  <a:gd name="T4" fmla="*/ 12 w 31"/>
                  <a:gd name="T5" fmla="*/ 124 h 70"/>
                  <a:gd name="T6" fmla="*/ 27 w 31"/>
                  <a:gd name="T7" fmla="*/ 124 h 70"/>
                  <a:gd name="T8" fmla="*/ 27 w 31"/>
                  <a:gd name="T9" fmla="*/ 101 h 70"/>
                  <a:gd name="T10" fmla="*/ 27 w 31"/>
                  <a:gd name="T11" fmla="*/ 77 h 70"/>
                  <a:gd name="T12" fmla="*/ 47 w 31"/>
                  <a:gd name="T13" fmla="*/ 77 h 70"/>
                  <a:gd name="T14" fmla="*/ 47 w 31"/>
                  <a:gd name="T15" fmla="*/ 12 h 70"/>
                  <a:gd name="T16" fmla="*/ 27 w 31"/>
                  <a:gd name="T17" fmla="*/ 0 h 70"/>
                  <a:gd name="T18" fmla="*/ 27 w 31"/>
                  <a:gd name="T19" fmla="*/ 36 h 70"/>
                  <a:gd name="T20" fmla="*/ 12 w 31"/>
                  <a:gd name="T21" fmla="*/ 36 h 70"/>
                  <a:gd name="T22" fmla="*/ 0 w 31"/>
                  <a:gd name="T23" fmla="*/ 7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70"/>
                  <a:gd name="T38" fmla="*/ 31 w 31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70">
                    <a:moveTo>
                      <a:pt x="0" y="44"/>
                    </a:moveTo>
                    <a:lnTo>
                      <a:pt x="8" y="57"/>
                    </a:lnTo>
                    <a:lnTo>
                      <a:pt x="8" y="70"/>
                    </a:lnTo>
                    <a:lnTo>
                      <a:pt x="18" y="70"/>
                    </a:lnTo>
                    <a:lnTo>
                      <a:pt x="18" y="57"/>
                    </a:lnTo>
                    <a:lnTo>
                      <a:pt x="18" y="44"/>
                    </a:lnTo>
                    <a:lnTo>
                      <a:pt x="31" y="44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8" y="2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5" name="Freeform 353"/>
              <p:cNvSpPr>
                <a:spLocks noChangeAspect="1"/>
              </p:cNvSpPr>
              <p:nvPr/>
            </p:nvSpPr>
            <p:spPr bwMode="auto">
              <a:xfrm>
                <a:off x="1943" y="3709"/>
                <a:ext cx="92" cy="50"/>
              </a:xfrm>
              <a:custGeom>
                <a:avLst/>
                <a:gdLst>
                  <a:gd name="T0" fmla="*/ 0 w 76"/>
                  <a:gd name="T1" fmla="*/ 47 h 37"/>
                  <a:gd name="T2" fmla="*/ 74 w 76"/>
                  <a:gd name="T3" fmla="*/ 47 h 37"/>
                  <a:gd name="T4" fmla="*/ 74 w 76"/>
                  <a:gd name="T5" fmla="*/ 68 h 37"/>
                  <a:gd name="T6" fmla="*/ 92 w 76"/>
                  <a:gd name="T7" fmla="*/ 68 h 37"/>
                  <a:gd name="T8" fmla="*/ 85 w 76"/>
                  <a:gd name="T9" fmla="*/ 47 h 37"/>
                  <a:gd name="T10" fmla="*/ 97 w 76"/>
                  <a:gd name="T11" fmla="*/ 30 h 37"/>
                  <a:gd name="T12" fmla="*/ 111 w 76"/>
                  <a:gd name="T13" fmla="*/ 9 h 37"/>
                  <a:gd name="T14" fmla="*/ 92 w 76"/>
                  <a:gd name="T15" fmla="*/ 9 h 37"/>
                  <a:gd name="T16" fmla="*/ 74 w 76"/>
                  <a:gd name="T17" fmla="*/ 0 h 37"/>
                  <a:gd name="T18" fmla="*/ 65 w 76"/>
                  <a:gd name="T19" fmla="*/ 24 h 37"/>
                  <a:gd name="T20" fmla="*/ 47 w 76"/>
                  <a:gd name="T21" fmla="*/ 24 h 37"/>
                  <a:gd name="T22" fmla="*/ 28 w 76"/>
                  <a:gd name="T23" fmla="*/ 24 h 37"/>
                  <a:gd name="T24" fmla="*/ 16 w 76"/>
                  <a:gd name="T25" fmla="*/ 30 h 37"/>
                  <a:gd name="T26" fmla="*/ 7 w 76"/>
                  <a:gd name="T27" fmla="*/ 32 h 37"/>
                  <a:gd name="T28" fmla="*/ 0 w 76"/>
                  <a:gd name="T29" fmla="*/ 47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6"/>
                  <a:gd name="T46" fmla="*/ 0 h 37"/>
                  <a:gd name="T47" fmla="*/ 76 w 7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6" h="37">
                    <a:moveTo>
                      <a:pt x="0" y="26"/>
                    </a:moveTo>
                    <a:lnTo>
                      <a:pt x="50" y="26"/>
                    </a:lnTo>
                    <a:lnTo>
                      <a:pt x="50" y="37"/>
                    </a:lnTo>
                    <a:lnTo>
                      <a:pt x="63" y="37"/>
                    </a:lnTo>
                    <a:lnTo>
                      <a:pt x="58" y="26"/>
                    </a:lnTo>
                    <a:lnTo>
                      <a:pt x="66" y="16"/>
                    </a:lnTo>
                    <a:lnTo>
                      <a:pt x="76" y="5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5" y="13"/>
                    </a:lnTo>
                    <a:lnTo>
                      <a:pt x="32" y="13"/>
                    </a:lnTo>
                    <a:lnTo>
                      <a:pt x="19" y="13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6" name="Freeform 352"/>
              <p:cNvSpPr>
                <a:spLocks noChangeAspect="1"/>
              </p:cNvSpPr>
              <p:nvPr/>
            </p:nvSpPr>
            <p:spPr bwMode="auto">
              <a:xfrm>
                <a:off x="2540" y="3727"/>
                <a:ext cx="16" cy="24"/>
              </a:xfrm>
              <a:custGeom>
                <a:avLst/>
                <a:gdLst>
                  <a:gd name="T0" fmla="*/ 0 w 13"/>
                  <a:gd name="T1" fmla="*/ 32 h 18"/>
                  <a:gd name="T2" fmla="*/ 20 w 13"/>
                  <a:gd name="T3" fmla="*/ 32 h 18"/>
                  <a:gd name="T4" fmla="*/ 20 w 13"/>
                  <a:gd name="T5" fmla="*/ 23 h 18"/>
                  <a:gd name="T6" fmla="*/ 20 w 13"/>
                  <a:gd name="T7" fmla="*/ 0 h 18"/>
                  <a:gd name="T8" fmla="*/ 0 w 13"/>
                  <a:gd name="T9" fmla="*/ 0 h 18"/>
                  <a:gd name="T10" fmla="*/ 0 w 13"/>
                  <a:gd name="T11" fmla="*/ 3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8"/>
                  <a:gd name="T20" fmla="*/ 13 w 1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8">
                    <a:moveTo>
                      <a:pt x="0" y="18"/>
                    </a:moveTo>
                    <a:lnTo>
                      <a:pt x="13" y="18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853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7" name="Freeform 351"/>
              <p:cNvSpPr>
                <a:spLocks noChangeAspect="1"/>
              </p:cNvSpPr>
              <p:nvPr/>
            </p:nvSpPr>
            <p:spPr bwMode="auto">
              <a:xfrm>
                <a:off x="2556" y="3727"/>
                <a:ext cx="92" cy="24"/>
              </a:xfrm>
              <a:custGeom>
                <a:avLst/>
                <a:gdLst>
                  <a:gd name="T0" fmla="*/ 0 w 76"/>
                  <a:gd name="T1" fmla="*/ 23 h 18"/>
                  <a:gd name="T2" fmla="*/ 57 w 76"/>
                  <a:gd name="T3" fmla="*/ 9 h 18"/>
                  <a:gd name="T4" fmla="*/ 57 w 76"/>
                  <a:gd name="T5" fmla="*/ 32 h 18"/>
                  <a:gd name="T6" fmla="*/ 84 w 76"/>
                  <a:gd name="T7" fmla="*/ 32 h 18"/>
                  <a:gd name="T8" fmla="*/ 111 w 76"/>
                  <a:gd name="T9" fmla="*/ 32 h 18"/>
                  <a:gd name="T10" fmla="*/ 104 w 76"/>
                  <a:gd name="T11" fmla="*/ 23 h 18"/>
                  <a:gd name="T12" fmla="*/ 64 w 76"/>
                  <a:gd name="T13" fmla="*/ 0 h 18"/>
                  <a:gd name="T14" fmla="*/ 19 w 76"/>
                  <a:gd name="T15" fmla="*/ 0 h 18"/>
                  <a:gd name="T16" fmla="*/ 0 w 76"/>
                  <a:gd name="T17" fmla="*/ 0 h 18"/>
                  <a:gd name="T18" fmla="*/ 0 w 76"/>
                  <a:gd name="T19" fmla="*/ 2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"/>
                  <a:gd name="T31" fmla="*/ 0 h 18"/>
                  <a:gd name="T32" fmla="*/ 76 w 76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" h="18">
                    <a:moveTo>
                      <a:pt x="0" y="13"/>
                    </a:moveTo>
                    <a:lnTo>
                      <a:pt x="39" y="5"/>
                    </a:lnTo>
                    <a:lnTo>
                      <a:pt x="39" y="18"/>
                    </a:lnTo>
                    <a:lnTo>
                      <a:pt x="57" y="18"/>
                    </a:lnTo>
                    <a:lnTo>
                      <a:pt x="76" y="18"/>
                    </a:lnTo>
                    <a:lnTo>
                      <a:pt x="71" y="13"/>
                    </a:lnTo>
                    <a:lnTo>
                      <a:pt x="4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8" name="Freeform 350"/>
              <p:cNvSpPr>
                <a:spLocks noChangeAspect="1"/>
              </p:cNvSpPr>
              <p:nvPr/>
            </p:nvSpPr>
            <p:spPr bwMode="auto">
              <a:xfrm>
                <a:off x="2176" y="3692"/>
                <a:ext cx="37" cy="84"/>
              </a:xfrm>
              <a:custGeom>
                <a:avLst/>
                <a:gdLst>
                  <a:gd name="T0" fmla="*/ 0 w 31"/>
                  <a:gd name="T1" fmla="*/ 32 h 63"/>
                  <a:gd name="T2" fmla="*/ 7 w 31"/>
                  <a:gd name="T3" fmla="*/ 112 h 63"/>
                  <a:gd name="T4" fmla="*/ 44 w 31"/>
                  <a:gd name="T5" fmla="*/ 79 h 63"/>
                  <a:gd name="T6" fmla="*/ 25 w 31"/>
                  <a:gd name="T7" fmla="*/ 79 h 63"/>
                  <a:gd name="T8" fmla="*/ 25 w 31"/>
                  <a:gd name="T9" fmla="*/ 55 h 63"/>
                  <a:gd name="T10" fmla="*/ 44 w 31"/>
                  <a:gd name="T11" fmla="*/ 55 h 63"/>
                  <a:gd name="T12" fmla="*/ 44 w 31"/>
                  <a:gd name="T13" fmla="*/ 32 h 63"/>
                  <a:gd name="T14" fmla="*/ 44 w 31"/>
                  <a:gd name="T15" fmla="*/ 9 h 63"/>
                  <a:gd name="T16" fmla="*/ 25 w 31"/>
                  <a:gd name="T17" fmla="*/ 9 h 63"/>
                  <a:gd name="T18" fmla="*/ 0 w 31"/>
                  <a:gd name="T19" fmla="*/ 0 h 63"/>
                  <a:gd name="T20" fmla="*/ 0 w 31"/>
                  <a:gd name="T21" fmla="*/ 3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63"/>
                  <a:gd name="T35" fmla="*/ 31 w 31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63">
                    <a:moveTo>
                      <a:pt x="0" y="18"/>
                    </a:moveTo>
                    <a:lnTo>
                      <a:pt x="5" y="63"/>
                    </a:lnTo>
                    <a:lnTo>
                      <a:pt x="31" y="44"/>
                    </a:lnTo>
                    <a:lnTo>
                      <a:pt x="18" y="44"/>
                    </a:lnTo>
                    <a:lnTo>
                      <a:pt x="18" y="31"/>
                    </a:lnTo>
                    <a:lnTo>
                      <a:pt x="31" y="31"/>
                    </a:lnTo>
                    <a:lnTo>
                      <a:pt x="31" y="18"/>
                    </a:lnTo>
                    <a:lnTo>
                      <a:pt x="31" y="5"/>
                    </a:lnTo>
                    <a:lnTo>
                      <a:pt x="18" y="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9" name="Freeform 349"/>
              <p:cNvSpPr>
                <a:spLocks noChangeAspect="1"/>
              </p:cNvSpPr>
              <p:nvPr/>
            </p:nvSpPr>
            <p:spPr bwMode="auto">
              <a:xfrm>
                <a:off x="2198" y="3716"/>
                <a:ext cx="109" cy="71"/>
              </a:xfrm>
              <a:custGeom>
                <a:avLst/>
                <a:gdLst>
                  <a:gd name="T0" fmla="*/ 19 w 90"/>
                  <a:gd name="T1" fmla="*/ 47 h 53"/>
                  <a:gd name="T2" fmla="*/ 58 w 90"/>
                  <a:gd name="T3" fmla="*/ 47 h 53"/>
                  <a:gd name="T4" fmla="*/ 113 w 90"/>
                  <a:gd name="T5" fmla="*/ 95 h 53"/>
                  <a:gd name="T6" fmla="*/ 113 w 90"/>
                  <a:gd name="T7" fmla="*/ 70 h 53"/>
                  <a:gd name="T8" fmla="*/ 132 w 90"/>
                  <a:gd name="T9" fmla="*/ 70 h 53"/>
                  <a:gd name="T10" fmla="*/ 132 w 90"/>
                  <a:gd name="T11" fmla="*/ 52 h 53"/>
                  <a:gd name="T12" fmla="*/ 127 w 90"/>
                  <a:gd name="T13" fmla="*/ 38 h 53"/>
                  <a:gd name="T14" fmla="*/ 124 w 90"/>
                  <a:gd name="T15" fmla="*/ 28 h 53"/>
                  <a:gd name="T16" fmla="*/ 116 w 90"/>
                  <a:gd name="T17" fmla="*/ 23 h 53"/>
                  <a:gd name="T18" fmla="*/ 102 w 90"/>
                  <a:gd name="T19" fmla="*/ 20 h 53"/>
                  <a:gd name="T20" fmla="*/ 74 w 90"/>
                  <a:gd name="T21" fmla="*/ 0 h 53"/>
                  <a:gd name="T22" fmla="*/ 74 w 90"/>
                  <a:gd name="T23" fmla="*/ 23 h 53"/>
                  <a:gd name="T24" fmla="*/ 58 w 90"/>
                  <a:gd name="T25" fmla="*/ 23 h 53"/>
                  <a:gd name="T26" fmla="*/ 40 w 90"/>
                  <a:gd name="T27" fmla="*/ 23 h 53"/>
                  <a:gd name="T28" fmla="*/ 28 w 90"/>
                  <a:gd name="T29" fmla="*/ 0 h 53"/>
                  <a:gd name="T30" fmla="*/ 19 w 90"/>
                  <a:gd name="T31" fmla="*/ 0 h 53"/>
                  <a:gd name="T32" fmla="*/ 19 w 90"/>
                  <a:gd name="T33" fmla="*/ 23 h 53"/>
                  <a:gd name="T34" fmla="*/ 0 w 90"/>
                  <a:gd name="T35" fmla="*/ 23 h 53"/>
                  <a:gd name="T36" fmla="*/ 0 w 90"/>
                  <a:gd name="T37" fmla="*/ 47 h 53"/>
                  <a:gd name="T38" fmla="*/ 19 w 90"/>
                  <a:gd name="T39" fmla="*/ 47 h 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0"/>
                  <a:gd name="T61" fmla="*/ 0 h 53"/>
                  <a:gd name="T62" fmla="*/ 90 w 90"/>
                  <a:gd name="T63" fmla="*/ 53 h 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0" h="53">
                    <a:moveTo>
                      <a:pt x="13" y="26"/>
                    </a:moveTo>
                    <a:lnTo>
                      <a:pt x="40" y="26"/>
                    </a:lnTo>
                    <a:lnTo>
                      <a:pt x="77" y="53"/>
                    </a:lnTo>
                    <a:lnTo>
                      <a:pt x="77" y="39"/>
                    </a:lnTo>
                    <a:lnTo>
                      <a:pt x="90" y="39"/>
                    </a:lnTo>
                    <a:lnTo>
                      <a:pt x="90" y="29"/>
                    </a:lnTo>
                    <a:lnTo>
                      <a:pt x="87" y="21"/>
                    </a:lnTo>
                    <a:lnTo>
                      <a:pt x="84" y="16"/>
                    </a:lnTo>
                    <a:lnTo>
                      <a:pt x="79" y="13"/>
                    </a:lnTo>
                    <a:lnTo>
                      <a:pt x="69" y="11"/>
                    </a:lnTo>
                    <a:lnTo>
                      <a:pt x="50" y="0"/>
                    </a:lnTo>
                    <a:lnTo>
                      <a:pt x="50" y="13"/>
                    </a:lnTo>
                    <a:lnTo>
                      <a:pt x="40" y="13"/>
                    </a:lnTo>
                    <a:lnTo>
                      <a:pt x="27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0" name="Rectangle 348"/>
              <p:cNvSpPr>
                <a:spLocks noChangeAspect="1" noChangeArrowheads="1"/>
              </p:cNvSpPr>
              <p:nvPr/>
            </p:nvSpPr>
            <p:spPr bwMode="auto">
              <a:xfrm>
                <a:off x="1880" y="3744"/>
                <a:ext cx="15" cy="15"/>
              </a:xfrm>
              <a:prstGeom prst="rect">
                <a:avLst/>
              </a:prstGeom>
              <a:solidFill>
                <a:srgbClr val="504D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01" name="Freeform 347"/>
              <p:cNvSpPr>
                <a:spLocks noChangeAspect="1"/>
              </p:cNvSpPr>
              <p:nvPr/>
            </p:nvSpPr>
            <p:spPr bwMode="auto">
              <a:xfrm>
                <a:off x="1895" y="3744"/>
                <a:ext cx="64" cy="24"/>
              </a:xfrm>
              <a:custGeom>
                <a:avLst/>
                <a:gdLst>
                  <a:gd name="T0" fmla="*/ 0 w 52"/>
                  <a:gd name="T1" fmla="*/ 20 h 18"/>
                  <a:gd name="T2" fmla="*/ 39 w 52"/>
                  <a:gd name="T3" fmla="*/ 20 h 18"/>
                  <a:gd name="T4" fmla="*/ 59 w 52"/>
                  <a:gd name="T5" fmla="*/ 32 h 18"/>
                  <a:gd name="T6" fmla="*/ 79 w 52"/>
                  <a:gd name="T7" fmla="*/ 20 h 18"/>
                  <a:gd name="T8" fmla="*/ 59 w 52"/>
                  <a:gd name="T9" fmla="*/ 0 h 18"/>
                  <a:gd name="T10" fmla="*/ 0 w 52"/>
                  <a:gd name="T11" fmla="*/ 0 h 18"/>
                  <a:gd name="T12" fmla="*/ 0 w 52"/>
                  <a:gd name="T13" fmla="*/ 2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8"/>
                  <a:gd name="T23" fmla="*/ 52 w 5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8">
                    <a:moveTo>
                      <a:pt x="0" y="11"/>
                    </a:moveTo>
                    <a:lnTo>
                      <a:pt x="26" y="11"/>
                    </a:lnTo>
                    <a:lnTo>
                      <a:pt x="39" y="18"/>
                    </a:lnTo>
                    <a:lnTo>
                      <a:pt x="52" y="11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2" name="Freeform 346"/>
              <p:cNvSpPr>
                <a:spLocks noChangeAspect="1"/>
              </p:cNvSpPr>
              <p:nvPr/>
            </p:nvSpPr>
            <p:spPr bwMode="auto">
              <a:xfrm>
                <a:off x="2166" y="3716"/>
                <a:ext cx="16" cy="60"/>
              </a:xfrm>
              <a:custGeom>
                <a:avLst/>
                <a:gdLst>
                  <a:gd name="T0" fmla="*/ 20 w 13"/>
                  <a:gd name="T1" fmla="*/ 80 h 45"/>
                  <a:gd name="T2" fmla="*/ 12 w 13"/>
                  <a:gd name="T3" fmla="*/ 0 h 45"/>
                  <a:gd name="T4" fmla="*/ 0 w 13"/>
                  <a:gd name="T5" fmla="*/ 0 h 45"/>
                  <a:gd name="T6" fmla="*/ 0 w 13"/>
                  <a:gd name="T7" fmla="*/ 80 h 45"/>
                  <a:gd name="T8" fmla="*/ 20 w 13"/>
                  <a:gd name="T9" fmla="*/ 8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5"/>
                  <a:gd name="T17" fmla="*/ 13 w 1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5">
                    <a:moveTo>
                      <a:pt x="13" y="45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3" name="Freeform 345"/>
              <p:cNvSpPr>
                <a:spLocks noChangeAspect="1"/>
              </p:cNvSpPr>
              <p:nvPr/>
            </p:nvSpPr>
            <p:spPr bwMode="auto">
              <a:xfrm>
                <a:off x="2523" y="3751"/>
                <a:ext cx="33" cy="17"/>
              </a:xfrm>
              <a:custGeom>
                <a:avLst/>
                <a:gdLst>
                  <a:gd name="T0" fmla="*/ 0 w 27"/>
                  <a:gd name="T1" fmla="*/ 22 h 13"/>
                  <a:gd name="T2" fmla="*/ 40 w 27"/>
                  <a:gd name="T3" fmla="*/ 22 h 13"/>
                  <a:gd name="T4" fmla="*/ 40 w 27"/>
                  <a:gd name="T5" fmla="*/ 0 h 13"/>
                  <a:gd name="T6" fmla="*/ 21 w 27"/>
                  <a:gd name="T7" fmla="*/ 0 h 13"/>
                  <a:gd name="T8" fmla="*/ 0 w 27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3"/>
                  <a:gd name="T17" fmla="*/ 27 w 2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3">
                    <a:moveTo>
                      <a:pt x="0" y="13"/>
                    </a:moveTo>
                    <a:lnTo>
                      <a:pt x="27" y="13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4" name="Freeform 344"/>
              <p:cNvSpPr>
                <a:spLocks noChangeAspect="1"/>
              </p:cNvSpPr>
              <p:nvPr/>
            </p:nvSpPr>
            <p:spPr bwMode="auto">
              <a:xfrm>
                <a:off x="2664" y="3768"/>
                <a:ext cx="31" cy="19"/>
              </a:xfrm>
              <a:custGeom>
                <a:avLst/>
                <a:gdLst>
                  <a:gd name="T0" fmla="*/ 37 w 26"/>
                  <a:gd name="T1" fmla="*/ 26 h 14"/>
                  <a:gd name="T2" fmla="*/ 37 w 26"/>
                  <a:gd name="T3" fmla="*/ 11 h 14"/>
                  <a:gd name="T4" fmla="*/ 19 w 26"/>
                  <a:gd name="T5" fmla="*/ 0 h 14"/>
                  <a:gd name="T6" fmla="*/ 0 w 26"/>
                  <a:gd name="T7" fmla="*/ 0 h 14"/>
                  <a:gd name="T8" fmla="*/ 0 w 26"/>
                  <a:gd name="T9" fmla="*/ 26 h 14"/>
                  <a:gd name="T10" fmla="*/ 37 w 26"/>
                  <a:gd name="T11" fmla="*/ 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4"/>
                  <a:gd name="T20" fmla="*/ 26 w 2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4">
                    <a:moveTo>
                      <a:pt x="26" y="14"/>
                    </a:moveTo>
                    <a:lnTo>
                      <a:pt x="26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5" name="Freeform 343"/>
              <p:cNvSpPr>
                <a:spLocks noChangeAspect="1"/>
              </p:cNvSpPr>
              <p:nvPr/>
            </p:nvSpPr>
            <p:spPr bwMode="auto">
              <a:xfrm>
                <a:off x="1943" y="3759"/>
                <a:ext cx="45" cy="86"/>
              </a:xfrm>
              <a:custGeom>
                <a:avLst/>
                <a:gdLst>
                  <a:gd name="T0" fmla="*/ 19 w 37"/>
                  <a:gd name="T1" fmla="*/ 60 h 65"/>
                  <a:gd name="T2" fmla="*/ 7 w 37"/>
                  <a:gd name="T3" fmla="*/ 82 h 65"/>
                  <a:gd name="T4" fmla="*/ 7 w 37"/>
                  <a:gd name="T5" fmla="*/ 97 h 65"/>
                  <a:gd name="T6" fmla="*/ 16 w 37"/>
                  <a:gd name="T7" fmla="*/ 105 h 65"/>
                  <a:gd name="T8" fmla="*/ 35 w 37"/>
                  <a:gd name="T9" fmla="*/ 114 h 65"/>
                  <a:gd name="T10" fmla="*/ 32 w 37"/>
                  <a:gd name="T11" fmla="*/ 86 h 65"/>
                  <a:gd name="T12" fmla="*/ 28 w 37"/>
                  <a:gd name="T13" fmla="*/ 69 h 65"/>
                  <a:gd name="T14" fmla="*/ 32 w 37"/>
                  <a:gd name="T15" fmla="*/ 60 h 65"/>
                  <a:gd name="T16" fmla="*/ 35 w 37"/>
                  <a:gd name="T17" fmla="*/ 49 h 65"/>
                  <a:gd name="T18" fmla="*/ 47 w 37"/>
                  <a:gd name="T19" fmla="*/ 49 h 65"/>
                  <a:gd name="T20" fmla="*/ 55 w 37"/>
                  <a:gd name="T21" fmla="*/ 45 h 65"/>
                  <a:gd name="T22" fmla="*/ 55 w 37"/>
                  <a:gd name="T23" fmla="*/ 26 h 65"/>
                  <a:gd name="T24" fmla="*/ 19 w 37"/>
                  <a:gd name="T25" fmla="*/ 0 h 65"/>
                  <a:gd name="T26" fmla="*/ 0 w 37"/>
                  <a:gd name="T27" fmla="*/ 12 h 65"/>
                  <a:gd name="T28" fmla="*/ 19 w 37"/>
                  <a:gd name="T29" fmla="*/ 22 h 65"/>
                  <a:gd name="T30" fmla="*/ 19 w 37"/>
                  <a:gd name="T31" fmla="*/ 60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65"/>
                  <a:gd name="T50" fmla="*/ 37 w 37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65">
                    <a:moveTo>
                      <a:pt x="13" y="34"/>
                    </a:moveTo>
                    <a:lnTo>
                      <a:pt x="5" y="47"/>
                    </a:lnTo>
                    <a:lnTo>
                      <a:pt x="5" y="55"/>
                    </a:lnTo>
                    <a:lnTo>
                      <a:pt x="11" y="60"/>
                    </a:lnTo>
                    <a:lnTo>
                      <a:pt x="24" y="65"/>
                    </a:lnTo>
                    <a:lnTo>
                      <a:pt x="21" y="49"/>
                    </a:lnTo>
                    <a:lnTo>
                      <a:pt x="19" y="39"/>
                    </a:lnTo>
                    <a:lnTo>
                      <a:pt x="21" y="34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37" y="26"/>
                    </a:lnTo>
                    <a:lnTo>
                      <a:pt x="37" y="15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3" y="13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6" name="Freeform 342"/>
              <p:cNvSpPr>
                <a:spLocks noChangeAspect="1"/>
              </p:cNvSpPr>
              <p:nvPr/>
            </p:nvSpPr>
            <p:spPr bwMode="auto">
              <a:xfrm>
                <a:off x="2182" y="3751"/>
                <a:ext cx="64" cy="53"/>
              </a:xfrm>
              <a:custGeom>
                <a:avLst/>
                <a:gdLst>
                  <a:gd name="T0" fmla="*/ 0 w 53"/>
                  <a:gd name="T1" fmla="*/ 33 h 40"/>
                  <a:gd name="T2" fmla="*/ 0 w 53"/>
                  <a:gd name="T3" fmla="*/ 70 h 40"/>
                  <a:gd name="T4" fmla="*/ 65 w 53"/>
                  <a:gd name="T5" fmla="*/ 70 h 40"/>
                  <a:gd name="T6" fmla="*/ 37 w 53"/>
                  <a:gd name="T7" fmla="*/ 48 h 40"/>
                  <a:gd name="T8" fmla="*/ 47 w 53"/>
                  <a:gd name="T9" fmla="*/ 15 h 40"/>
                  <a:gd name="T10" fmla="*/ 77 w 53"/>
                  <a:gd name="T11" fmla="*/ 0 h 40"/>
                  <a:gd name="T12" fmla="*/ 37 w 53"/>
                  <a:gd name="T13" fmla="*/ 0 h 40"/>
                  <a:gd name="T14" fmla="*/ 0 w 53"/>
                  <a:gd name="T15" fmla="*/ 3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40"/>
                  <a:gd name="T26" fmla="*/ 53 w 53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40">
                    <a:moveTo>
                      <a:pt x="0" y="19"/>
                    </a:moveTo>
                    <a:lnTo>
                      <a:pt x="0" y="40"/>
                    </a:lnTo>
                    <a:lnTo>
                      <a:pt x="45" y="40"/>
                    </a:lnTo>
                    <a:lnTo>
                      <a:pt x="26" y="27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2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7" name="Freeform 341"/>
              <p:cNvSpPr>
                <a:spLocks noChangeAspect="1"/>
              </p:cNvSpPr>
              <p:nvPr/>
            </p:nvSpPr>
            <p:spPr bwMode="auto">
              <a:xfrm>
                <a:off x="1586" y="3793"/>
                <a:ext cx="16" cy="18"/>
              </a:xfrm>
              <a:custGeom>
                <a:avLst/>
                <a:gdLst>
                  <a:gd name="T0" fmla="*/ 0 w 13"/>
                  <a:gd name="T1" fmla="*/ 25 h 13"/>
                  <a:gd name="T2" fmla="*/ 20 w 13"/>
                  <a:gd name="T3" fmla="*/ 25 h 13"/>
                  <a:gd name="T4" fmla="*/ 20 w 13"/>
                  <a:gd name="T5" fmla="*/ 0 h 13"/>
                  <a:gd name="T6" fmla="*/ 7 w 13"/>
                  <a:gd name="T7" fmla="*/ 10 h 13"/>
                  <a:gd name="T8" fmla="*/ 0 w 13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8" name="Freeform 340"/>
              <p:cNvSpPr>
                <a:spLocks noChangeAspect="1"/>
              </p:cNvSpPr>
              <p:nvPr/>
            </p:nvSpPr>
            <p:spPr bwMode="auto">
              <a:xfrm>
                <a:off x="1880" y="3759"/>
                <a:ext cx="47" cy="86"/>
              </a:xfrm>
              <a:custGeom>
                <a:avLst/>
                <a:gdLst>
                  <a:gd name="T0" fmla="*/ 0 w 39"/>
                  <a:gd name="T1" fmla="*/ 77 h 65"/>
                  <a:gd name="T2" fmla="*/ 37 w 39"/>
                  <a:gd name="T3" fmla="*/ 114 h 65"/>
                  <a:gd name="T4" fmla="*/ 37 w 39"/>
                  <a:gd name="T5" fmla="*/ 77 h 65"/>
                  <a:gd name="T6" fmla="*/ 37 w 39"/>
                  <a:gd name="T7" fmla="*/ 22 h 65"/>
                  <a:gd name="T8" fmla="*/ 57 w 39"/>
                  <a:gd name="T9" fmla="*/ 22 h 65"/>
                  <a:gd name="T10" fmla="*/ 57 w 39"/>
                  <a:gd name="T11" fmla="*/ 0 h 65"/>
                  <a:gd name="T12" fmla="*/ 19 w 39"/>
                  <a:gd name="T13" fmla="*/ 0 h 65"/>
                  <a:gd name="T14" fmla="*/ 0 w 39"/>
                  <a:gd name="T15" fmla="*/ 0 h 65"/>
                  <a:gd name="T16" fmla="*/ 0 w 39"/>
                  <a:gd name="T17" fmla="*/ 77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65"/>
                  <a:gd name="T29" fmla="*/ 39 w 3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65">
                    <a:moveTo>
                      <a:pt x="0" y="44"/>
                    </a:moveTo>
                    <a:lnTo>
                      <a:pt x="26" y="65"/>
                    </a:lnTo>
                    <a:lnTo>
                      <a:pt x="26" y="44"/>
                    </a:lnTo>
                    <a:lnTo>
                      <a:pt x="26" y="13"/>
                    </a:lnTo>
                    <a:lnTo>
                      <a:pt x="39" y="13"/>
                    </a:lnTo>
                    <a:lnTo>
                      <a:pt x="3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9" name="Freeform 339"/>
              <p:cNvSpPr>
                <a:spLocks noChangeAspect="1"/>
              </p:cNvSpPr>
              <p:nvPr/>
            </p:nvSpPr>
            <p:spPr bwMode="auto">
              <a:xfrm>
                <a:off x="2013" y="3685"/>
                <a:ext cx="77" cy="126"/>
              </a:xfrm>
              <a:custGeom>
                <a:avLst/>
                <a:gdLst>
                  <a:gd name="T0" fmla="*/ 27 w 63"/>
                  <a:gd name="T1" fmla="*/ 32 h 94"/>
                  <a:gd name="T2" fmla="*/ 27 w 63"/>
                  <a:gd name="T3" fmla="*/ 42 h 94"/>
                  <a:gd name="T4" fmla="*/ 12 w 63"/>
                  <a:gd name="T5" fmla="*/ 62 h 94"/>
                  <a:gd name="T6" fmla="*/ 0 w 63"/>
                  <a:gd name="T7" fmla="*/ 79 h 94"/>
                  <a:gd name="T8" fmla="*/ 7 w 63"/>
                  <a:gd name="T9" fmla="*/ 99 h 94"/>
                  <a:gd name="T10" fmla="*/ 7 w 63"/>
                  <a:gd name="T11" fmla="*/ 122 h 94"/>
                  <a:gd name="T12" fmla="*/ 15 w 63"/>
                  <a:gd name="T13" fmla="*/ 169 h 94"/>
                  <a:gd name="T14" fmla="*/ 27 w 63"/>
                  <a:gd name="T15" fmla="*/ 169 h 94"/>
                  <a:gd name="T16" fmla="*/ 27 w 63"/>
                  <a:gd name="T17" fmla="*/ 99 h 94"/>
                  <a:gd name="T18" fmla="*/ 46 w 63"/>
                  <a:gd name="T19" fmla="*/ 99 h 94"/>
                  <a:gd name="T20" fmla="*/ 94 w 63"/>
                  <a:gd name="T21" fmla="*/ 56 h 94"/>
                  <a:gd name="T22" fmla="*/ 94 w 63"/>
                  <a:gd name="T23" fmla="*/ 42 h 94"/>
                  <a:gd name="T24" fmla="*/ 94 w 63"/>
                  <a:gd name="T25" fmla="*/ 17 h 94"/>
                  <a:gd name="T26" fmla="*/ 75 w 63"/>
                  <a:gd name="T27" fmla="*/ 9 h 94"/>
                  <a:gd name="T28" fmla="*/ 75 w 63"/>
                  <a:gd name="T29" fmla="*/ 0 h 94"/>
                  <a:gd name="T30" fmla="*/ 55 w 63"/>
                  <a:gd name="T31" fmla="*/ 0 h 94"/>
                  <a:gd name="T32" fmla="*/ 27 w 63"/>
                  <a:gd name="T33" fmla="*/ 32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94"/>
                  <a:gd name="T53" fmla="*/ 63 w 63"/>
                  <a:gd name="T54" fmla="*/ 94 h 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94">
                    <a:moveTo>
                      <a:pt x="18" y="18"/>
                    </a:moveTo>
                    <a:lnTo>
                      <a:pt x="18" y="23"/>
                    </a:lnTo>
                    <a:lnTo>
                      <a:pt x="8" y="34"/>
                    </a:lnTo>
                    <a:lnTo>
                      <a:pt x="0" y="44"/>
                    </a:lnTo>
                    <a:lnTo>
                      <a:pt x="5" y="55"/>
                    </a:lnTo>
                    <a:lnTo>
                      <a:pt x="5" y="68"/>
                    </a:lnTo>
                    <a:lnTo>
                      <a:pt x="10" y="94"/>
                    </a:lnTo>
                    <a:lnTo>
                      <a:pt x="18" y="94"/>
                    </a:lnTo>
                    <a:lnTo>
                      <a:pt x="18" y="55"/>
                    </a:lnTo>
                    <a:lnTo>
                      <a:pt x="31" y="55"/>
                    </a:lnTo>
                    <a:lnTo>
                      <a:pt x="63" y="31"/>
                    </a:lnTo>
                    <a:lnTo>
                      <a:pt x="63" y="23"/>
                    </a:lnTo>
                    <a:lnTo>
                      <a:pt x="63" y="10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0" name="Freeform 338"/>
              <p:cNvSpPr>
                <a:spLocks noChangeAspect="1"/>
              </p:cNvSpPr>
              <p:nvPr/>
            </p:nvSpPr>
            <p:spPr bwMode="auto">
              <a:xfrm>
                <a:off x="1911" y="3759"/>
                <a:ext cx="48" cy="58"/>
              </a:xfrm>
              <a:custGeom>
                <a:avLst/>
                <a:gdLst>
                  <a:gd name="T0" fmla="*/ 0 w 39"/>
                  <a:gd name="T1" fmla="*/ 76 h 44"/>
                  <a:gd name="T2" fmla="*/ 20 w 39"/>
                  <a:gd name="T3" fmla="*/ 76 h 44"/>
                  <a:gd name="T4" fmla="*/ 20 w 39"/>
                  <a:gd name="T5" fmla="*/ 45 h 44"/>
                  <a:gd name="T6" fmla="*/ 59 w 39"/>
                  <a:gd name="T7" fmla="*/ 59 h 44"/>
                  <a:gd name="T8" fmla="*/ 59 w 39"/>
                  <a:gd name="T9" fmla="*/ 22 h 44"/>
                  <a:gd name="T10" fmla="*/ 39 w 39"/>
                  <a:gd name="T11" fmla="*/ 12 h 44"/>
                  <a:gd name="T12" fmla="*/ 20 w 39"/>
                  <a:gd name="T13" fmla="*/ 0 h 44"/>
                  <a:gd name="T14" fmla="*/ 20 w 39"/>
                  <a:gd name="T15" fmla="*/ 22 h 44"/>
                  <a:gd name="T16" fmla="*/ 0 w 39"/>
                  <a:gd name="T17" fmla="*/ 22 h 44"/>
                  <a:gd name="T18" fmla="*/ 0 w 39"/>
                  <a:gd name="T19" fmla="*/ 76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4"/>
                  <a:gd name="T32" fmla="*/ 39 w 39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4">
                    <a:moveTo>
                      <a:pt x="0" y="44"/>
                    </a:moveTo>
                    <a:lnTo>
                      <a:pt x="13" y="44"/>
                    </a:lnTo>
                    <a:lnTo>
                      <a:pt x="13" y="26"/>
                    </a:lnTo>
                    <a:lnTo>
                      <a:pt x="39" y="34"/>
                    </a:lnTo>
                    <a:lnTo>
                      <a:pt x="39" y="13"/>
                    </a:lnTo>
                    <a:lnTo>
                      <a:pt x="26" y="7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1" name="Freeform 337"/>
              <p:cNvSpPr>
                <a:spLocks noChangeAspect="1"/>
              </p:cNvSpPr>
              <p:nvPr/>
            </p:nvSpPr>
            <p:spPr bwMode="auto">
              <a:xfrm>
                <a:off x="2090" y="3709"/>
                <a:ext cx="156" cy="143"/>
              </a:xfrm>
              <a:custGeom>
                <a:avLst/>
                <a:gdLst>
                  <a:gd name="T0" fmla="*/ 0 w 129"/>
                  <a:gd name="T1" fmla="*/ 9 h 107"/>
                  <a:gd name="T2" fmla="*/ 0 w 129"/>
                  <a:gd name="T3" fmla="*/ 23 h 107"/>
                  <a:gd name="T4" fmla="*/ 19 w 129"/>
                  <a:gd name="T5" fmla="*/ 32 h 107"/>
                  <a:gd name="T6" fmla="*/ 85 w 129"/>
                  <a:gd name="T7" fmla="*/ 23 h 107"/>
                  <a:gd name="T8" fmla="*/ 85 w 129"/>
                  <a:gd name="T9" fmla="*/ 104 h 107"/>
                  <a:gd name="T10" fmla="*/ 62 w 129"/>
                  <a:gd name="T11" fmla="*/ 104 h 107"/>
                  <a:gd name="T12" fmla="*/ 92 w 129"/>
                  <a:gd name="T13" fmla="*/ 144 h 107"/>
                  <a:gd name="T14" fmla="*/ 127 w 129"/>
                  <a:gd name="T15" fmla="*/ 144 h 107"/>
                  <a:gd name="T16" fmla="*/ 149 w 129"/>
                  <a:gd name="T17" fmla="*/ 144 h 107"/>
                  <a:gd name="T18" fmla="*/ 158 w 129"/>
                  <a:gd name="T19" fmla="*/ 150 h 107"/>
                  <a:gd name="T20" fmla="*/ 161 w 129"/>
                  <a:gd name="T21" fmla="*/ 159 h 107"/>
                  <a:gd name="T22" fmla="*/ 166 w 129"/>
                  <a:gd name="T23" fmla="*/ 174 h 107"/>
                  <a:gd name="T24" fmla="*/ 169 w 129"/>
                  <a:gd name="T25" fmla="*/ 191 h 107"/>
                  <a:gd name="T26" fmla="*/ 189 w 129"/>
                  <a:gd name="T27" fmla="*/ 191 h 107"/>
                  <a:gd name="T28" fmla="*/ 189 w 129"/>
                  <a:gd name="T29" fmla="*/ 127 h 107"/>
                  <a:gd name="T30" fmla="*/ 177 w 129"/>
                  <a:gd name="T31" fmla="*/ 127 h 107"/>
                  <a:gd name="T32" fmla="*/ 111 w 129"/>
                  <a:gd name="T33" fmla="*/ 127 h 107"/>
                  <a:gd name="T34" fmla="*/ 111 w 129"/>
                  <a:gd name="T35" fmla="*/ 90 h 107"/>
                  <a:gd name="T36" fmla="*/ 92 w 129"/>
                  <a:gd name="T37" fmla="*/ 90 h 107"/>
                  <a:gd name="T38" fmla="*/ 92 w 129"/>
                  <a:gd name="T39" fmla="*/ 9 h 107"/>
                  <a:gd name="T40" fmla="*/ 57 w 129"/>
                  <a:gd name="T41" fmla="*/ 9 h 107"/>
                  <a:gd name="T42" fmla="*/ 47 w 129"/>
                  <a:gd name="T43" fmla="*/ 0 h 107"/>
                  <a:gd name="T44" fmla="*/ 0 w 129"/>
                  <a:gd name="T45" fmla="*/ 9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07"/>
                  <a:gd name="T71" fmla="*/ 129 w 129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07">
                    <a:moveTo>
                      <a:pt x="0" y="5"/>
                    </a:moveTo>
                    <a:lnTo>
                      <a:pt x="0" y="13"/>
                    </a:lnTo>
                    <a:lnTo>
                      <a:pt x="13" y="18"/>
                    </a:lnTo>
                    <a:lnTo>
                      <a:pt x="58" y="13"/>
                    </a:lnTo>
                    <a:lnTo>
                      <a:pt x="58" y="58"/>
                    </a:lnTo>
                    <a:lnTo>
                      <a:pt x="42" y="58"/>
                    </a:lnTo>
                    <a:lnTo>
                      <a:pt x="63" y="81"/>
                    </a:lnTo>
                    <a:lnTo>
                      <a:pt x="87" y="81"/>
                    </a:lnTo>
                    <a:lnTo>
                      <a:pt x="102" y="81"/>
                    </a:lnTo>
                    <a:lnTo>
                      <a:pt x="108" y="84"/>
                    </a:lnTo>
                    <a:lnTo>
                      <a:pt x="110" y="89"/>
                    </a:lnTo>
                    <a:lnTo>
                      <a:pt x="113" y="97"/>
                    </a:lnTo>
                    <a:lnTo>
                      <a:pt x="116" y="107"/>
                    </a:lnTo>
                    <a:lnTo>
                      <a:pt x="129" y="107"/>
                    </a:lnTo>
                    <a:lnTo>
                      <a:pt x="129" y="71"/>
                    </a:lnTo>
                    <a:lnTo>
                      <a:pt x="121" y="71"/>
                    </a:lnTo>
                    <a:lnTo>
                      <a:pt x="76" y="71"/>
                    </a:lnTo>
                    <a:lnTo>
                      <a:pt x="76" y="50"/>
                    </a:lnTo>
                    <a:lnTo>
                      <a:pt x="63" y="50"/>
                    </a:lnTo>
                    <a:lnTo>
                      <a:pt x="63" y="5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2" name="Freeform 336"/>
              <p:cNvSpPr>
                <a:spLocks noChangeAspect="1"/>
              </p:cNvSpPr>
              <p:nvPr/>
            </p:nvSpPr>
            <p:spPr bwMode="auto">
              <a:xfrm>
                <a:off x="1835" y="3759"/>
                <a:ext cx="45" cy="86"/>
              </a:xfrm>
              <a:custGeom>
                <a:avLst/>
                <a:gdLst>
                  <a:gd name="T0" fmla="*/ 0 w 37"/>
                  <a:gd name="T1" fmla="*/ 22 h 65"/>
                  <a:gd name="T2" fmla="*/ 23 w 37"/>
                  <a:gd name="T3" fmla="*/ 26 h 65"/>
                  <a:gd name="T4" fmla="*/ 34 w 37"/>
                  <a:gd name="T5" fmla="*/ 114 h 65"/>
                  <a:gd name="T6" fmla="*/ 55 w 37"/>
                  <a:gd name="T7" fmla="*/ 114 h 65"/>
                  <a:gd name="T8" fmla="*/ 55 w 37"/>
                  <a:gd name="T9" fmla="*/ 77 h 65"/>
                  <a:gd name="T10" fmla="*/ 55 w 37"/>
                  <a:gd name="T11" fmla="*/ 0 h 65"/>
                  <a:gd name="T12" fmla="*/ 0 w 37"/>
                  <a:gd name="T13" fmla="*/ 2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65"/>
                  <a:gd name="T23" fmla="*/ 37 w 37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65">
                    <a:moveTo>
                      <a:pt x="0" y="13"/>
                    </a:moveTo>
                    <a:lnTo>
                      <a:pt x="16" y="15"/>
                    </a:lnTo>
                    <a:lnTo>
                      <a:pt x="23" y="65"/>
                    </a:lnTo>
                    <a:lnTo>
                      <a:pt x="37" y="65"/>
                    </a:lnTo>
                    <a:lnTo>
                      <a:pt x="37" y="4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79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3" name="Freeform 335"/>
              <p:cNvSpPr>
                <a:spLocks noChangeAspect="1"/>
              </p:cNvSpPr>
              <p:nvPr/>
            </p:nvSpPr>
            <p:spPr bwMode="auto">
              <a:xfrm>
                <a:off x="1966" y="3793"/>
                <a:ext cx="22" cy="52"/>
              </a:xfrm>
              <a:custGeom>
                <a:avLst/>
                <a:gdLst>
                  <a:gd name="T0" fmla="*/ 7 w 18"/>
                  <a:gd name="T1" fmla="*/ 69 h 39"/>
                  <a:gd name="T2" fmla="*/ 20 w 18"/>
                  <a:gd name="T3" fmla="*/ 69 h 39"/>
                  <a:gd name="T4" fmla="*/ 27 w 18"/>
                  <a:gd name="T5" fmla="*/ 0 h 39"/>
                  <a:gd name="T6" fmla="*/ 20 w 18"/>
                  <a:gd name="T7" fmla="*/ 4 h 39"/>
                  <a:gd name="T8" fmla="*/ 7 w 18"/>
                  <a:gd name="T9" fmla="*/ 4 h 39"/>
                  <a:gd name="T10" fmla="*/ 2 w 18"/>
                  <a:gd name="T11" fmla="*/ 15 h 39"/>
                  <a:gd name="T12" fmla="*/ 0 w 18"/>
                  <a:gd name="T13" fmla="*/ 23 h 39"/>
                  <a:gd name="T14" fmla="*/ 2 w 18"/>
                  <a:gd name="T15" fmla="*/ 41 h 39"/>
                  <a:gd name="T16" fmla="*/ 7 w 18"/>
                  <a:gd name="T17" fmla="*/ 6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5" y="39"/>
                    </a:moveTo>
                    <a:lnTo>
                      <a:pt x="13" y="39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2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1C29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4" name="Freeform 334"/>
              <p:cNvSpPr>
                <a:spLocks noChangeAspect="1"/>
              </p:cNvSpPr>
              <p:nvPr/>
            </p:nvSpPr>
            <p:spPr bwMode="auto">
              <a:xfrm>
                <a:off x="1927" y="3793"/>
                <a:ext cx="61" cy="87"/>
              </a:xfrm>
              <a:custGeom>
                <a:avLst/>
                <a:gdLst>
                  <a:gd name="T0" fmla="*/ 0 w 50"/>
                  <a:gd name="T1" fmla="*/ 32 h 65"/>
                  <a:gd name="T2" fmla="*/ 0 w 50"/>
                  <a:gd name="T3" fmla="*/ 64 h 65"/>
                  <a:gd name="T4" fmla="*/ 39 w 50"/>
                  <a:gd name="T5" fmla="*/ 94 h 65"/>
                  <a:gd name="T6" fmla="*/ 39 w 50"/>
                  <a:gd name="T7" fmla="*/ 116 h 65"/>
                  <a:gd name="T8" fmla="*/ 74 w 50"/>
                  <a:gd name="T9" fmla="*/ 116 h 65"/>
                  <a:gd name="T10" fmla="*/ 74 w 50"/>
                  <a:gd name="T11" fmla="*/ 94 h 65"/>
                  <a:gd name="T12" fmla="*/ 67 w 50"/>
                  <a:gd name="T13" fmla="*/ 70 h 65"/>
                  <a:gd name="T14" fmla="*/ 55 w 50"/>
                  <a:gd name="T15" fmla="*/ 70 h 65"/>
                  <a:gd name="T16" fmla="*/ 35 w 50"/>
                  <a:gd name="T17" fmla="*/ 62 h 65"/>
                  <a:gd name="T18" fmla="*/ 27 w 50"/>
                  <a:gd name="T19" fmla="*/ 52 h 65"/>
                  <a:gd name="T20" fmla="*/ 27 w 50"/>
                  <a:gd name="T21" fmla="*/ 37 h 65"/>
                  <a:gd name="T22" fmla="*/ 39 w 50"/>
                  <a:gd name="T23" fmla="*/ 15 h 65"/>
                  <a:gd name="T24" fmla="*/ 0 w 50"/>
                  <a:gd name="T25" fmla="*/ 0 h 65"/>
                  <a:gd name="T26" fmla="*/ 0 w 50"/>
                  <a:gd name="T27" fmla="*/ 32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65"/>
                  <a:gd name="T44" fmla="*/ 50 w 50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65">
                    <a:moveTo>
                      <a:pt x="0" y="18"/>
                    </a:moveTo>
                    <a:lnTo>
                      <a:pt x="0" y="36"/>
                    </a:lnTo>
                    <a:lnTo>
                      <a:pt x="26" y="52"/>
                    </a:lnTo>
                    <a:lnTo>
                      <a:pt x="26" y="65"/>
                    </a:lnTo>
                    <a:lnTo>
                      <a:pt x="50" y="65"/>
                    </a:lnTo>
                    <a:lnTo>
                      <a:pt x="50" y="52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24" y="34"/>
                    </a:lnTo>
                    <a:lnTo>
                      <a:pt x="18" y="29"/>
                    </a:lnTo>
                    <a:lnTo>
                      <a:pt x="18" y="21"/>
                    </a:lnTo>
                    <a:lnTo>
                      <a:pt x="26" y="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564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5" name="Freeform 333"/>
              <p:cNvSpPr>
                <a:spLocks noChangeAspect="1"/>
              </p:cNvSpPr>
              <p:nvPr/>
            </p:nvSpPr>
            <p:spPr bwMode="auto">
              <a:xfrm>
                <a:off x="1982" y="3793"/>
                <a:ext cx="27" cy="70"/>
              </a:xfrm>
              <a:custGeom>
                <a:avLst/>
                <a:gdLst>
                  <a:gd name="T0" fmla="*/ 0 w 23"/>
                  <a:gd name="T1" fmla="*/ 71 h 52"/>
                  <a:gd name="T2" fmla="*/ 7 w 23"/>
                  <a:gd name="T3" fmla="*/ 94 h 52"/>
                  <a:gd name="T4" fmla="*/ 25 w 23"/>
                  <a:gd name="T5" fmla="*/ 94 h 52"/>
                  <a:gd name="T6" fmla="*/ 32 w 23"/>
                  <a:gd name="T7" fmla="*/ 47 h 52"/>
                  <a:gd name="T8" fmla="*/ 25 w 23"/>
                  <a:gd name="T9" fmla="*/ 0 h 52"/>
                  <a:gd name="T10" fmla="*/ 7 w 23"/>
                  <a:gd name="T11" fmla="*/ 0 h 52"/>
                  <a:gd name="T12" fmla="*/ 0 w 23"/>
                  <a:gd name="T13" fmla="*/ 7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52"/>
                  <a:gd name="T23" fmla="*/ 23 w 2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52">
                    <a:moveTo>
                      <a:pt x="0" y="39"/>
                    </a:moveTo>
                    <a:lnTo>
                      <a:pt x="5" y="52"/>
                    </a:lnTo>
                    <a:lnTo>
                      <a:pt x="18" y="52"/>
                    </a:lnTo>
                    <a:lnTo>
                      <a:pt x="23" y="2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4E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6" name="Freeform 332"/>
              <p:cNvSpPr>
                <a:spLocks noChangeAspect="1"/>
              </p:cNvSpPr>
              <p:nvPr/>
            </p:nvSpPr>
            <p:spPr bwMode="auto">
              <a:xfrm>
                <a:off x="2019" y="3759"/>
                <a:ext cx="32" cy="104"/>
              </a:xfrm>
              <a:custGeom>
                <a:avLst/>
                <a:gdLst>
                  <a:gd name="T0" fmla="*/ 0 w 26"/>
                  <a:gd name="T1" fmla="*/ 23 h 78"/>
                  <a:gd name="T2" fmla="*/ 0 w 26"/>
                  <a:gd name="T3" fmla="*/ 79 h 78"/>
                  <a:gd name="T4" fmla="*/ 20 w 26"/>
                  <a:gd name="T5" fmla="*/ 92 h 78"/>
                  <a:gd name="T6" fmla="*/ 20 w 26"/>
                  <a:gd name="T7" fmla="*/ 139 h 78"/>
                  <a:gd name="T8" fmla="*/ 39 w 26"/>
                  <a:gd name="T9" fmla="*/ 139 h 78"/>
                  <a:gd name="T10" fmla="*/ 39 w 26"/>
                  <a:gd name="T11" fmla="*/ 69 h 78"/>
                  <a:gd name="T12" fmla="*/ 28 w 26"/>
                  <a:gd name="T13" fmla="*/ 47 h 78"/>
                  <a:gd name="T14" fmla="*/ 39 w 26"/>
                  <a:gd name="T15" fmla="*/ 0 h 78"/>
                  <a:gd name="T16" fmla="*/ 20 w 26"/>
                  <a:gd name="T17" fmla="*/ 0 h 78"/>
                  <a:gd name="T18" fmla="*/ 20 w 26"/>
                  <a:gd name="T19" fmla="*/ 69 h 78"/>
                  <a:gd name="T20" fmla="*/ 7 w 26"/>
                  <a:gd name="T21" fmla="*/ 69 h 78"/>
                  <a:gd name="T22" fmla="*/ 0 w 26"/>
                  <a:gd name="T23" fmla="*/ 23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78"/>
                  <a:gd name="T38" fmla="*/ 26 w 2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78">
                    <a:moveTo>
                      <a:pt x="0" y="13"/>
                    </a:moveTo>
                    <a:lnTo>
                      <a:pt x="0" y="44"/>
                    </a:lnTo>
                    <a:lnTo>
                      <a:pt x="13" y="52"/>
                    </a:lnTo>
                    <a:lnTo>
                      <a:pt x="13" y="78"/>
                    </a:lnTo>
                    <a:lnTo>
                      <a:pt x="26" y="78"/>
                    </a:lnTo>
                    <a:lnTo>
                      <a:pt x="26" y="39"/>
                    </a:lnTo>
                    <a:lnTo>
                      <a:pt x="19" y="26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39"/>
                    </a:lnTo>
                    <a:lnTo>
                      <a:pt x="5" y="3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7" name="Freeform 331"/>
              <p:cNvSpPr>
                <a:spLocks noChangeAspect="1"/>
              </p:cNvSpPr>
              <p:nvPr/>
            </p:nvSpPr>
            <p:spPr bwMode="auto">
              <a:xfrm>
                <a:off x="1880" y="3817"/>
                <a:ext cx="79" cy="70"/>
              </a:xfrm>
              <a:custGeom>
                <a:avLst/>
                <a:gdLst>
                  <a:gd name="T0" fmla="*/ 0 w 65"/>
                  <a:gd name="T1" fmla="*/ 38 h 52"/>
                  <a:gd name="T2" fmla="*/ 7 w 65"/>
                  <a:gd name="T3" fmla="*/ 53 h 52"/>
                  <a:gd name="T4" fmla="*/ 19 w 65"/>
                  <a:gd name="T5" fmla="*/ 62 h 52"/>
                  <a:gd name="T6" fmla="*/ 34 w 65"/>
                  <a:gd name="T7" fmla="*/ 67 h 52"/>
                  <a:gd name="T8" fmla="*/ 77 w 65"/>
                  <a:gd name="T9" fmla="*/ 94 h 52"/>
                  <a:gd name="T10" fmla="*/ 96 w 65"/>
                  <a:gd name="T11" fmla="*/ 85 h 52"/>
                  <a:gd name="T12" fmla="*/ 96 w 65"/>
                  <a:gd name="T13" fmla="*/ 62 h 52"/>
                  <a:gd name="T14" fmla="*/ 57 w 65"/>
                  <a:gd name="T15" fmla="*/ 32 h 52"/>
                  <a:gd name="T16" fmla="*/ 57 w 65"/>
                  <a:gd name="T17" fmla="*/ 0 h 52"/>
                  <a:gd name="T18" fmla="*/ 39 w 65"/>
                  <a:gd name="T19" fmla="*/ 0 h 52"/>
                  <a:gd name="T20" fmla="*/ 39 w 65"/>
                  <a:gd name="T21" fmla="*/ 38 h 52"/>
                  <a:gd name="T22" fmla="*/ 0 w 65"/>
                  <a:gd name="T23" fmla="*/ 0 h 52"/>
                  <a:gd name="T24" fmla="*/ 0 w 65"/>
                  <a:gd name="T25" fmla="*/ 38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52"/>
                  <a:gd name="T41" fmla="*/ 65 w 65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52">
                    <a:moveTo>
                      <a:pt x="0" y="21"/>
                    </a:moveTo>
                    <a:lnTo>
                      <a:pt x="5" y="29"/>
                    </a:lnTo>
                    <a:lnTo>
                      <a:pt x="13" y="34"/>
                    </a:lnTo>
                    <a:lnTo>
                      <a:pt x="23" y="37"/>
                    </a:lnTo>
                    <a:lnTo>
                      <a:pt x="52" y="52"/>
                    </a:lnTo>
                    <a:lnTo>
                      <a:pt x="65" y="47"/>
                    </a:lnTo>
                    <a:lnTo>
                      <a:pt x="65" y="34"/>
                    </a:lnTo>
                    <a:lnTo>
                      <a:pt x="39" y="18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6" y="21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C95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8" name="Freeform 330"/>
              <p:cNvSpPr>
                <a:spLocks noChangeAspect="1"/>
              </p:cNvSpPr>
              <p:nvPr/>
            </p:nvSpPr>
            <p:spPr bwMode="auto">
              <a:xfrm>
                <a:off x="1615" y="3863"/>
                <a:ext cx="32" cy="32"/>
              </a:xfrm>
              <a:custGeom>
                <a:avLst/>
                <a:gdLst>
                  <a:gd name="T0" fmla="*/ 0 w 26"/>
                  <a:gd name="T1" fmla="*/ 23 h 24"/>
                  <a:gd name="T2" fmla="*/ 27 w 26"/>
                  <a:gd name="T3" fmla="*/ 23 h 24"/>
                  <a:gd name="T4" fmla="*/ 39 w 26"/>
                  <a:gd name="T5" fmla="*/ 43 h 24"/>
                  <a:gd name="T6" fmla="*/ 39 w 26"/>
                  <a:gd name="T7" fmla="*/ 9 h 24"/>
                  <a:gd name="T8" fmla="*/ 20 w 26"/>
                  <a:gd name="T9" fmla="*/ 0 h 24"/>
                  <a:gd name="T10" fmla="*/ 0 w 26"/>
                  <a:gd name="T11" fmla="*/ 0 h 24"/>
                  <a:gd name="T12" fmla="*/ 0 w 26"/>
                  <a:gd name="T13" fmla="*/ 2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4"/>
                  <a:gd name="T23" fmla="*/ 26 w 2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4">
                    <a:moveTo>
                      <a:pt x="0" y="13"/>
                    </a:moveTo>
                    <a:lnTo>
                      <a:pt x="18" y="13"/>
                    </a:lnTo>
                    <a:lnTo>
                      <a:pt x="26" y="24"/>
                    </a:lnTo>
                    <a:lnTo>
                      <a:pt x="26" y="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FA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9" name="Freeform 329"/>
              <p:cNvSpPr>
                <a:spLocks noChangeAspect="1"/>
              </p:cNvSpPr>
              <p:nvPr/>
            </p:nvSpPr>
            <p:spPr bwMode="auto">
              <a:xfrm>
                <a:off x="1429" y="3863"/>
                <a:ext cx="49" cy="67"/>
              </a:xfrm>
              <a:custGeom>
                <a:avLst/>
                <a:gdLst>
                  <a:gd name="T0" fmla="*/ 39 w 40"/>
                  <a:gd name="T1" fmla="*/ 90 h 50"/>
                  <a:gd name="T2" fmla="*/ 60 w 40"/>
                  <a:gd name="T3" fmla="*/ 75 h 50"/>
                  <a:gd name="T4" fmla="*/ 27 w 40"/>
                  <a:gd name="T5" fmla="*/ 38 h 50"/>
                  <a:gd name="T6" fmla="*/ 0 w 40"/>
                  <a:gd name="T7" fmla="*/ 0 h 50"/>
                  <a:gd name="T8" fmla="*/ 0 w 40"/>
                  <a:gd name="T9" fmla="*/ 32 h 50"/>
                  <a:gd name="T10" fmla="*/ 12 w 40"/>
                  <a:gd name="T11" fmla="*/ 52 h 50"/>
                  <a:gd name="T12" fmla="*/ 16 w 40"/>
                  <a:gd name="T13" fmla="*/ 58 h 50"/>
                  <a:gd name="T14" fmla="*/ 16 w 40"/>
                  <a:gd name="T15" fmla="*/ 67 h 50"/>
                  <a:gd name="T16" fmla="*/ 20 w 40"/>
                  <a:gd name="T17" fmla="*/ 90 h 50"/>
                  <a:gd name="T18" fmla="*/ 39 w 40"/>
                  <a:gd name="T19" fmla="*/ 9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0"/>
                  <a:gd name="T32" fmla="*/ 40 w 4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0">
                    <a:moveTo>
                      <a:pt x="26" y="50"/>
                    </a:moveTo>
                    <a:lnTo>
                      <a:pt x="40" y="42"/>
                    </a:lnTo>
                    <a:lnTo>
                      <a:pt x="18" y="2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8" y="29"/>
                    </a:lnTo>
                    <a:lnTo>
                      <a:pt x="11" y="32"/>
                    </a:lnTo>
                    <a:lnTo>
                      <a:pt x="11" y="37"/>
                    </a:lnTo>
                    <a:lnTo>
                      <a:pt x="13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0" name="Freeform 328"/>
              <p:cNvSpPr>
                <a:spLocks noChangeAspect="1"/>
              </p:cNvSpPr>
              <p:nvPr/>
            </p:nvSpPr>
            <p:spPr bwMode="auto">
              <a:xfrm>
                <a:off x="1631" y="3828"/>
                <a:ext cx="47" cy="67"/>
              </a:xfrm>
              <a:custGeom>
                <a:avLst/>
                <a:gdLst>
                  <a:gd name="T0" fmla="*/ 0 w 39"/>
                  <a:gd name="T1" fmla="*/ 47 h 50"/>
                  <a:gd name="T2" fmla="*/ 19 w 39"/>
                  <a:gd name="T3" fmla="*/ 56 h 50"/>
                  <a:gd name="T4" fmla="*/ 19 w 39"/>
                  <a:gd name="T5" fmla="*/ 90 h 50"/>
                  <a:gd name="T6" fmla="*/ 37 w 39"/>
                  <a:gd name="T7" fmla="*/ 90 h 50"/>
                  <a:gd name="T8" fmla="*/ 37 w 39"/>
                  <a:gd name="T9" fmla="*/ 47 h 50"/>
                  <a:gd name="T10" fmla="*/ 19 w 39"/>
                  <a:gd name="T11" fmla="*/ 47 h 50"/>
                  <a:gd name="T12" fmla="*/ 19 w 39"/>
                  <a:gd name="T13" fmla="*/ 15 h 50"/>
                  <a:gd name="T14" fmla="*/ 57 w 39"/>
                  <a:gd name="T15" fmla="*/ 0 h 50"/>
                  <a:gd name="T16" fmla="*/ 0 w 39"/>
                  <a:gd name="T17" fmla="*/ 0 h 50"/>
                  <a:gd name="T18" fmla="*/ 0 w 39"/>
                  <a:gd name="T19" fmla="*/ 4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0"/>
                  <a:gd name="T32" fmla="*/ 39 w 39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0">
                    <a:moveTo>
                      <a:pt x="0" y="26"/>
                    </a:moveTo>
                    <a:lnTo>
                      <a:pt x="13" y="31"/>
                    </a:lnTo>
                    <a:lnTo>
                      <a:pt x="13" y="50"/>
                    </a:lnTo>
                    <a:lnTo>
                      <a:pt x="26" y="50"/>
                    </a:lnTo>
                    <a:lnTo>
                      <a:pt x="26" y="26"/>
                    </a:lnTo>
                    <a:lnTo>
                      <a:pt x="13" y="26"/>
                    </a:lnTo>
                    <a:lnTo>
                      <a:pt x="13" y="8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1" name="Freeform 327"/>
              <p:cNvSpPr>
                <a:spLocks noChangeAspect="1"/>
              </p:cNvSpPr>
              <p:nvPr/>
            </p:nvSpPr>
            <p:spPr bwMode="auto">
              <a:xfrm>
                <a:off x="1647" y="3744"/>
                <a:ext cx="372" cy="238"/>
              </a:xfrm>
              <a:custGeom>
                <a:avLst/>
                <a:gdLst>
                  <a:gd name="T0" fmla="*/ 377 w 307"/>
                  <a:gd name="T1" fmla="*/ 20 h 178"/>
                  <a:gd name="T2" fmla="*/ 412 w 307"/>
                  <a:gd name="T3" fmla="*/ 47 h 178"/>
                  <a:gd name="T4" fmla="*/ 412 w 307"/>
                  <a:gd name="T5" fmla="*/ 66 h 178"/>
                  <a:gd name="T6" fmla="*/ 431 w 307"/>
                  <a:gd name="T7" fmla="*/ 66 h 178"/>
                  <a:gd name="T8" fmla="*/ 439 w 307"/>
                  <a:gd name="T9" fmla="*/ 112 h 178"/>
                  <a:gd name="T10" fmla="*/ 431 w 307"/>
                  <a:gd name="T11" fmla="*/ 159 h 178"/>
                  <a:gd name="T12" fmla="*/ 431 w 307"/>
                  <a:gd name="T13" fmla="*/ 182 h 178"/>
                  <a:gd name="T14" fmla="*/ 417 w 307"/>
                  <a:gd name="T15" fmla="*/ 191 h 178"/>
                  <a:gd name="T16" fmla="*/ 412 w 307"/>
                  <a:gd name="T17" fmla="*/ 202 h 178"/>
                  <a:gd name="T18" fmla="*/ 405 w 307"/>
                  <a:gd name="T19" fmla="*/ 202 h 178"/>
                  <a:gd name="T20" fmla="*/ 387 w 307"/>
                  <a:gd name="T21" fmla="*/ 202 h 178"/>
                  <a:gd name="T22" fmla="*/ 387 w 307"/>
                  <a:gd name="T23" fmla="*/ 225 h 178"/>
                  <a:gd name="T24" fmla="*/ 339 w 307"/>
                  <a:gd name="T25" fmla="*/ 225 h 178"/>
                  <a:gd name="T26" fmla="*/ 320 w 307"/>
                  <a:gd name="T27" fmla="*/ 225 h 178"/>
                  <a:gd name="T28" fmla="*/ 313 w 307"/>
                  <a:gd name="T29" fmla="*/ 206 h 178"/>
                  <a:gd name="T30" fmla="*/ 308 w 307"/>
                  <a:gd name="T31" fmla="*/ 202 h 178"/>
                  <a:gd name="T32" fmla="*/ 304 w 307"/>
                  <a:gd name="T33" fmla="*/ 202 h 178"/>
                  <a:gd name="T34" fmla="*/ 282 w 307"/>
                  <a:gd name="T35" fmla="*/ 202 h 178"/>
                  <a:gd name="T36" fmla="*/ 282 w 307"/>
                  <a:gd name="T37" fmla="*/ 159 h 178"/>
                  <a:gd name="T38" fmla="*/ 262 w 307"/>
                  <a:gd name="T39" fmla="*/ 136 h 178"/>
                  <a:gd name="T40" fmla="*/ 251 w 307"/>
                  <a:gd name="T41" fmla="*/ 47 h 178"/>
                  <a:gd name="T42" fmla="*/ 228 w 307"/>
                  <a:gd name="T43" fmla="*/ 43 h 178"/>
                  <a:gd name="T44" fmla="*/ 39 w 307"/>
                  <a:gd name="T45" fmla="*/ 112 h 178"/>
                  <a:gd name="T46" fmla="*/ 0 w 307"/>
                  <a:gd name="T47" fmla="*/ 127 h 178"/>
                  <a:gd name="T48" fmla="*/ 0 w 307"/>
                  <a:gd name="T49" fmla="*/ 159 h 178"/>
                  <a:gd name="T50" fmla="*/ 19 w 307"/>
                  <a:gd name="T51" fmla="*/ 159 h 178"/>
                  <a:gd name="T52" fmla="*/ 19 w 307"/>
                  <a:gd name="T53" fmla="*/ 202 h 178"/>
                  <a:gd name="T54" fmla="*/ 19 w 307"/>
                  <a:gd name="T55" fmla="*/ 225 h 178"/>
                  <a:gd name="T56" fmla="*/ 39 w 307"/>
                  <a:gd name="T57" fmla="*/ 225 h 178"/>
                  <a:gd name="T58" fmla="*/ 39 w 307"/>
                  <a:gd name="T59" fmla="*/ 202 h 178"/>
                  <a:gd name="T60" fmla="*/ 55 w 307"/>
                  <a:gd name="T61" fmla="*/ 211 h 178"/>
                  <a:gd name="T62" fmla="*/ 96 w 307"/>
                  <a:gd name="T63" fmla="*/ 249 h 178"/>
                  <a:gd name="T64" fmla="*/ 138 w 307"/>
                  <a:gd name="T65" fmla="*/ 254 h 178"/>
                  <a:gd name="T66" fmla="*/ 168 w 307"/>
                  <a:gd name="T67" fmla="*/ 290 h 178"/>
                  <a:gd name="T68" fmla="*/ 313 w 307"/>
                  <a:gd name="T69" fmla="*/ 318 h 178"/>
                  <a:gd name="T70" fmla="*/ 394 w 307"/>
                  <a:gd name="T71" fmla="*/ 290 h 178"/>
                  <a:gd name="T72" fmla="*/ 412 w 307"/>
                  <a:gd name="T73" fmla="*/ 239 h 178"/>
                  <a:gd name="T74" fmla="*/ 428 w 307"/>
                  <a:gd name="T75" fmla="*/ 234 h 178"/>
                  <a:gd name="T76" fmla="*/ 439 w 307"/>
                  <a:gd name="T77" fmla="*/ 229 h 178"/>
                  <a:gd name="T78" fmla="*/ 443 w 307"/>
                  <a:gd name="T79" fmla="*/ 225 h 178"/>
                  <a:gd name="T80" fmla="*/ 451 w 307"/>
                  <a:gd name="T81" fmla="*/ 217 h 178"/>
                  <a:gd name="T82" fmla="*/ 451 w 307"/>
                  <a:gd name="T83" fmla="*/ 99 h 178"/>
                  <a:gd name="T84" fmla="*/ 451 w 307"/>
                  <a:gd name="T85" fmla="*/ 43 h 178"/>
                  <a:gd name="T86" fmla="*/ 451 w 307"/>
                  <a:gd name="T87" fmla="*/ 20 h 178"/>
                  <a:gd name="T88" fmla="*/ 431 w 307"/>
                  <a:gd name="T89" fmla="*/ 20 h 178"/>
                  <a:gd name="T90" fmla="*/ 431 w 307"/>
                  <a:gd name="T91" fmla="*/ 0 h 178"/>
                  <a:gd name="T92" fmla="*/ 359 w 307"/>
                  <a:gd name="T93" fmla="*/ 0 h 178"/>
                  <a:gd name="T94" fmla="*/ 377 w 307"/>
                  <a:gd name="T95" fmla="*/ 20 h 1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7"/>
                  <a:gd name="T145" fmla="*/ 0 h 178"/>
                  <a:gd name="T146" fmla="*/ 307 w 307"/>
                  <a:gd name="T147" fmla="*/ 178 h 1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7" h="178">
                    <a:moveTo>
                      <a:pt x="257" y="11"/>
                    </a:moveTo>
                    <a:lnTo>
                      <a:pt x="281" y="26"/>
                    </a:lnTo>
                    <a:lnTo>
                      <a:pt x="281" y="37"/>
                    </a:lnTo>
                    <a:lnTo>
                      <a:pt x="294" y="37"/>
                    </a:lnTo>
                    <a:lnTo>
                      <a:pt x="299" y="63"/>
                    </a:lnTo>
                    <a:lnTo>
                      <a:pt x="294" y="89"/>
                    </a:lnTo>
                    <a:lnTo>
                      <a:pt x="294" y="102"/>
                    </a:lnTo>
                    <a:lnTo>
                      <a:pt x="284" y="107"/>
                    </a:lnTo>
                    <a:lnTo>
                      <a:pt x="281" y="113"/>
                    </a:lnTo>
                    <a:lnTo>
                      <a:pt x="276" y="113"/>
                    </a:lnTo>
                    <a:lnTo>
                      <a:pt x="263" y="113"/>
                    </a:lnTo>
                    <a:lnTo>
                      <a:pt x="263" y="126"/>
                    </a:lnTo>
                    <a:lnTo>
                      <a:pt x="231" y="126"/>
                    </a:lnTo>
                    <a:lnTo>
                      <a:pt x="218" y="126"/>
                    </a:lnTo>
                    <a:lnTo>
                      <a:pt x="213" y="115"/>
                    </a:lnTo>
                    <a:lnTo>
                      <a:pt x="210" y="113"/>
                    </a:lnTo>
                    <a:lnTo>
                      <a:pt x="207" y="113"/>
                    </a:lnTo>
                    <a:lnTo>
                      <a:pt x="192" y="113"/>
                    </a:lnTo>
                    <a:lnTo>
                      <a:pt x="192" y="89"/>
                    </a:lnTo>
                    <a:lnTo>
                      <a:pt x="178" y="76"/>
                    </a:lnTo>
                    <a:lnTo>
                      <a:pt x="171" y="26"/>
                    </a:lnTo>
                    <a:lnTo>
                      <a:pt x="155" y="24"/>
                    </a:lnTo>
                    <a:lnTo>
                      <a:pt x="26" y="63"/>
                    </a:lnTo>
                    <a:lnTo>
                      <a:pt x="0" y="71"/>
                    </a:lnTo>
                    <a:lnTo>
                      <a:pt x="0" y="89"/>
                    </a:lnTo>
                    <a:lnTo>
                      <a:pt x="13" y="89"/>
                    </a:lnTo>
                    <a:lnTo>
                      <a:pt x="13" y="113"/>
                    </a:lnTo>
                    <a:lnTo>
                      <a:pt x="13" y="126"/>
                    </a:lnTo>
                    <a:lnTo>
                      <a:pt x="26" y="126"/>
                    </a:lnTo>
                    <a:lnTo>
                      <a:pt x="26" y="113"/>
                    </a:lnTo>
                    <a:lnTo>
                      <a:pt x="37" y="118"/>
                    </a:lnTo>
                    <a:lnTo>
                      <a:pt x="65" y="139"/>
                    </a:lnTo>
                    <a:lnTo>
                      <a:pt x="94" y="142"/>
                    </a:lnTo>
                    <a:lnTo>
                      <a:pt x="115" y="162"/>
                    </a:lnTo>
                    <a:lnTo>
                      <a:pt x="213" y="178"/>
                    </a:lnTo>
                    <a:lnTo>
                      <a:pt x="268" y="162"/>
                    </a:lnTo>
                    <a:lnTo>
                      <a:pt x="281" y="134"/>
                    </a:lnTo>
                    <a:lnTo>
                      <a:pt x="291" y="131"/>
                    </a:lnTo>
                    <a:lnTo>
                      <a:pt x="299" y="128"/>
                    </a:lnTo>
                    <a:lnTo>
                      <a:pt x="302" y="126"/>
                    </a:lnTo>
                    <a:lnTo>
                      <a:pt x="307" y="121"/>
                    </a:lnTo>
                    <a:lnTo>
                      <a:pt x="307" y="55"/>
                    </a:lnTo>
                    <a:lnTo>
                      <a:pt x="307" y="24"/>
                    </a:lnTo>
                    <a:lnTo>
                      <a:pt x="307" y="11"/>
                    </a:lnTo>
                    <a:lnTo>
                      <a:pt x="294" y="11"/>
                    </a:lnTo>
                    <a:lnTo>
                      <a:pt x="294" y="0"/>
                    </a:lnTo>
                    <a:lnTo>
                      <a:pt x="244" y="0"/>
                    </a:lnTo>
                    <a:lnTo>
                      <a:pt x="257" y="11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2" name="Freeform 326"/>
              <p:cNvSpPr>
                <a:spLocks noChangeAspect="1"/>
              </p:cNvSpPr>
              <p:nvPr/>
            </p:nvSpPr>
            <p:spPr bwMode="auto">
              <a:xfrm>
                <a:off x="1863" y="3845"/>
                <a:ext cx="64" cy="67"/>
              </a:xfrm>
              <a:custGeom>
                <a:avLst/>
                <a:gdLst>
                  <a:gd name="T0" fmla="*/ 77 w 53"/>
                  <a:gd name="T1" fmla="*/ 90 h 50"/>
                  <a:gd name="T2" fmla="*/ 77 w 53"/>
                  <a:gd name="T3" fmla="*/ 67 h 50"/>
                  <a:gd name="T4" fmla="*/ 58 w 53"/>
                  <a:gd name="T5" fmla="*/ 67 h 50"/>
                  <a:gd name="T6" fmla="*/ 58 w 53"/>
                  <a:gd name="T7" fmla="*/ 47 h 50"/>
                  <a:gd name="T8" fmla="*/ 40 w 53"/>
                  <a:gd name="T9" fmla="*/ 47 h 50"/>
                  <a:gd name="T10" fmla="*/ 40 w 53"/>
                  <a:gd name="T11" fmla="*/ 23 h 50"/>
                  <a:gd name="T12" fmla="*/ 28 w 53"/>
                  <a:gd name="T13" fmla="*/ 15 h 50"/>
                  <a:gd name="T14" fmla="*/ 21 w 53"/>
                  <a:gd name="T15" fmla="*/ 0 h 50"/>
                  <a:gd name="T16" fmla="*/ 0 w 53"/>
                  <a:gd name="T17" fmla="*/ 0 h 50"/>
                  <a:gd name="T18" fmla="*/ 21 w 53"/>
                  <a:gd name="T19" fmla="*/ 23 h 50"/>
                  <a:gd name="T20" fmla="*/ 21 w 53"/>
                  <a:gd name="T21" fmla="*/ 67 h 50"/>
                  <a:gd name="T22" fmla="*/ 42 w 53"/>
                  <a:gd name="T23" fmla="*/ 67 h 50"/>
                  <a:gd name="T24" fmla="*/ 47 w 53"/>
                  <a:gd name="T25" fmla="*/ 67 h 50"/>
                  <a:gd name="T26" fmla="*/ 51 w 53"/>
                  <a:gd name="T27" fmla="*/ 70 h 50"/>
                  <a:gd name="T28" fmla="*/ 58 w 53"/>
                  <a:gd name="T29" fmla="*/ 90 h 50"/>
                  <a:gd name="T30" fmla="*/ 77 w 53"/>
                  <a:gd name="T31" fmla="*/ 90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50"/>
                  <a:gd name="T50" fmla="*/ 53 w 53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50">
                    <a:moveTo>
                      <a:pt x="53" y="50"/>
                    </a:moveTo>
                    <a:lnTo>
                      <a:pt x="53" y="37"/>
                    </a:lnTo>
                    <a:lnTo>
                      <a:pt x="40" y="37"/>
                    </a:lnTo>
                    <a:lnTo>
                      <a:pt x="40" y="26"/>
                    </a:lnTo>
                    <a:lnTo>
                      <a:pt x="27" y="2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4" y="13"/>
                    </a:lnTo>
                    <a:lnTo>
                      <a:pt x="14" y="37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5" y="39"/>
                    </a:lnTo>
                    <a:lnTo>
                      <a:pt x="40" y="5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92B2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3" name="Freeform 325"/>
              <p:cNvSpPr>
                <a:spLocks noChangeAspect="1"/>
              </p:cNvSpPr>
              <p:nvPr/>
            </p:nvSpPr>
            <p:spPr bwMode="auto">
              <a:xfrm>
                <a:off x="1895" y="3863"/>
                <a:ext cx="48" cy="43"/>
              </a:xfrm>
              <a:custGeom>
                <a:avLst/>
                <a:gdLst>
                  <a:gd name="T0" fmla="*/ 39 w 39"/>
                  <a:gd name="T1" fmla="*/ 43 h 32"/>
                  <a:gd name="T2" fmla="*/ 59 w 39"/>
                  <a:gd name="T3" fmla="*/ 58 h 32"/>
                  <a:gd name="T4" fmla="*/ 59 w 39"/>
                  <a:gd name="T5" fmla="*/ 32 h 32"/>
                  <a:gd name="T6" fmla="*/ 15 w 39"/>
                  <a:gd name="T7" fmla="*/ 5 h 32"/>
                  <a:gd name="T8" fmla="*/ 0 w 39"/>
                  <a:gd name="T9" fmla="*/ 0 h 32"/>
                  <a:gd name="T10" fmla="*/ 0 w 39"/>
                  <a:gd name="T11" fmla="*/ 23 h 32"/>
                  <a:gd name="T12" fmla="*/ 20 w 39"/>
                  <a:gd name="T13" fmla="*/ 23 h 32"/>
                  <a:gd name="T14" fmla="*/ 20 w 39"/>
                  <a:gd name="T15" fmla="*/ 43 h 32"/>
                  <a:gd name="T16" fmla="*/ 39 w 39"/>
                  <a:gd name="T17" fmla="*/ 43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32"/>
                  <a:gd name="T29" fmla="*/ 39 w 3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32">
                    <a:moveTo>
                      <a:pt x="26" y="24"/>
                    </a:moveTo>
                    <a:lnTo>
                      <a:pt x="39" y="32"/>
                    </a:lnTo>
                    <a:lnTo>
                      <a:pt x="39" y="18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13" y="2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516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4" name="Freeform 324"/>
              <p:cNvSpPr>
                <a:spLocks noChangeAspect="1"/>
              </p:cNvSpPr>
              <p:nvPr/>
            </p:nvSpPr>
            <p:spPr bwMode="auto">
              <a:xfrm>
                <a:off x="2090" y="3804"/>
                <a:ext cx="168" cy="167"/>
              </a:xfrm>
              <a:custGeom>
                <a:avLst/>
                <a:gdLst>
                  <a:gd name="T0" fmla="*/ 92 w 139"/>
                  <a:gd name="T1" fmla="*/ 17 h 125"/>
                  <a:gd name="T2" fmla="*/ 149 w 139"/>
                  <a:gd name="T3" fmla="*/ 32 h 125"/>
                  <a:gd name="T4" fmla="*/ 146 w 139"/>
                  <a:gd name="T5" fmla="*/ 64 h 125"/>
                  <a:gd name="T6" fmla="*/ 139 w 139"/>
                  <a:gd name="T7" fmla="*/ 75 h 125"/>
                  <a:gd name="T8" fmla="*/ 134 w 139"/>
                  <a:gd name="T9" fmla="*/ 79 h 125"/>
                  <a:gd name="T10" fmla="*/ 131 w 139"/>
                  <a:gd name="T11" fmla="*/ 102 h 125"/>
                  <a:gd name="T12" fmla="*/ 131 w 139"/>
                  <a:gd name="T13" fmla="*/ 136 h 125"/>
                  <a:gd name="T14" fmla="*/ 104 w 139"/>
                  <a:gd name="T15" fmla="*/ 122 h 125"/>
                  <a:gd name="T16" fmla="*/ 0 w 139"/>
                  <a:gd name="T17" fmla="*/ 214 h 125"/>
                  <a:gd name="T18" fmla="*/ 30 w 139"/>
                  <a:gd name="T19" fmla="*/ 214 h 125"/>
                  <a:gd name="T20" fmla="*/ 57 w 139"/>
                  <a:gd name="T21" fmla="*/ 191 h 125"/>
                  <a:gd name="T22" fmla="*/ 57 w 139"/>
                  <a:gd name="T23" fmla="*/ 168 h 125"/>
                  <a:gd name="T24" fmla="*/ 73 w 139"/>
                  <a:gd name="T25" fmla="*/ 168 h 125"/>
                  <a:gd name="T26" fmla="*/ 85 w 139"/>
                  <a:gd name="T27" fmla="*/ 168 h 125"/>
                  <a:gd name="T28" fmla="*/ 139 w 139"/>
                  <a:gd name="T29" fmla="*/ 168 h 125"/>
                  <a:gd name="T30" fmla="*/ 149 w 139"/>
                  <a:gd name="T31" fmla="*/ 223 h 125"/>
                  <a:gd name="T32" fmla="*/ 149 w 139"/>
                  <a:gd name="T33" fmla="*/ 136 h 125"/>
                  <a:gd name="T34" fmla="*/ 169 w 139"/>
                  <a:gd name="T35" fmla="*/ 136 h 125"/>
                  <a:gd name="T36" fmla="*/ 169 w 139"/>
                  <a:gd name="T37" fmla="*/ 79 h 125"/>
                  <a:gd name="T38" fmla="*/ 184 w 139"/>
                  <a:gd name="T39" fmla="*/ 75 h 125"/>
                  <a:gd name="T40" fmla="*/ 196 w 139"/>
                  <a:gd name="T41" fmla="*/ 75 h 125"/>
                  <a:gd name="T42" fmla="*/ 203 w 139"/>
                  <a:gd name="T43" fmla="*/ 64 h 125"/>
                  <a:gd name="T44" fmla="*/ 203 w 139"/>
                  <a:gd name="T45" fmla="*/ 41 h 125"/>
                  <a:gd name="T46" fmla="*/ 203 w 139"/>
                  <a:gd name="T47" fmla="*/ 0 h 125"/>
                  <a:gd name="T48" fmla="*/ 189 w 139"/>
                  <a:gd name="T49" fmla="*/ 0 h 125"/>
                  <a:gd name="T50" fmla="*/ 189 w 139"/>
                  <a:gd name="T51" fmla="*/ 64 h 125"/>
                  <a:gd name="T52" fmla="*/ 169 w 139"/>
                  <a:gd name="T53" fmla="*/ 64 h 125"/>
                  <a:gd name="T54" fmla="*/ 166 w 139"/>
                  <a:gd name="T55" fmla="*/ 47 h 125"/>
                  <a:gd name="T56" fmla="*/ 161 w 139"/>
                  <a:gd name="T57" fmla="*/ 32 h 125"/>
                  <a:gd name="T58" fmla="*/ 158 w 139"/>
                  <a:gd name="T59" fmla="*/ 23 h 125"/>
                  <a:gd name="T60" fmla="*/ 149 w 139"/>
                  <a:gd name="T61" fmla="*/ 17 h 125"/>
                  <a:gd name="T62" fmla="*/ 127 w 139"/>
                  <a:gd name="T63" fmla="*/ 17 h 125"/>
                  <a:gd name="T64" fmla="*/ 92 w 139"/>
                  <a:gd name="T65" fmla="*/ 17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25"/>
                  <a:gd name="T101" fmla="*/ 139 w 139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25">
                    <a:moveTo>
                      <a:pt x="63" y="10"/>
                    </a:moveTo>
                    <a:lnTo>
                      <a:pt x="102" y="18"/>
                    </a:lnTo>
                    <a:lnTo>
                      <a:pt x="100" y="36"/>
                    </a:lnTo>
                    <a:lnTo>
                      <a:pt x="95" y="42"/>
                    </a:lnTo>
                    <a:lnTo>
                      <a:pt x="92" y="44"/>
                    </a:lnTo>
                    <a:lnTo>
                      <a:pt x="89" y="57"/>
                    </a:lnTo>
                    <a:lnTo>
                      <a:pt x="89" y="76"/>
                    </a:lnTo>
                    <a:lnTo>
                      <a:pt x="71" y="68"/>
                    </a:lnTo>
                    <a:lnTo>
                      <a:pt x="0" y="120"/>
                    </a:lnTo>
                    <a:lnTo>
                      <a:pt x="21" y="120"/>
                    </a:lnTo>
                    <a:lnTo>
                      <a:pt x="39" y="107"/>
                    </a:lnTo>
                    <a:lnTo>
                      <a:pt x="39" y="94"/>
                    </a:lnTo>
                    <a:lnTo>
                      <a:pt x="50" y="94"/>
                    </a:lnTo>
                    <a:lnTo>
                      <a:pt x="58" y="94"/>
                    </a:lnTo>
                    <a:lnTo>
                      <a:pt x="95" y="94"/>
                    </a:lnTo>
                    <a:lnTo>
                      <a:pt x="102" y="125"/>
                    </a:lnTo>
                    <a:lnTo>
                      <a:pt x="102" y="76"/>
                    </a:lnTo>
                    <a:lnTo>
                      <a:pt x="116" y="76"/>
                    </a:lnTo>
                    <a:lnTo>
                      <a:pt x="116" y="44"/>
                    </a:lnTo>
                    <a:lnTo>
                      <a:pt x="126" y="42"/>
                    </a:lnTo>
                    <a:lnTo>
                      <a:pt x="134" y="42"/>
                    </a:lnTo>
                    <a:lnTo>
                      <a:pt x="139" y="36"/>
                    </a:lnTo>
                    <a:lnTo>
                      <a:pt x="139" y="23"/>
                    </a:lnTo>
                    <a:lnTo>
                      <a:pt x="139" y="0"/>
                    </a:lnTo>
                    <a:lnTo>
                      <a:pt x="129" y="0"/>
                    </a:lnTo>
                    <a:lnTo>
                      <a:pt x="129" y="36"/>
                    </a:lnTo>
                    <a:lnTo>
                      <a:pt x="116" y="36"/>
                    </a:lnTo>
                    <a:lnTo>
                      <a:pt x="113" y="26"/>
                    </a:lnTo>
                    <a:lnTo>
                      <a:pt x="110" y="18"/>
                    </a:lnTo>
                    <a:lnTo>
                      <a:pt x="108" y="13"/>
                    </a:lnTo>
                    <a:lnTo>
                      <a:pt x="102" y="10"/>
                    </a:lnTo>
                    <a:lnTo>
                      <a:pt x="87" y="1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5" name="Freeform 323"/>
              <p:cNvSpPr>
                <a:spLocks noChangeAspect="1"/>
              </p:cNvSpPr>
              <p:nvPr/>
            </p:nvSpPr>
            <p:spPr bwMode="auto">
              <a:xfrm>
                <a:off x="1927" y="3863"/>
                <a:ext cx="76" cy="49"/>
              </a:xfrm>
              <a:custGeom>
                <a:avLst/>
                <a:gdLst>
                  <a:gd name="T0" fmla="*/ 37 w 63"/>
                  <a:gd name="T1" fmla="*/ 23 h 37"/>
                  <a:gd name="T2" fmla="*/ 19 w 63"/>
                  <a:gd name="T3" fmla="*/ 32 h 37"/>
                  <a:gd name="T4" fmla="*/ 19 w 63"/>
                  <a:gd name="T5" fmla="*/ 56 h 37"/>
                  <a:gd name="T6" fmla="*/ 0 w 63"/>
                  <a:gd name="T7" fmla="*/ 42 h 37"/>
                  <a:gd name="T8" fmla="*/ 0 w 63"/>
                  <a:gd name="T9" fmla="*/ 65 h 37"/>
                  <a:gd name="T10" fmla="*/ 47 w 63"/>
                  <a:gd name="T11" fmla="*/ 65 h 37"/>
                  <a:gd name="T12" fmla="*/ 47 w 63"/>
                  <a:gd name="T13" fmla="*/ 42 h 37"/>
                  <a:gd name="T14" fmla="*/ 65 w 63"/>
                  <a:gd name="T15" fmla="*/ 42 h 37"/>
                  <a:gd name="T16" fmla="*/ 72 w 63"/>
                  <a:gd name="T17" fmla="*/ 42 h 37"/>
                  <a:gd name="T18" fmla="*/ 77 w 63"/>
                  <a:gd name="T19" fmla="*/ 32 h 37"/>
                  <a:gd name="T20" fmla="*/ 92 w 63"/>
                  <a:gd name="T21" fmla="*/ 23 h 37"/>
                  <a:gd name="T22" fmla="*/ 92 w 63"/>
                  <a:gd name="T23" fmla="*/ 0 h 37"/>
                  <a:gd name="T24" fmla="*/ 72 w 63"/>
                  <a:gd name="T25" fmla="*/ 0 h 37"/>
                  <a:gd name="T26" fmla="*/ 72 w 63"/>
                  <a:gd name="T27" fmla="*/ 23 h 37"/>
                  <a:gd name="T28" fmla="*/ 37 w 63"/>
                  <a:gd name="T29" fmla="*/ 2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7"/>
                  <a:gd name="T47" fmla="*/ 63 w 63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7">
                    <a:moveTo>
                      <a:pt x="26" y="13"/>
                    </a:moveTo>
                    <a:lnTo>
                      <a:pt x="13" y="18"/>
                    </a:lnTo>
                    <a:lnTo>
                      <a:pt x="13" y="3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32" y="37"/>
                    </a:lnTo>
                    <a:lnTo>
                      <a:pt x="32" y="24"/>
                    </a:lnTo>
                    <a:lnTo>
                      <a:pt x="45" y="24"/>
                    </a:lnTo>
                    <a:lnTo>
                      <a:pt x="50" y="24"/>
                    </a:lnTo>
                    <a:lnTo>
                      <a:pt x="53" y="18"/>
                    </a:lnTo>
                    <a:lnTo>
                      <a:pt x="63" y="13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50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679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6" name="Freeform 322"/>
              <p:cNvSpPr>
                <a:spLocks noChangeAspect="1"/>
              </p:cNvSpPr>
              <p:nvPr/>
            </p:nvSpPr>
            <p:spPr bwMode="auto">
              <a:xfrm>
                <a:off x="1678" y="3895"/>
                <a:ext cx="271" cy="104"/>
              </a:xfrm>
              <a:custGeom>
                <a:avLst/>
                <a:gdLst>
                  <a:gd name="T0" fmla="*/ 0 w 223"/>
                  <a:gd name="T1" fmla="*/ 23 h 78"/>
                  <a:gd name="T2" fmla="*/ 19 w 223"/>
                  <a:gd name="T3" fmla="*/ 47 h 78"/>
                  <a:gd name="T4" fmla="*/ 131 w 223"/>
                  <a:gd name="T5" fmla="*/ 116 h 78"/>
                  <a:gd name="T6" fmla="*/ 166 w 223"/>
                  <a:gd name="T7" fmla="*/ 116 h 78"/>
                  <a:gd name="T8" fmla="*/ 179 w 223"/>
                  <a:gd name="T9" fmla="*/ 139 h 78"/>
                  <a:gd name="T10" fmla="*/ 329 w 223"/>
                  <a:gd name="T11" fmla="*/ 139 h 78"/>
                  <a:gd name="T12" fmla="*/ 329 w 223"/>
                  <a:gd name="T13" fmla="*/ 116 h 78"/>
                  <a:gd name="T14" fmla="*/ 276 w 223"/>
                  <a:gd name="T15" fmla="*/ 116 h 78"/>
                  <a:gd name="T16" fmla="*/ 131 w 223"/>
                  <a:gd name="T17" fmla="*/ 87 h 78"/>
                  <a:gd name="T18" fmla="*/ 101 w 223"/>
                  <a:gd name="T19" fmla="*/ 52 h 78"/>
                  <a:gd name="T20" fmla="*/ 57 w 223"/>
                  <a:gd name="T21" fmla="*/ 47 h 78"/>
                  <a:gd name="T22" fmla="*/ 16 w 223"/>
                  <a:gd name="T23" fmla="*/ 9 h 78"/>
                  <a:gd name="T24" fmla="*/ 0 w 223"/>
                  <a:gd name="T25" fmla="*/ 0 h 78"/>
                  <a:gd name="T26" fmla="*/ 0 w 223"/>
                  <a:gd name="T27" fmla="*/ 23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3"/>
                  <a:gd name="T43" fmla="*/ 0 h 78"/>
                  <a:gd name="T44" fmla="*/ 223 w 223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3" h="78">
                    <a:moveTo>
                      <a:pt x="0" y="13"/>
                    </a:moveTo>
                    <a:lnTo>
                      <a:pt x="13" y="26"/>
                    </a:lnTo>
                    <a:lnTo>
                      <a:pt x="89" y="65"/>
                    </a:lnTo>
                    <a:lnTo>
                      <a:pt x="113" y="65"/>
                    </a:lnTo>
                    <a:lnTo>
                      <a:pt x="121" y="78"/>
                    </a:lnTo>
                    <a:lnTo>
                      <a:pt x="223" y="78"/>
                    </a:lnTo>
                    <a:lnTo>
                      <a:pt x="223" y="65"/>
                    </a:lnTo>
                    <a:lnTo>
                      <a:pt x="187" y="65"/>
                    </a:lnTo>
                    <a:lnTo>
                      <a:pt x="89" y="49"/>
                    </a:lnTo>
                    <a:lnTo>
                      <a:pt x="68" y="29"/>
                    </a:lnTo>
                    <a:lnTo>
                      <a:pt x="39" y="26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7" name="Freeform 321"/>
              <p:cNvSpPr>
                <a:spLocks noChangeAspect="1"/>
              </p:cNvSpPr>
              <p:nvPr/>
            </p:nvSpPr>
            <p:spPr bwMode="auto">
              <a:xfrm>
                <a:off x="1997" y="3811"/>
                <a:ext cx="63" cy="136"/>
              </a:xfrm>
              <a:custGeom>
                <a:avLst/>
                <a:gdLst>
                  <a:gd name="T0" fmla="*/ 27 w 52"/>
                  <a:gd name="T1" fmla="*/ 9 h 102"/>
                  <a:gd name="T2" fmla="*/ 27 w 52"/>
                  <a:gd name="T3" fmla="*/ 127 h 102"/>
                  <a:gd name="T4" fmla="*/ 27 w 52"/>
                  <a:gd name="T5" fmla="*/ 159 h 102"/>
                  <a:gd name="T6" fmla="*/ 0 w 52"/>
                  <a:gd name="T7" fmla="*/ 159 h 102"/>
                  <a:gd name="T8" fmla="*/ 7 w 52"/>
                  <a:gd name="T9" fmla="*/ 181 h 102"/>
                  <a:gd name="T10" fmla="*/ 34 w 52"/>
                  <a:gd name="T11" fmla="*/ 181 h 102"/>
                  <a:gd name="T12" fmla="*/ 57 w 52"/>
                  <a:gd name="T13" fmla="*/ 112 h 102"/>
                  <a:gd name="T14" fmla="*/ 76 w 52"/>
                  <a:gd name="T15" fmla="*/ 55 h 102"/>
                  <a:gd name="T16" fmla="*/ 64 w 52"/>
                  <a:gd name="T17" fmla="*/ 0 h 102"/>
                  <a:gd name="T18" fmla="*/ 64 w 52"/>
                  <a:gd name="T19" fmla="*/ 69 h 102"/>
                  <a:gd name="T20" fmla="*/ 46 w 52"/>
                  <a:gd name="T21" fmla="*/ 69 h 102"/>
                  <a:gd name="T22" fmla="*/ 46 w 52"/>
                  <a:gd name="T23" fmla="*/ 23 h 102"/>
                  <a:gd name="T24" fmla="*/ 27 w 52"/>
                  <a:gd name="T25" fmla="*/ 9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02"/>
                  <a:gd name="T41" fmla="*/ 52 w 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02">
                    <a:moveTo>
                      <a:pt x="18" y="5"/>
                    </a:moveTo>
                    <a:lnTo>
                      <a:pt x="18" y="71"/>
                    </a:lnTo>
                    <a:lnTo>
                      <a:pt x="18" y="89"/>
                    </a:lnTo>
                    <a:lnTo>
                      <a:pt x="0" y="89"/>
                    </a:lnTo>
                    <a:lnTo>
                      <a:pt x="5" y="102"/>
                    </a:lnTo>
                    <a:lnTo>
                      <a:pt x="23" y="102"/>
                    </a:lnTo>
                    <a:lnTo>
                      <a:pt x="39" y="63"/>
                    </a:lnTo>
                    <a:lnTo>
                      <a:pt x="52" y="31"/>
                    </a:lnTo>
                    <a:lnTo>
                      <a:pt x="44" y="0"/>
                    </a:lnTo>
                    <a:lnTo>
                      <a:pt x="44" y="39"/>
                    </a:lnTo>
                    <a:lnTo>
                      <a:pt x="31" y="39"/>
                    </a:lnTo>
                    <a:lnTo>
                      <a:pt x="31" y="1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8" name="Rectangle 320"/>
              <p:cNvSpPr>
                <a:spLocks noChangeAspect="1" noChangeArrowheads="1"/>
              </p:cNvSpPr>
              <p:nvPr/>
            </p:nvSpPr>
            <p:spPr bwMode="auto">
              <a:xfrm>
                <a:off x="2137" y="3930"/>
                <a:ext cx="13" cy="17"/>
              </a:xfrm>
              <a:prstGeom prst="rect">
                <a:avLst/>
              </a:prstGeom>
              <a:solidFill>
                <a:srgbClr val="B36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29" name="Freeform 319"/>
              <p:cNvSpPr>
                <a:spLocks noChangeAspect="1"/>
              </p:cNvSpPr>
              <p:nvPr/>
            </p:nvSpPr>
            <p:spPr bwMode="auto">
              <a:xfrm>
                <a:off x="2160" y="3930"/>
                <a:ext cx="70" cy="142"/>
              </a:xfrm>
              <a:custGeom>
                <a:avLst/>
                <a:gdLst>
                  <a:gd name="T0" fmla="*/ 37 w 58"/>
                  <a:gd name="T1" fmla="*/ 157 h 107"/>
                  <a:gd name="T2" fmla="*/ 45 w 58"/>
                  <a:gd name="T3" fmla="*/ 188 h 107"/>
                  <a:gd name="T4" fmla="*/ 64 w 58"/>
                  <a:gd name="T5" fmla="*/ 188 h 107"/>
                  <a:gd name="T6" fmla="*/ 84 w 58"/>
                  <a:gd name="T7" fmla="*/ 179 h 107"/>
                  <a:gd name="T8" fmla="*/ 84 w 58"/>
                  <a:gd name="T9" fmla="*/ 134 h 107"/>
                  <a:gd name="T10" fmla="*/ 64 w 58"/>
                  <a:gd name="T11" fmla="*/ 134 h 107"/>
                  <a:gd name="T12" fmla="*/ 64 w 58"/>
                  <a:gd name="T13" fmla="*/ 54 h 107"/>
                  <a:gd name="T14" fmla="*/ 54 w 58"/>
                  <a:gd name="T15" fmla="*/ 0 h 107"/>
                  <a:gd name="T16" fmla="*/ 0 w 58"/>
                  <a:gd name="T17" fmla="*/ 0 h 107"/>
                  <a:gd name="T18" fmla="*/ 0 w 58"/>
                  <a:gd name="T19" fmla="*/ 32 h 107"/>
                  <a:gd name="T20" fmla="*/ 27 w 58"/>
                  <a:gd name="T21" fmla="*/ 32 h 107"/>
                  <a:gd name="T22" fmla="*/ 37 w 58"/>
                  <a:gd name="T23" fmla="*/ 157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107"/>
                  <a:gd name="T38" fmla="*/ 58 w 58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107">
                    <a:moveTo>
                      <a:pt x="26" y="89"/>
                    </a:moveTo>
                    <a:lnTo>
                      <a:pt x="31" y="107"/>
                    </a:lnTo>
                    <a:lnTo>
                      <a:pt x="44" y="107"/>
                    </a:lnTo>
                    <a:lnTo>
                      <a:pt x="58" y="102"/>
                    </a:lnTo>
                    <a:lnTo>
                      <a:pt x="58" y="76"/>
                    </a:lnTo>
                    <a:lnTo>
                      <a:pt x="44" y="76"/>
                    </a:lnTo>
                    <a:lnTo>
                      <a:pt x="44" y="3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6" y="89"/>
                    </a:lnTo>
                    <a:close/>
                  </a:path>
                </a:pathLst>
              </a:custGeom>
              <a:solidFill>
                <a:srgbClr val="91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0" name="Rectangle 318"/>
              <p:cNvSpPr>
                <a:spLocks noChangeAspect="1" noChangeArrowheads="1"/>
              </p:cNvSpPr>
              <p:nvPr/>
            </p:nvSpPr>
            <p:spPr bwMode="auto">
              <a:xfrm>
                <a:off x="1461" y="3947"/>
                <a:ext cx="17" cy="17"/>
              </a:xfrm>
              <a:prstGeom prst="rect">
                <a:avLst/>
              </a:prstGeom>
              <a:solidFill>
                <a:srgbClr val="C887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31" name="Freeform 317"/>
              <p:cNvSpPr>
                <a:spLocks noChangeAspect="1"/>
              </p:cNvSpPr>
              <p:nvPr/>
            </p:nvSpPr>
            <p:spPr bwMode="auto">
              <a:xfrm>
                <a:off x="1602" y="3912"/>
                <a:ext cx="13" cy="70"/>
              </a:xfrm>
              <a:custGeom>
                <a:avLst/>
                <a:gdLst>
                  <a:gd name="T0" fmla="*/ 0 w 11"/>
                  <a:gd name="T1" fmla="*/ 94 h 52"/>
                  <a:gd name="T2" fmla="*/ 15 w 11"/>
                  <a:gd name="T3" fmla="*/ 94 h 52"/>
                  <a:gd name="T4" fmla="*/ 15 w 11"/>
                  <a:gd name="T5" fmla="*/ 0 h 52"/>
                  <a:gd name="T6" fmla="*/ 0 w 11"/>
                  <a:gd name="T7" fmla="*/ 15 h 52"/>
                  <a:gd name="T8" fmla="*/ 0 w 11"/>
                  <a:gd name="T9" fmla="*/ 9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2"/>
                  <a:gd name="T17" fmla="*/ 11 w 1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2">
                    <a:moveTo>
                      <a:pt x="0" y="52"/>
                    </a:moveTo>
                    <a:lnTo>
                      <a:pt x="11" y="52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2" name="Rectangle 316"/>
              <p:cNvSpPr>
                <a:spLocks noChangeAspect="1" noChangeArrowheads="1"/>
              </p:cNvSpPr>
              <p:nvPr/>
            </p:nvSpPr>
            <p:spPr bwMode="auto">
              <a:xfrm>
                <a:off x="2399" y="3940"/>
                <a:ext cx="16" cy="14"/>
              </a:xfrm>
              <a:prstGeom prst="rect">
                <a:avLst/>
              </a:prstGeom>
              <a:solidFill>
                <a:srgbClr val="924E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33" name="Freeform 315"/>
              <p:cNvSpPr>
                <a:spLocks noChangeAspect="1"/>
              </p:cNvSpPr>
              <p:nvPr/>
            </p:nvSpPr>
            <p:spPr bwMode="auto">
              <a:xfrm>
                <a:off x="2003" y="3727"/>
                <a:ext cx="210" cy="315"/>
              </a:xfrm>
              <a:custGeom>
                <a:avLst/>
                <a:gdLst>
                  <a:gd name="T0" fmla="*/ 57 w 173"/>
                  <a:gd name="T1" fmla="*/ 43 h 236"/>
                  <a:gd name="T2" fmla="*/ 47 w 173"/>
                  <a:gd name="T3" fmla="*/ 89 h 236"/>
                  <a:gd name="T4" fmla="*/ 57 w 173"/>
                  <a:gd name="T5" fmla="*/ 112 h 236"/>
                  <a:gd name="T6" fmla="*/ 69 w 173"/>
                  <a:gd name="T7" fmla="*/ 167 h 236"/>
                  <a:gd name="T8" fmla="*/ 50 w 173"/>
                  <a:gd name="T9" fmla="*/ 224 h 236"/>
                  <a:gd name="T10" fmla="*/ 27 w 173"/>
                  <a:gd name="T11" fmla="*/ 294 h 236"/>
                  <a:gd name="T12" fmla="*/ 12 w 173"/>
                  <a:gd name="T13" fmla="*/ 308 h 236"/>
                  <a:gd name="T14" fmla="*/ 0 w 173"/>
                  <a:gd name="T15" fmla="*/ 326 h 236"/>
                  <a:gd name="T16" fmla="*/ 7 w 173"/>
                  <a:gd name="T17" fmla="*/ 355 h 236"/>
                  <a:gd name="T18" fmla="*/ 19 w 173"/>
                  <a:gd name="T19" fmla="*/ 383 h 236"/>
                  <a:gd name="T20" fmla="*/ 39 w 173"/>
                  <a:gd name="T21" fmla="*/ 400 h 236"/>
                  <a:gd name="T22" fmla="*/ 55 w 173"/>
                  <a:gd name="T23" fmla="*/ 420 h 236"/>
                  <a:gd name="T24" fmla="*/ 78 w 173"/>
                  <a:gd name="T25" fmla="*/ 340 h 236"/>
                  <a:gd name="T26" fmla="*/ 85 w 173"/>
                  <a:gd name="T27" fmla="*/ 340 h 236"/>
                  <a:gd name="T28" fmla="*/ 104 w 173"/>
                  <a:gd name="T29" fmla="*/ 318 h 236"/>
                  <a:gd name="T30" fmla="*/ 209 w 173"/>
                  <a:gd name="T31" fmla="*/ 224 h 236"/>
                  <a:gd name="T32" fmla="*/ 235 w 173"/>
                  <a:gd name="T33" fmla="*/ 239 h 236"/>
                  <a:gd name="T34" fmla="*/ 235 w 173"/>
                  <a:gd name="T35" fmla="*/ 204 h 236"/>
                  <a:gd name="T36" fmla="*/ 240 w 173"/>
                  <a:gd name="T37" fmla="*/ 182 h 236"/>
                  <a:gd name="T38" fmla="*/ 245 w 173"/>
                  <a:gd name="T39" fmla="*/ 178 h 236"/>
                  <a:gd name="T40" fmla="*/ 252 w 173"/>
                  <a:gd name="T41" fmla="*/ 167 h 236"/>
                  <a:gd name="T42" fmla="*/ 255 w 173"/>
                  <a:gd name="T43" fmla="*/ 135 h 236"/>
                  <a:gd name="T44" fmla="*/ 198 w 173"/>
                  <a:gd name="T45" fmla="*/ 121 h 236"/>
                  <a:gd name="T46" fmla="*/ 166 w 173"/>
                  <a:gd name="T47" fmla="*/ 80 h 236"/>
                  <a:gd name="T48" fmla="*/ 191 w 173"/>
                  <a:gd name="T49" fmla="*/ 80 h 236"/>
                  <a:gd name="T50" fmla="*/ 191 w 173"/>
                  <a:gd name="T51" fmla="*/ 0 h 236"/>
                  <a:gd name="T52" fmla="*/ 124 w 173"/>
                  <a:gd name="T53" fmla="*/ 9 h 236"/>
                  <a:gd name="T54" fmla="*/ 104 w 173"/>
                  <a:gd name="T55" fmla="*/ 0 h 236"/>
                  <a:gd name="T56" fmla="*/ 57 w 173"/>
                  <a:gd name="T57" fmla="*/ 43 h 2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3"/>
                  <a:gd name="T88" fmla="*/ 0 h 236"/>
                  <a:gd name="T89" fmla="*/ 173 w 173"/>
                  <a:gd name="T90" fmla="*/ 236 h 2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3" h="236">
                    <a:moveTo>
                      <a:pt x="39" y="24"/>
                    </a:moveTo>
                    <a:lnTo>
                      <a:pt x="32" y="50"/>
                    </a:lnTo>
                    <a:lnTo>
                      <a:pt x="39" y="63"/>
                    </a:lnTo>
                    <a:lnTo>
                      <a:pt x="47" y="94"/>
                    </a:lnTo>
                    <a:lnTo>
                      <a:pt x="34" y="126"/>
                    </a:lnTo>
                    <a:lnTo>
                      <a:pt x="18" y="165"/>
                    </a:lnTo>
                    <a:lnTo>
                      <a:pt x="8" y="173"/>
                    </a:lnTo>
                    <a:lnTo>
                      <a:pt x="0" y="183"/>
                    </a:lnTo>
                    <a:lnTo>
                      <a:pt x="5" y="199"/>
                    </a:lnTo>
                    <a:lnTo>
                      <a:pt x="13" y="215"/>
                    </a:lnTo>
                    <a:lnTo>
                      <a:pt x="26" y="225"/>
                    </a:lnTo>
                    <a:lnTo>
                      <a:pt x="37" y="236"/>
                    </a:lnTo>
                    <a:lnTo>
                      <a:pt x="53" y="191"/>
                    </a:lnTo>
                    <a:lnTo>
                      <a:pt x="58" y="191"/>
                    </a:lnTo>
                    <a:lnTo>
                      <a:pt x="71" y="178"/>
                    </a:lnTo>
                    <a:lnTo>
                      <a:pt x="142" y="126"/>
                    </a:lnTo>
                    <a:lnTo>
                      <a:pt x="160" y="134"/>
                    </a:lnTo>
                    <a:lnTo>
                      <a:pt x="160" y="115"/>
                    </a:lnTo>
                    <a:lnTo>
                      <a:pt x="163" y="102"/>
                    </a:lnTo>
                    <a:lnTo>
                      <a:pt x="166" y="100"/>
                    </a:lnTo>
                    <a:lnTo>
                      <a:pt x="171" y="94"/>
                    </a:lnTo>
                    <a:lnTo>
                      <a:pt x="173" y="76"/>
                    </a:lnTo>
                    <a:lnTo>
                      <a:pt x="134" y="68"/>
                    </a:lnTo>
                    <a:lnTo>
                      <a:pt x="113" y="45"/>
                    </a:lnTo>
                    <a:lnTo>
                      <a:pt x="129" y="45"/>
                    </a:lnTo>
                    <a:lnTo>
                      <a:pt x="129" y="0"/>
                    </a:lnTo>
                    <a:lnTo>
                      <a:pt x="84" y="5"/>
                    </a:lnTo>
                    <a:lnTo>
                      <a:pt x="71" y="0"/>
                    </a:lnTo>
                    <a:lnTo>
                      <a:pt x="39" y="24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4" name="Freeform 314"/>
              <p:cNvSpPr>
                <a:spLocks noChangeAspect="1"/>
              </p:cNvSpPr>
              <p:nvPr/>
            </p:nvSpPr>
            <p:spPr bwMode="auto">
              <a:xfrm>
                <a:off x="2718" y="3940"/>
                <a:ext cx="22" cy="48"/>
              </a:xfrm>
              <a:custGeom>
                <a:avLst/>
                <a:gdLst>
                  <a:gd name="T0" fmla="*/ 0 w 18"/>
                  <a:gd name="T1" fmla="*/ 64 h 36"/>
                  <a:gd name="T2" fmla="*/ 20 w 18"/>
                  <a:gd name="T3" fmla="*/ 64 h 36"/>
                  <a:gd name="T4" fmla="*/ 20 w 18"/>
                  <a:gd name="T5" fmla="*/ 41 h 36"/>
                  <a:gd name="T6" fmla="*/ 20 w 18"/>
                  <a:gd name="T7" fmla="*/ 17 h 36"/>
                  <a:gd name="T8" fmla="*/ 27 w 18"/>
                  <a:gd name="T9" fmla="*/ 0 h 36"/>
                  <a:gd name="T10" fmla="*/ 12 w 18"/>
                  <a:gd name="T11" fmla="*/ 0 h 36"/>
                  <a:gd name="T12" fmla="*/ 0 w 18"/>
                  <a:gd name="T13" fmla="*/ 32 h 36"/>
                  <a:gd name="T14" fmla="*/ 0 w 18"/>
                  <a:gd name="T15" fmla="*/ 6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36"/>
                  <a:gd name="T26" fmla="*/ 18 w 1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36">
                    <a:moveTo>
                      <a:pt x="0" y="36"/>
                    </a:moveTo>
                    <a:lnTo>
                      <a:pt x="13" y="36"/>
                    </a:lnTo>
                    <a:lnTo>
                      <a:pt x="13" y="23"/>
                    </a:lnTo>
                    <a:lnTo>
                      <a:pt x="13" y="10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5" name="Freeform 313"/>
              <p:cNvSpPr>
                <a:spLocks noChangeAspect="1"/>
              </p:cNvSpPr>
              <p:nvPr/>
            </p:nvSpPr>
            <p:spPr bwMode="auto">
              <a:xfrm>
                <a:off x="1478" y="3964"/>
                <a:ext cx="32" cy="50"/>
              </a:xfrm>
              <a:custGeom>
                <a:avLst/>
                <a:gdLst>
                  <a:gd name="T0" fmla="*/ 34 w 26"/>
                  <a:gd name="T1" fmla="*/ 68 h 37"/>
                  <a:gd name="T2" fmla="*/ 39 w 26"/>
                  <a:gd name="T3" fmla="*/ 32 h 37"/>
                  <a:gd name="T4" fmla="*/ 34 w 26"/>
                  <a:gd name="T5" fmla="*/ 15 h 37"/>
                  <a:gd name="T6" fmla="*/ 32 w 26"/>
                  <a:gd name="T7" fmla="*/ 9 h 37"/>
                  <a:gd name="T8" fmla="*/ 22 w 26"/>
                  <a:gd name="T9" fmla="*/ 5 h 37"/>
                  <a:gd name="T10" fmla="*/ 15 w 26"/>
                  <a:gd name="T11" fmla="*/ 0 h 37"/>
                  <a:gd name="T12" fmla="*/ 0 w 26"/>
                  <a:gd name="T13" fmla="*/ 0 h 37"/>
                  <a:gd name="T14" fmla="*/ 0 w 26"/>
                  <a:gd name="T15" fmla="*/ 24 h 37"/>
                  <a:gd name="T16" fmla="*/ 15 w 26"/>
                  <a:gd name="T17" fmla="*/ 24 h 37"/>
                  <a:gd name="T18" fmla="*/ 15 w 26"/>
                  <a:gd name="T19" fmla="*/ 68 h 37"/>
                  <a:gd name="T20" fmla="*/ 34 w 26"/>
                  <a:gd name="T21" fmla="*/ 68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37"/>
                  <a:gd name="T35" fmla="*/ 26 w 26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37">
                    <a:moveTo>
                      <a:pt x="23" y="37"/>
                    </a:moveTo>
                    <a:lnTo>
                      <a:pt x="26" y="18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10" y="37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6" name="Freeform 312"/>
              <p:cNvSpPr>
                <a:spLocks noChangeAspect="1"/>
              </p:cNvSpPr>
              <p:nvPr/>
            </p:nvSpPr>
            <p:spPr bwMode="auto">
              <a:xfrm>
                <a:off x="1905" y="3906"/>
                <a:ext cx="114" cy="93"/>
              </a:xfrm>
              <a:custGeom>
                <a:avLst/>
                <a:gdLst>
                  <a:gd name="T0" fmla="*/ 0 w 94"/>
                  <a:gd name="T1" fmla="*/ 101 h 70"/>
                  <a:gd name="T2" fmla="*/ 53 w 94"/>
                  <a:gd name="T3" fmla="*/ 101 h 70"/>
                  <a:gd name="T4" fmla="*/ 53 w 94"/>
                  <a:gd name="T5" fmla="*/ 124 h 70"/>
                  <a:gd name="T6" fmla="*/ 74 w 94"/>
                  <a:gd name="T7" fmla="*/ 124 h 70"/>
                  <a:gd name="T8" fmla="*/ 119 w 94"/>
                  <a:gd name="T9" fmla="*/ 54 h 70"/>
                  <a:gd name="T10" fmla="*/ 112 w 94"/>
                  <a:gd name="T11" fmla="*/ 32 h 70"/>
                  <a:gd name="T12" fmla="*/ 138 w 94"/>
                  <a:gd name="T13" fmla="*/ 32 h 70"/>
                  <a:gd name="T14" fmla="*/ 138 w 94"/>
                  <a:gd name="T15" fmla="*/ 0 h 70"/>
                  <a:gd name="T16" fmla="*/ 131 w 94"/>
                  <a:gd name="T17" fmla="*/ 9 h 70"/>
                  <a:gd name="T18" fmla="*/ 126 w 94"/>
                  <a:gd name="T19" fmla="*/ 12 h 70"/>
                  <a:gd name="T20" fmla="*/ 115 w 94"/>
                  <a:gd name="T21" fmla="*/ 17 h 70"/>
                  <a:gd name="T22" fmla="*/ 99 w 94"/>
                  <a:gd name="T23" fmla="*/ 23 h 70"/>
                  <a:gd name="T24" fmla="*/ 81 w 94"/>
                  <a:gd name="T25" fmla="*/ 72 h 70"/>
                  <a:gd name="T26" fmla="*/ 0 w 94"/>
                  <a:gd name="T27" fmla="*/ 101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70"/>
                  <a:gd name="T44" fmla="*/ 94 w 94"/>
                  <a:gd name="T45" fmla="*/ 70 h 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70">
                    <a:moveTo>
                      <a:pt x="0" y="57"/>
                    </a:moveTo>
                    <a:lnTo>
                      <a:pt x="36" y="57"/>
                    </a:lnTo>
                    <a:lnTo>
                      <a:pt x="36" y="70"/>
                    </a:lnTo>
                    <a:lnTo>
                      <a:pt x="50" y="70"/>
                    </a:lnTo>
                    <a:lnTo>
                      <a:pt x="81" y="31"/>
                    </a:lnTo>
                    <a:lnTo>
                      <a:pt x="76" y="18"/>
                    </a:lnTo>
                    <a:lnTo>
                      <a:pt x="94" y="18"/>
                    </a:lnTo>
                    <a:lnTo>
                      <a:pt x="94" y="0"/>
                    </a:lnTo>
                    <a:lnTo>
                      <a:pt x="89" y="5"/>
                    </a:lnTo>
                    <a:lnTo>
                      <a:pt x="86" y="7"/>
                    </a:lnTo>
                    <a:lnTo>
                      <a:pt x="78" y="10"/>
                    </a:lnTo>
                    <a:lnTo>
                      <a:pt x="68" y="13"/>
                    </a:lnTo>
                    <a:lnTo>
                      <a:pt x="55" y="4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7" name="Freeform 311"/>
              <p:cNvSpPr>
                <a:spLocks noChangeAspect="1"/>
              </p:cNvSpPr>
              <p:nvPr/>
            </p:nvSpPr>
            <p:spPr bwMode="auto">
              <a:xfrm>
                <a:off x="1615" y="3880"/>
                <a:ext cx="85" cy="162"/>
              </a:xfrm>
              <a:custGeom>
                <a:avLst/>
                <a:gdLst>
                  <a:gd name="T0" fmla="*/ 0 w 70"/>
                  <a:gd name="T1" fmla="*/ 43 h 121"/>
                  <a:gd name="T2" fmla="*/ 0 w 70"/>
                  <a:gd name="T3" fmla="*/ 137 h 121"/>
                  <a:gd name="T4" fmla="*/ 2 w 70"/>
                  <a:gd name="T5" fmla="*/ 202 h 121"/>
                  <a:gd name="T6" fmla="*/ 39 w 70"/>
                  <a:gd name="T7" fmla="*/ 217 h 121"/>
                  <a:gd name="T8" fmla="*/ 57 w 70"/>
                  <a:gd name="T9" fmla="*/ 159 h 121"/>
                  <a:gd name="T10" fmla="*/ 103 w 70"/>
                  <a:gd name="T11" fmla="*/ 159 h 121"/>
                  <a:gd name="T12" fmla="*/ 103 w 70"/>
                  <a:gd name="T13" fmla="*/ 137 h 121"/>
                  <a:gd name="T14" fmla="*/ 89 w 70"/>
                  <a:gd name="T15" fmla="*/ 137 h 121"/>
                  <a:gd name="T16" fmla="*/ 96 w 70"/>
                  <a:gd name="T17" fmla="*/ 67 h 121"/>
                  <a:gd name="T18" fmla="*/ 76 w 70"/>
                  <a:gd name="T19" fmla="*/ 43 h 121"/>
                  <a:gd name="T20" fmla="*/ 57 w 70"/>
                  <a:gd name="T21" fmla="*/ 43 h 121"/>
                  <a:gd name="T22" fmla="*/ 57 w 70"/>
                  <a:gd name="T23" fmla="*/ 20 h 121"/>
                  <a:gd name="T24" fmla="*/ 39 w 70"/>
                  <a:gd name="T25" fmla="*/ 20 h 121"/>
                  <a:gd name="T26" fmla="*/ 27 w 70"/>
                  <a:gd name="T27" fmla="*/ 0 h 121"/>
                  <a:gd name="T28" fmla="*/ 0 w 70"/>
                  <a:gd name="T29" fmla="*/ 0 h 121"/>
                  <a:gd name="T30" fmla="*/ 0 w 70"/>
                  <a:gd name="T31" fmla="*/ 43 h 1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121"/>
                  <a:gd name="T50" fmla="*/ 70 w 70"/>
                  <a:gd name="T51" fmla="*/ 121 h 1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121">
                    <a:moveTo>
                      <a:pt x="0" y="24"/>
                    </a:moveTo>
                    <a:lnTo>
                      <a:pt x="0" y="76"/>
                    </a:lnTo>
                    <a:lnTo>
                      <a:pt x="2" y="113"/>
                    </a:lnTo>
                    <a:lnTo>
                      <a:pt x="26" y="121"/>
                    </a:lnTo>
                    <a:lnTo>
                      <a:pt x="39" y="89"/>
                    </a:lnTo>
                    <a:lnTo>
                      <a:pt x="70" y="89"/>
                    </a:lnTo>
                    <a:lnTo>
                      <a:pt x="70" y="76"/>
                    </a:lnTo>
                    <a:lnTo>
                      <a:pt x="60" y="76"/>
                    </a:lnTo>
                    <a:lnTo>
                      <a:pt x="65" y="37"/>
                    </a:lnTo>
                    <a:lnTo>
                      <a:pt x="52" y="24"/>
                    </a:lnTo>
                    <a:lnTo>
                      <a:pt x="39" y="24"/>
                    </a:lnTo>
                    <a:lnTo>
                      <a:pt x="39" y="11"/>
                    </a:lnTo>
                    <a:lnTo>
                      <a:pt x="26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CB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8" name="Freeform 310"/>
              <p:cNvSpPr>
                <a:spLocks noChangeAspect="1"/>
              </p:cNvSpPr>
              <p:nvPr/>
            </p:nvSpPr>
            <p:spPr bwMode="auto">
              <a:xfrm>
                <a:off x="2213" y="3751"/>
                <a:ext cx="94" cy="321"/>
              </a:xfrm>
              <a:custGeom>
                <a:avLst/>
                <a:gdLst>
                  <a:gd name="T0" fmla="*/ 28 w 77"/>
                  <a:gd name="T1" fmla="*/ 71 h 241"/>
                  <a:gd name="T2" fmla="*/ 40 w 77"/>
                  <a:gd name="T3" fmla="*/ 71 h 241"/>
                  <a:gd name="T4" fmla="*/ 55 w 77"/>
                  <a:gd name="T5" fmla="*/ 71 h 241"/>
                  <a:gd name="T6" fmla="*/ 55 w 77"/>
                  <a:gd name="T7" fmla="*/ 112 h 241"/>
                  <a:gd name="T8" fmla="*/ 55 w 77"/>
                  <a:gd name="T9" fmla="*/ 135 h 241"/>
                  <a:gd name="T10" fmla="*/ 48 w 77"/>
                  <a:gd name="T11" fmla="*/ 145 h 241"/>
                  <a:gd name="T12" fmla="*/ 35 w 77"/>
                  <a:gd name="T13" fmla="*/ 145 h 241"/>
                  <a:gd name="T14" fmla="*/ 21 w 77"/>
                  <a:gd name="T15" fmla="*/ 149 h 241"/>
                  <a:gd name="T16" fmla="*/ 21 w 77"/>
                  <a:gd name="T17" fmla="*/ 206 h 241"/>
                  <a:gd name="T18" fmla="*/ 0 w 77"/>
                  <a:gd name="T19" fmla="*/ 206 h 241"/>
                  <a:gd name="T20" fmla="*/ 0 w 77"/>
                  <a:gd name="T21" fmla="*/ 293 h 241"/>
                  <a:gd name="T22" fmla="*/ 0 w 77"/>
                  <a:gd name="T23" fmla="*/ 373 h 241"/>
                  <a:gd name="T24" fmla="*/ 21 w 77"/>
                  <a:gd name="T25" fmla="*/ 373 h 241"/>
                  <a:gd name="T26" fmla="*/ 21 w 77"/>
                  <a:gd name="T27" fmla="*/ 418 h 241"/>
                  <a:gd name="T28" fmla="*/ 28 w 77"/>
                  <a:gd name="T29" fmla="*/ 428 h 241"/>
                  <a:gd name="T30" fmla="*/ 74 w 77"/>
                  <a:gd name="T31" fmla="*/ 418 h 241"/>
                  <a:gd name="T32" fmla="*/ 95 w 77"/>
                  <a:gd name="T33" fmla="*/ 364 h 241"/>
                  <a:gd name="T34" fmla="*/ 95 w 77"/>
                  <a:gd name="T35" fmla="*/ 316 h 241"/>
                  <a:gd name="T36" fmla="*/ 103 w 77"/>
                  <a:gd name="T37" fmla="*/ 306 h 241"/>
                  <a:gd name="T38" fmla="*/ 110 w 77"/>
                  <a:gd name="T39" fmla="*/ 298 h 241"/>
                  <a:gd name="T40" fmla="*/ 115 w 77"/>
                  <a:gd name="T41" fmla="*/ 289 h 241"/>
                  <a:gd name="T42" fmla="*/ 115 w 77"/>
                  <a:gd name="T43" fmla="*/ 269 h 241"/>
                  <a:gd name="T44" fmla="*/ 115 w 77"/>
                  <a:gd name="T45" fmla="*/ 71 h 241"/>
                  <a:gd name="T46" fmla="*/ 95 w 77"/>
                  <a:gd name="T47" fmla="*/ 71 h 241"/>
                  <a:gd name="T48" fmla="*/ 95 w 77"/>
                  <a:gd name="T49" fmla="*/ 48 h 241"/>
                  <a:gd name="T50" fmla="*/ 40 w 77"/>
                  <a:gd name="T51" fmla="*/ 0 h 241"/>
                  <a:gd name="T52" fmla="*/ 9 w 77"/>
                  <a:gd name="T53" fmla="*/ 15 h 241"/>
                  <a:gd name="T54" fmla="*/ 0 w 77"/>
                  <a:gd name="T55" fmla="*/ 48 h 241"/>
                  <a:gd name="T56" fmla="*/ 28 w 77"/>
                  <a:gd name="T57" fmla="*/ 71 h 2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241"/>
                  <a:gd name="T89" fmla="*/ 77 w 77"/>
                  <a:gd name="T90" fmla="*/ 241 h 2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241">
                    <a:moveTo>
                      <a:pt x="19" y="40"/>
                    </a:moveTo>
                    <a:lnTo>
                      <a:pt x="27" y="40"/>
                    </a:lnTo>
                    <a:lnTo>
                      <a:pt x="37" y="40"/>
                    </a:lnTo>
                    <a:lnTo>
                      <a:pt x="37" y="63"/>
                    </a:lnTo>
                    <a:lnTo>
                      <a:pt x="37" y="76"/>
                    </a:lnTo>
                    <a:lnTo>
                      <a:pt x="32" y="82"/>
                    </a:lnTo>
                    <a:lnTo>
                      <a:pt x="24" y="82"/>
                    </a:lnTo>
                    <a:lnTo>
                      <a:pt x="14" y="84"/>
                    </a:lnTo>
                    <a:lnTo>
                      <a:pt x="14" y="116"/>
                    </a:lnTo>
                    <a:lnTo>
                      <a:pt x="0" y="116"/>
                    </a:lnTo>
                    <a:lnTo>
                      <a:pt x="0" y="165"/>
                    </a:lnTo>
                    <a:lnTo>
                      <a:pt x="0" y="210"/>
                    </a:lnTo>
                    <a:lnTo>
                      <a:pt x="14" y="210"/>
                    </a:lnTo>
                    <a:lnTo>
                      <a:pt x="14" y="236"/>
                    </a:lnTo>
                    <a:lnTo>
                      <a:pt x="19" y="241"/>
                    </a:lnTo>
                    <a:lnTo>
                      <a:pt x="50" y="236"/>
                    </a:lnTo>
                    <a:lnTo>
                      <a:pt x="64" y="205"/>
                    </a:lnTo>
                    <a:lnTo>
                      <a:pt x="64" y="178"/>
                    </a:lnTo>
                    <a:lnTo>
                      <a:pt x="69" y="173"/>
                    </a:lnTo>
                    <a:lnTo>
                      <a:pt x="74" y="168"/>
                    </a:lnTo>
                    <a:lnTo>
                      <a:pt x="77" y="163"/>
                    </a:lnTo>
                    <a:lnTo>
                      <a:pt x="77" y="152"/>
                    </a:lnTo>
                    <a:lnTo>
                      <a:pt x="77" y="40"/>
                    </a:lnTo>
                    <a:lnTo>
                      <a:pt x="64" y="40"/>
                    </a:lnTo>
                    <a:lnTo>
                      <a:pt x="64" y="27"/>
                    </a:lnTo>
                    <a:lnTo>
                      <a:pt x="27" y="0"/>
                    </a:lnTo>
                    <a:lnTo>
                      <a:pt x="6" y="8"/>
                    </a:lnTo>
                    <a:lnTo>
                      <a:pt x="0" y="27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9" name="Rectangle 309"/>
              <p:cNvSpPr>
                <a:spLocks noChangeAspect="1" noChangeArrowheads="1"/>
              </p:cNvSpPr>
              <p:nvPr/>
            </p:nvSpPr>
            <p:spPr bwMode="auto">
              <a:xfrm>
                <a:off x="2718" y="3988"/>
                <a:ext cx="16" cy="19"/>
              </a:xfrm>
              <a:prstGeom prst="rect">
                <a:avLst/>
              </a:prstGeom>
              <a:solidFill>
                <a:srgbClr val="8F4D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40" name="Freeform 308"/>
              <p:cNvSpPr>
                <a:spLocks noChangeAspect="1"/>
              </p:cNvSpPr>
              <p:nvPr/>
            </p:nvSpPr>
            <p:spPr bwMode="auto">
              <a:xfrm>
                <a:off x="2679" y="3988"/>
                <a:ext cx="39" cy="71"/>
              </a:xfrm>
              <a:custGeom>
                <a:avLst/>
                <a:gdLst>
                  <a:gd name="T0" fmla="*/ 0 w 32"/>
                  <a:gd name="T1" fmla="*/ 95 h 53"/>
                  <a:gd name="T2" fmla="*/ 20 w 32"/>
                  <a:gd name="T3" fmla="*/ 86 h 53"/>
                  <a:gd name="T4" fmla="*/ 28 w 32"/>
                  <a:gd name="T5" fmla="*/ 80 h 53"/>
                  <a:gd name="T6" fmla="*/ 28 w 32"/>
                  <a:gd name="T7" fmla="*/ 72 h 53"/>
                  <a:gd name="T8" fmla="*/ 28 w 32"/>
                  <a:gd name="T9" fmla="*/ 48 h 53"/>
                  <a:gd name="T10" fmla="*/ 48 w 32"/>
                  <a:gd name="T11" fmla="*/ 48 h 53"/>
                  <a:gd name="T12" fmla="*/ 48 w 32"/>
                  <a:gd name="T13" fmla="*/ 25 h 53"/>
                  <a:gd name="T14" fmla="*/ 48 w 32"/>
                  <a:gd name="T15" fmla="*/ 0 h 53"/>
                  <a:gd name="T16" fmla="*/ 35 w 32"/>
                  <a:gd name="T17" fmla="*/ 20 h 53"/>
                  <a:gd name="T18" fmla="*/ 35 w 32"/>
                  <a:gd name="T19" fmla="*/ 25 h 53"/>
                  <a:gd name="T20" fmla="*/ 39 w 32"/>
                  <a:gd name="T21" fmla="*/ 20 h 53"/>
                  <a:gd name="T22" fmla="*/ 20 w 32"/>
                  <a:gd name="T23" fmla="*/ 25 h 53"/>
                  <a:gd name="T24" fmla="*/ 20 w 32"/>
                  <a:gd name="T25" fmla="*/ 58 h 53"/>
                  <a:gd name="T26" fmla="*/ 0 w 32"/>
                  <a:gd name="T27" fmla="*/ 58 h 53"/>
                  <a:gd name="T28" fmla="*/ 0 w 32"/>
                  <a:gd name="T29" fmla="*/ 95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53"/>
                  <a:gd name="T47" fmla="*/ 32 w 3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53">
                    <a:moveTo>
                      <a:pt x="0" y="53"/>
                    </a:moveTo>
                    <a:lnTo>
                      <a:pt x="13" y="48"/>
                    </a:lnTo>
                    <a:lnTo>
                      <a:pt x="19" y="45"/>
                    </a:lnTo>
                    <a:lnTo>
                      <a:pt x="19" y="40"/>
                    </a:lnTo>
                    <a:lnTo>
                      <a:pt x="19" y="27"/>
                    </a:lnTo>
                    <a:lnTo>
                      <a:pt x="32" y="27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13" y="32"/>
                    </a:lnTo>
                    <a:lnTo>
                      <a:pt x="0" y="3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03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1" name="Freeform 307"/>
              <p:cNvSpPr>
                <a:spLocks noChangeAspect="1"/>
              </p:cNvSpPr>
              <p:nvPr/>
            </p:nvSpPr>
            <p:spPr bwMode="auto">
              <a:xfrm>
                <a:off x="2274" y="3768"/>
                <a:ext cx="64" cy="315"/>
              </a:xfrm>
              <a:custGeom>
                <a:avLst/>
                <a:gdLst>
                  <a:gd name="T0" fmla="*/ 21 w 53"/>
                  <a:gd name="T1" fmla="*/ 25 h 236"/>
                  <a:gd name="T2" fmla="*/ 21 w 53"/>
                  <a:gd name="T3" fmla="*/ 48 h 236"/>
                  <a:gd name="T4" fmla="*/ 40 w 53"/>
                  <a:gd name="T5" fmla="*/ 48 h 236"/>
                  <a:gd name="T6" fmla="*/ 40 w 53"/>
                  <a:gd name="T7" fmla="*/ 248 h 236"/>
                  <a:gd name="T8" fmla="*/ 40 w 53"/>
                  <a:gd name="T9" fmla="*/ 267 h 236"/>
                  <a:gd name="T10" fmla="*/ 35 w 53"/>
                  <a:gd name="T11" fmla="*/ 276 h 236"/>
                  <a:gd name="T12" fmla="*/ 28 w 53"/>
                  <a:gd name="T13" fmla="*/ 286 h 236"/>
                  <a:gd name="T14" fmla="*/ 21 w 53"/>
                  <a:gd name="T15" fmla="*/ 294 h 236"/>
                  <a:gd name="T16" fmla="*/ 21 w 53"/>
                  <a:gd name="T17" fmla="*/ 342 h 236"/>
                  <a:gd name="T18" fmla="*/ 0 w 53"/>
                  <a:gd name="T19" fmla="*/ 398 h 236"/>
                  <a:gd name="T20" fmla="*/ 0 w 53"/>
                  <a:gd name="T21" fmla="*/ 420 h 236"/>
                  <a:gd name="T22" fmla="*/ 51 w 53"/>
                  <a:gd name="T23" fmla="*/ 323 h 236"/>
                  <a:gd name="T24" fmla="*/ 58 w 53"/>
                  <a:gd name="T25" fmla="*/ 271 h 236"/>
                  <a:gd name="T26" fmla="*/ 65 w 53"/>
                  <a:gd name="T27" fmla="*/ 244 h 236"/>
                  <a:gd name="T28" fmla="*/ 77 w 53"/>
                  <a:gd name="T29" fmla="*/ 216 h 236"/>
                  <a:gd name="T30" fmla="*/ 77 w 53"/>
                  <a:gd name="T31" fmla="*/ 135 h 236"/>
                  <a:gd name="T32" fmla="*/ 72 w 53"/>
                  <a:gd name="T33" fmla="*/ 108 h 236"/>
                  <a:gd name="T34" fmla="*/ 70 w 53"/>
                  <a:gd name="T35" fmla="*/ 85 h 236"/>
                  <a:gd name="T36" fmla="*/ 65 w 53"/>
                  <a:gd name="T37" fmla="*/ 65 h 236"/>
                  <a:gd name="T38" fmla="*/ 58 w 53"/>
                  <a:gd name="T39" fmla="*/ 48 h 236"/>
                  <a:gd name="T40" fmla="*/ 40 w 53"/>
                  <a:gd name="T41" fmla="*/ 0 h 236"/>
                  <a:gd name="T42" fmla="*/ 21 w 53"/>
                  <a:gd name="T43" fmla="*/ 0 h 236"/>
                  <a:gd name="T44" fmla="*/ 21 w 53"/>
                  <a:gd name="T45" fmla="*/ 25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236"/>
                  <a:gd name="T71" fmla="*/ 53 w 53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236">
                    <a:moveTo>
                      <a:pt x="14" y="14"/>
                    </a:moveTo>
                    <a:lnTo>
                      <a:pt x="14" y="27"/>
                    </a:lnTo>
                    <a:lnTo>
                      <a:pt x="27" y="27"/>
                    </a:lnTo>
                    <a:lnTo>
                      <a:pt x="27" y="139"/>
                    </a:lnTo>
                    <a:lnTo>
                      <a:pt x="27" y="150"/>
                    </a:lnTo>
                    <a:lnTo>
                      <a:pt x="24" y="155"/>
                    </a:lnTo>
                    <a:lnTo>
                      <a:pt x="19" y="160"/>
                    </a:lnTo>
                    <a:lnTo>
                      <a:pt x="14" y="165"/>
                    </a:lnTo>
                    <a:lnTo>
                      <a:pt x="14" y="192"/>
                    </a:lnTo>
                    <a:lnTo>
                      <a:pt x="0" y="223"/>
                    </a:lnTo>
                    <a:lnTo>
                      <a:pt x="0" y="236"/>
                    </a:lnTo>
                    <a:lnTo>
                      <a:pt x="35" y="181"/>
                    </a:lnTo>
                    <a:lnTo>
                      <a:pt x="40" y="152"/>
                    </a:lnTo>
                    <a:lnTo>
                      <a:pt x="45" y="137"/>
                    </a:lnTo>
                    <a:lnTo>
                      <a:pt x="53" y="121"/>
                    </a:lnTo>
                    <a:lnTo>
                      <a:pt x="53" y="76"/>
                    </a:lnTo>
                    <a:lnTo>
                      <a:pt x="50" y="61"/>
                    </a:lnTo>
                    <a:lnTo>
                      <a:pt x="48" y="48"/>
                    </a:lnTo>
                    <a:lnTo>
                      <a:pt x="45" y="37"/>
                    </a:lnTo>
                    <a:lnTo>
                      <a:pt x="40" y="27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2" name="Freeform 306"/>
              <p:cNvSpPr>
                <a:spLocks noChangeAspect="1"/>
              </p:cNvSpPr>
              <p:nvPr/>
            </p:nvSpPr>
            <p:spPr bwMode="auto">
              <a:xfrm>
                <a:off x="2074" y="3930"/>
                <a:ext cx="117" cy="142"/>
              </a:xfrm>
              <a:custGeom>
                <a:avLst/>
                <a:gdLst>
                  <a:gd name="T0" fmla="*/ 76 w 97"/>
                  <a:gd name="T1" fmla="*/ 23 h 107"/>
                  <a:gd name="T2" fmla="*/ 49 w 97"/>
                  <a:gd name="T3" fmla="*/ 46 h 107"/>
                  <a:gd name="T4" fmla="*/ 19 w 97"/>
                  <a:gd name="T5" fmla="*/ 46 h 107"/>
                  <a:gd name="T6" fmla="*/ 0 w 97"/>
                  <a:gd name="T7" fmla="*/ 69 h 107"/>
                  <a:gd name="T8" fmla="*/ 35 w 97"/>
                  <a:gd name="T9" fmla="*/ 69 h 107"/>
                  <a:gd name="T10" fmla="*/ 45 w 97"/>
                  <a:gd name="T11" fmla="*/ 147 h 107"/>
                  <a:gd name="T12" fmla="*/ 72 w 97"/>
                  <a:gd name="T13" fmla="*/ 147 h 107"/>
                  <a:gd name="T14" fmla="*/ 84 w 97"/>
                  <a:gd name="T15" fmla="*/ 188 h 107"/>
                  <a:gd name="T16" fmla="*/ 104 w 97"/>
                  <a:gd name="T17" fmla="*/ 174 h 107"/>
                  <a:gd name="T18" fmla="*/ 106 w 97"/>
                  <a:gd name="T19" fmla="*/ 179 h 107"/>
                  <a:gd name="T20" fmla="*/ 106 w 97"/>
                  <a:gd name="T21" fmla="*/ 174 h 107"/>
                  <a:gd name="T22" fmla="*/ 111 w 97"/>
                  <a:gd name="T23" fmla="*/ 157 h 107"/>
                  <a:gd name="T24" fmla="*/ 141 w 97"/>
                  <a:gd name="T25" fmla="*/ 157 h 107"/>
                  <a:gd name="T26" fmla="*/ 129 w 97"/>
                  <a:gd name="T27" fmla="*/ 32 h 107"/>
                  <a:gd name="T28" fmla="*/ 104 w 97"/>
                  <a:gd name="T29" fmla="*/ 32 h 107"/>
                  <a:gd name="T30" fmla="*/ 104 w 97"/>
                  <a:gd name="T31" fmla="*/ 0 h 107"/>
                  <a:gd name="T32" fmla="*/ 92 w 97"/>
                  <a:gd name="T33" fmla="*/ 0 h 107"/>
                  <a:gd name="T34" fmla="*/ 92 w 97"/>
                  <a:gd name="T35" fmla="*/ 23 h 107"/>
                  <a:gd name="T36" fmla="*/ 76 w 97"/>
                  <a:gd name="T37" fmla="*/ 23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107"/>
                  <a:gd name="T59" fmla="*/ 97 w 97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107">
                    <a:moveTo>
                      <a:pt x="52" y="13"/>
                    </a:moveTo>
                    <a:lnTo>
                      <a:pt x="34" y="26"/>
                    </a:lnTo>
                    <a:lnTo>
                      <a:pt x="13" y="26"/>
                    </a:lnTo>
                    <a:lnTo>
                      <a:pt x="0" y="39"/>
                    </a:lnTo>
                    <a:lnTo>
                      <a:pt x="24" y="39"/>
                    </a:lnTo>
                    <a:lnTo>
                      <a:pt x="31" y="84"/>
                    </a:lnTo>
                    <a:lnTo>
                      <a:pt x="50" y="84"/>
                    </a:lnTo>
                    <a:lnTo>
                      <a:pt x="58" y="107"/>
                    </a:lnTo>
                    <a:lnTo>
                      <a:pt x="71" y="99"/>
                    </a:lnTo>
                    <a:lnTo>
                      <a:pt x="73" y="102"/>
                    </a:lnTo>
                    <a:lnTo>
                      <a:pt x="73" y="99"/>
                    </a:lnTo>
                    <a:lnTo>
                      <a:pt x="76" y="89"/>
                    </a:lnTo>
                    <a:lnTo>
                      <a:pt x="97" y="89"/>
                    </a:lnTo>
                    <a:lnTo>
                      <a:pt x="89" y="18"/>
                    </a:lnTo>
                    <a:lnTo>
                      <a:pt x="71" y="18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63" y="13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992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3" name="Freeform 305"/>
              <p:cNvSpPr>
                <a:spLocks noChangeAspect="1"/>
              </p:cNvSpPr>
              <p:nvPr/>
            </p:nvSpPr>
            <p:spPr bwMode="auto">
              <a:xfrm>
                <a:off x="1570" y="3699"/>
                <a:ext cx="433" cy="391"/>
              </a:xfrm>
              <a:custGeom>
                <a:avLst/>
                <a:gdLst>
                  <a:gd name="T0" fmla="*/ 39 w 357"/>
                  <a:gd name="T1" fmla="*/ 127 h 293"/>
                  <a:gd name="T2" fmla="*/ 39 w 357"/>
                  <a:gd name="T3" fmla="*/ 149 h 293"/>
                  <a:gd name="T4" fmla="*/ 19 w 357"/>
                  <a:gd name="T5" fmla="*/ 149 h 293"/>
                  <a:gd name="T6" fmla="*/ 0 w 357"/>
                  <a:gd name="T7" fmla="*/ 522 h 293"/>
                  <a:gd name="T8" fmla="*/ 27 w 357"/>
                  <a:gd name="T9" fmla="*/ 512 h 293"/>
                  <a:gd name="T10" fmla="*/ 39 w 357"/>
                  <a:gd name="T11" fmla="*/ 299 h 293"/>
                  <a:gd name="T12" fmla="*/ 55 w 357"/>
                  <a:gd name="T13" fmla="*/ 286 h 293"/>
                  <a:gd name="T14" fmla="*/ 55 w 357"/>
                  <a:gd name="T15" fmla="*/ 242 h 293"/>
                  <a:gd name="T16" fmla="*/ 55 w 357"/>
                  <a:gd name="T17" fmla="*/ 219 h 293"/>
                  <a:gd name="T18" fmla="*/ 74 w 357"/>
                  <a:gd name="T19" fmla="*/ 219 h 293"/>
                  <a:gd name="T20" fmla="*/ 74 w 357"/>
                  <a:gd name="T21" fmla="*/ 172 h 293"/>
                  <a:gd name="T22" fmla="*/ 131 w 357"/>
                  <a:gd name="T23" fmla="*/ 172 h 293"/>
                  <a:gd name="T24" fmla="*/ 320 w 357"/>
                  <a:gd name="T25" fmla="*/ 103 h 293"/>
                  <a:gd name="T26" fmla="*/ 375 w 357"/>
                  <a:gd name="T27" fmla="*/ 80 h 293"/>
                  <a:gd name="T28" fmla="*/ 375 w 357"/>
                  <a:gd name="T29" fmla="*/ 60 h 293"/>
                  <a:gd name="T30" fmla="*/ 394 w 357"/>
                  <a:gd name="T31" fmla="*/ 60 h 293"/>
                  <a:gd name="T32" fmla="*/ 451 w 357"/>
                  <a:gd name="T33" fmla="*/ 60 h 293"/>
                  <a:gd name="T34" fmla="*/ 458 w 357"/>
                  <a:gd name="T35" fmla="*/ 47 h 293"/>
                  <a:gd name="T36" fmla="*/ 468 w 357"/>
                  <a:gd name="T37" fmla="*/ 43 h 293"/>
                  <a:gd name="T38" fmla="*/ 479 w 357"/>
                  <a:gd name="T39" fmla="*/ 37 h 293"/>
                  <a:gd name="T40" fmla="*/ 498 w 357"/>
                  <a:gd name="T41" fmla="*/ 37 h 293"/>
                  <a:gd name="T42" fmla="*/ 518 w 357"/>
                  <a:gd name="T43" fmla="*/ 37 h 293"/>
                  <a:gd name="T44" fmla="*/ 525 w 357"/>
                  <a:gd name="T45" fmla="*/ 15 h 293"/>
                  <a:gd name="T46" fmla="*/ 406 w 357"/>
                  <a:gd name="T47" fmla="*/ 0 h 293"/>
                  <a:gd name="T48" fmla="*/ 39 w 357"/>
                  <a:gd name="T49" fmla="*/ 127 h 2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7"/>
                  <a:gd name="T76" fmla="*/ 0 h 293"/>
                  <a:gd name="T77" fmla="*/ 357 w 357"/>
                  <a:gd name="T78" fmla="*/ 293 h 2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7" h="293">
                    <a:moveTo>
                      <a:pt x="26" y="71"/>
                    </a:moveTo>
                    <a:lnTo>
                      <a:pt x="26" y="84"/>
                    </a:lnTo>
                    <a:lnTo>
                      <a:pt x="13" y="84"/>
                    </a:lnTo>
                    <a:lnTo>
                      <a:pt x="0" y="293"/>
                    </a:lnTo>
                    <a:lnTo>
                      <a:pt x="18" y="288"/>
                    </a:lnTo>
                    <a:lnTo>
                      <a:pt x="26" y="168"/>
                    </a:lnTo>
                    <a:lnTo>
                      <a:pt x="37" y="160"/>
                    </a:lnTo>
                    <a:lnTo>
                      <a:pt x="37" y="136"/>
                    </a:lnTo>
                    <a:lnTo>
                      <a:pt x="37" y="123"/>
                    </a:lnTo>
                    <a:lnTo>
                      <a:pt x="50" y="123"/>
                    </a:lnTo>
                    <a:lnTo>
                      <a:pt x="50" y="97"/>
                    </a:lnTo>
                    <a:lnTo>
                      <a:pt x="89" y="97"/>
                    </a:lnTo>
                    <a:lnTo>
                      <a:pt x="218" y="58"/>
                    </a:lnTo>
                    <a:lnTo>
                      <a:pt x="255" y="45"/>
                    </a:lnTo>
                    <a:lnTo>
                      <a:pt x="255" y="34"/>
                    </a:lnTo>
                    <a:lnTo>
                      <a:pt x="268" y="34"/>
                    </a:lnTo>
                    <a:lnTo>
                      <a:pt x="307" y="34"/>
                    </a:lnTo>
                    <a:lnTo>
                      <a:pt x="312" y="26"/>
                    </a:lnTo>
                    <a:lnTo>
                      <a:pt x="318" y="24"/>
                    </a:lnTo>
                    <a:lnTo>
                      <a:pt x="326" y="21"/>
                    </a:lnTo>
                    <a:lnTo>
                      <a:pt x="339" y="21"/>
                    </a:lnTo>
                    <a:lnTo>
                      <a:pt x="352" y="21"/>
                    </a:lnTo>
                    <a:lnTo>
                      <a:pt x="357" y="8"/>
                    </a:lnTo>
                    <a:lnTo>
                      <a:pt x="276" y="0"/>
                    </a:lnTo>
                    <a:lnTo>
                      <a:pt x="26" y="71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4" name="Freeform 304"/>
              <p:cNvSpPr>
                <a:spLocks noChangeAspect="1"/>
              </p:cNvSpPr>
              <p:nvPr/>
            </p:nvSpPr>
            <p:spPr bwMode="auto">
              <a:xfrm>
                <a:off x="1522" y="4048"/>
                <a:ext cx="32" cy="35"/>
              </a:xfrm>
              <a:custGeom>
                <a:avLst/>
                <a:gdLst>
                  <a:gd name="T0" fmla="*/ 18 w 27"/>
                  <a:gd name="T1" fmla="*/ 47 h 26"/>
                  <a:gd name="T2" fmla="*/ 30 w 27"/>
                  <a:gd name="T3" fmla="*/ 47 h 26"/>
                  <a:gd name="T4" fmla="*/ 38 w 27"/>
                  <a:gd name="T5" fmla="*/ 47 h 26"/>
                  <a:gd name="T6" fmla="*/ 38 w 27"/>
                  <a:gd name="T7" fmla="*/ 24 h 26"/>
                  <a:gd name="T8" fmla="*/ 18 w 27"/>
                  <a:gd name="T9" fmla="*/ 5 h 26"/>
                  <a:gd name="T10" fmla="*/ 0 w 27"/>
                  <a:gd name="T11" fmla="*/ 0 h 26"/>
                  <a:gd name="T12" fmla="*/ 18 w 27"/>
                  <a:gd name="T13" fmla="*/ 30 h 26"/>
                  <a:gd name="T14" fmla="*/ 18 w 27"/>
                  <a:gd name="T15" fmla="*/ 47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6"/>
                  <a:gd name="T26" fmla="*/ 27 w 27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6">
                    <a:moveTo>
                      <a:pt x="13" y="26"/>
                    </a:moveTo>
                    <a:lnTo>
                      <a:pt x="21" y="26"/>
                    </a:lnTo>
                    <a:lnTo>
                      <a:pt x="27" y="26"/>
                    </a:lnTo>
                    <a:lnTo>
                      <a:pt x="27" y="1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5" name="Freeform 303"/>
              <p:cNvSpPr>
                <a:spLocks noChangeAspect="1"/>
              </p:cNvSpPr>
              <p:nvPr/>
            </p:nvSpPr>
            <p:spPr bwMode="auto">
              <a:xfrm>
                <a:off x="1602" y="4066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17 h 13"/>
                  <a:gd name="T4" fmla="*/ 0 w 13"/>
                  <a:gd name="T5" fmla="*/ 0 h 13"/>
                  <a:gd name="T6" fmla="*/ 0 w 13"/>
                  <a:gd name="T7" fmla="*/ 2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3"/>
                  <a:gd name="T14" fmla="*/ 13 w 1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3">
                    <a:moveTo>
                      <a:pt x="0" y="13"/>
                    </a:moveTo>
                    <a:lnTo>
                      <a:pt x="13" y="1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6" name="Freeform 302"/>
              <p:cNvSpPr>
                <a:spLocks noChangeAspect="1"/>
              </p:cNvSpPr>
              <p:nvPr/>
            </p:nvSpPr>
            <p:spPr bwMode="auto">
              <a:xfrm>
                <a:off x="1586" y="3930"/>
                <a:ext cx="200" cy="227"/>
              </a:xfrm>
              <a:custGeom>
                <a:avLst/>
                <a:gdLst>
                  <a:gd name="T0" fmla="*/ 35 w 165"/>
                  <a:gd name="T1" fmla="*/ 69 h 170"/>
                  <a:gd name="T2" fmla="*/ 19 w 165"/>
                  <a:gd name="T3" fmla="*/ 69 h 170"/>
                  <a:gd name="T4" fmla="*/ 19 w 165"/>
                  <a:gd name="T5" fmla="*/ 182 h 170"/>
                  <a:gd name="T6" fmla="*/ 39 w 165"/>
                  <a:gd name="T7" fmla="*/ 200 h 170"/>
                  <a:gd name="T8" fmla="*/ 19 w 165"/>
                  <a:gd name="T9" fmla="*/ 206 h 170"/>
                  <a:gd name="T10" fmla="*/ 19 w 165"/>
                  <a:gd name="T11" fmla="*/ 214 h 170"/>
                  <a:gd name="T12" fmla="*/ 12 w 165"/>
                  <a:gd name="T13" fmla="*/ 228 h 170"/>
                  <a:gd name="T14" fmla="*/ 0 w 165"/>
                  <a:gd name="T15" fmla="*/ 238 h 170"/>
                  <a:gd name="T16" fmla="*/ 0 w 165"/>
                  <a:gd name="T17" fmla="*/ 251 h 170"/>
                  <a:gd name="T18" fmla="*/ 0 w 165"/>
                  <a:gd name="T19" fmla="*/ 286 h 170"/>
                  <a:gd name="T20" fmla="*/ 19 w 165"/>
                  <a:gd name="T21" fmla="*/ 286 h 170"/>
                  <a:gd name="T22" fmla="*/ 23 w 165"/>
                  <a:gd name="T23" fmla="*/ 275 h 170"/>
                  <a:gd name="T24" fmla="*/ 30 w 165"/>
                  <a:gd name="T25" fmla="*/ 271 h 170"/>
                  <a:gd name="T26" fmla="*/ 42 w 165"/>
                  <a:gd name="T27" fmla="*/ 271 h 170"/>
                  <a:gd name="T28" fmla="*/ 55 w 165"/>
                  <a:gd name="T29" fmla="*/ 266 h 170"/>
                  <a:gd name="T30" fmla="*/ 76 w 165"/>
                  <a:gd name="T31" fmla="*/ 271 h 170"/>
                  <a:gd name="T32" fmla="*/ 104 w 165"/>
                  <a:gd name="T33" fmla="*/ 275 h 170"/>
                  <a:gd name="T34" fmla="*/ 154 w 165"/>
                  <a:gd name="T35" fmla="*/ 294 h 170"/>
                  <a:gd name="T36" fmla="*/ 181 w 165"/>
                  <a:gd name="T37" fmla="*/ 303 h 170"/>
                  <a:gd name="T38" fmla="*/ 204 w 165"/>
                  <a:gd name="T39" fmla="*/ 238 h 170"/>
                  <a:gd name="T40" fmla="*/ 196 w 165"/>
                  <a:gd name="T41" fmla="*/ 176 h 170"/>
                  <a:gd name="T42" fmla="*/ 200 w 165"/>
                  <a:gd name="T43" fmla="*/ 174 h 170"/>
                  <a:gd name="T44" fmla="*/ 204 w 165"/>
                  <a:gd name="T45" fmla="*/ 103 h 170"/>
                  <a:gd name="T46" fmla="*/ 242 w 165"/>
                  <a:gd name="T47" fmla="*/ 69 h 170"/>
                  <a:gd name="T48" fmla="*/ 131 w 165"/>
                  <a:gd name="T49" fmla="*/ 0 h 170"/>
                  <a:gd name="T50" fmla="*/ 124 w 165"/>
                  <a:gd name="T51" fmla="*/ 69 h 170"/>
                  <a:gd name="T52" fmla="*/ 138 w 165"/>
                  <a:gd name="T53" fmla="*/ 69 h 170"/>
                  <a:gd name="T54" fmla="*/ 138 w 165"/>
                  <a:gd name="T55" fmla="*/ 92 h 170"/>
                  <a:gd name="T56" fmla="*/ 92 w 165"/>
                  <a:gd name="T57" fmla="*/ 92 h 170"/>
                  <a:gd name="T58" fmla="*/ 74 w 165"/>
                  <a:gd name="T59" fmla="*/ 150 h 170"/>
                  <a:gd name="T60" fmla="*/ 39 w 165"/>
                  <a:gd name="T61" fmla="*/ 135 h 170"/>
                  <a:gd name="T62" fmla="*/ 35 w 165"/>
                  <a:gd name="T63" fmla="*/ 69 h 1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170"/>
                  <a:gd name="T98" fmla="*/ 165 w 165"/>
                  <a:gd name="T99" fmla="*/ 170 h 1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170">
                    <a:moveTo>
                      <a:pt x="24" y="39"/>
                    </a:moveTo>
                    <a:lnTo>
                      <a:pt x="13" y="39"/>
                    </a:lnTo>
                    <a:lnTo>
                      <a:pt x="13" y="102"/>
                    </a:lnTo>
                    <a:lnTo>
                      <a:pt x="26" y="112"/>
                    </a:lnTo>
                    <a:lnTo>
                      <a:pt x="13" y="115"/>
                    </a:lnTo>
                    <a:lnTo>
                      <a:pt x="13" y="120"/>
                    </a:lnTo>
                    <a:lnTo>
                      <a:pt x="8" y="128"/>
                    </a:lnTo>
                    <a:lnTo>
                      <a:pt x="0" y="133"/>
                    </a:lnTo>
                    <a:lnTo>
                      <a:pt x="0" y="141"/>
                    </a:lnTo>
                    <a:lnTo>
                      <a:pt x="0" y="160"/>
                    </a:lnTo>
                    <a:lnTo>
                      <a:pt x="13" y="160"/>
                    </a:lnTo>
                    <a:lnTo>
                      <a:pt x="16" y="154"/>
                    </a:lnTo>
                    <a:lnTo>
                      <a:pt x="21" y="152"/>
                    </a:lnTo>
                    <a:lnTo>
                      <a:pt x="29" y="152"/>
                    </a:lnTo>
                    <a:lnTo>
                      <a:pt x="37" y="149"/>
                    </a:lnTo>
                    <a:lnTo>
                      <a:pt x="52" y="152"/>
                    </a:lnTo>
                    <a:lnTo>
                      <a:pt x="71" y="154"/>
                    </a:lnTo>
                    <a:lnTo>
                      <a:pt x="105" y="165"/>
                    </a:lnTo>
                    <a:lnTo>
                      <a:pt x="123" y="170"/>
                    </a:lnTo>
                    <a:lnTo>
                      <a:pt x="139" y="133"/>
                    </a:lnTo>
                    <a:lnTo>
                      <a:pt x="134" y="99"/>
                    </a:lnTo>
                    <a:lnTo>
                      <a:pt x="136" y="97"/>
                    </a:lnTo>
                    <a:lnTo>
                      <a:pt x="139" y="58"/>
                    </a:lnTo>
                    <a:lnTo>
                      <a:pt x="165" y="39"/>
                    </a:lnTo>
                    <a:lnTo>
                      <a:pt x="89" y="0"/>
                    </a:lnTo>
                    <a:lnTo>
                      <a:pt x="84" y="39"/>
                    </a:lnTo>
                    <a:lnTo>
                      <a:pt x="94" y="39"/>
                    </a:lnTo>
                    <a:lnTo>
                      <a:pt x="94" y="52"/>
                    </a:lnTo>
                    <a:lnTo>
                      <a:pt x="63" y="52"/>
                    </a:lnTo>
                    <a:lnTo>
                      <a:pt x="50" y="84"/>
                    </a:lnTo>
                    <a:lnTo>
                      <a:pt x="26" y="76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CEAE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7" name="Freeform 301"/>
              <p:cNvSpPr>
                <a:spLocks noChangeAspect="1"/>
              </p:cNvSpPr>
              <p:nvPr/>
            </p:nvSpPr>
            <p:spPr bwMode="auto">
              <a:xfrm>
                <a:off x="2144" y="4048"/>
                <a:ext cx="69" cy="52"/>
              </a:xfrm>
              <a:custGeom>
                <a:avLst/>
                <a:gdLst>
                  <a:gd name="T0" fmla="*/ 0 w 57"/>
                  <a:gd name="T1" fmla="*/ 32 h 39"/>
                  <a:gd name="T2" fmla="*/ 46 w 57"/>
                  <a:gd name="T3" fmla="*/ 47 h 39"/>
                  <a:gd name="T4" fmla="*/ 46 w 57"/>
                  <a:gd name="T5" fmla="*/ 69 h 39"/>
                  <a:gd name="T6" fmla="*/ 64 w 57"/>
                  <a:gd name="T7" fmla="*/ 69 h 39"/>
                  <a:gd name="T8" fmla="*/ 84 w 57"/>
                  <a:gd name="T9" fmla="*/ 32 h 39"/>
                  <a:gd name="T10" fmla="*/ 64 w 57"/>
                  <a:gd name="T11" fmla="*/ 32 h 39"/>
                  <a:gd name="T12" fmla="*/ 57 w 57"/>
                  <a:gd name="T13" fmla="*/ 0 h 39"/>
                  <a:gd name="T14" fmla="*/ 27 w 57"/>
                  <a:gd name="T15" fmla="*/ 0 h 39"/>
                  <a:gd name="T16" fmla="*/ 22 w 57"/>
                  <a:gd name="T17" fmla="*/ 17 h 39"/>
                  <a:gd name="T18" fmla="*/ 22 w 57"/>
                  <a:gd name="T19" fmla="*/ 23 h 39"/>
                  <a:gd name="T20" fmla="*/ 19 w 57"/>
                  <a:gd name="T21" fmla="*/ 17 h 39"/>
                  <a:gd name="T22" fmla="*/ 0 w 57"/>
                  <a:gd name="T23" fmla="*/ 32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39"/>
                  <a:gd name="T38" fmla="*/ 57 w 57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39">
                    <a:moveTo>
                      <a:pt x="0" y="18"/>
                    </a:moveTo>
                    <a:lnTo>
                      <a:pt x="31" y="26"/>
                    </a:lnTo>
                    <a:lnTo>
                      <a:pt x="31" y="39"/>
                    </a:lnTo>
                    <a:lnTo>
                      <a:pt x="44" y="39"/>
                    </a:lnTo>
                    <a:lnTo>
                      <a:pt x="57" y="18"/>
                    </a:lnTo>
                    <a:lnTo>
                      <a:pt x="44" y="18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3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A47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8" name="Freeform 300"/>
              <p:cNvSpPr>
                <a:spLocks noChangeAspect="1"/>
              </p:cNvSpPr>
              <p:nvPr/>
            </p:nvSpPr>
            <p:spPr bwMode="auto">
              <a:xfrm>
                <a:off x="2179" y="4066"/>
                <a:ext cx="95" cy="101"/>
              </a:xfrm>
              <a:custGeom>
                <a:avLst/>
                <a:gdLst>
                  <a:gd name="T0" fmla="*/ 22 w 78"/>
                  <a:gd name="T1" fmla="*/ 47 h 76"/>
                  <a:gd name="T2" fmla="*/ 50 w 78"/>
                  <a:gd name="T3" fmla="*/ 47 h 76"/>
                  <a:gd name="T4" fmla="*/ 46 w 78"/>
                  <a:gd name="T5" fmla="*/ 69 h 76"/>
                  <a:gd name="T6" fmla="*/ 39 w 78"/>
                  <a:gd name="T7" fmla="*/ 82 h 76"/>
                  <a:gd name="T8" fmla="*/ 22 w 78"/>
                  <a:gd name="T9" fmla="*/ 88 h 76"/>
                  <a:gd name="T10" fmla="*/ 0 w 78"/>
                  <a:gd name="T11" fmla="*/ 92 h 76"/>
                  <a:gd name="T12" fmla="*/ 22 w 78"/>
                  <a:gd name="T13" fmla="*/ 134 h 76"/>
                  <a:gd name="T14" fmla="*/ 41 w 78"/>
                  <a:gd name="T15" fmla="*/ 134 h 76"/>
                  <a:gd name="T16" fmla="*/ 62 w 78"/>
                  <a:gd name="T17" fmla="*/ 47 h 76"/>
                  <a:gd name="T18" fmla="*/ 96 w 78"/>
                  <a:gd name="T19" fmla="*/ 47 h 76"/>
                  <a:gd name="T20" fmla="*/ 96 w 78"/>
                  <a:gd name="T21" fmla="*/ 23 h 76"/>
                  <a:gd name="T22" fmla="*/ 116 w 78"/>
                  <a:gd name="T23" fmla="*/ 23 h 76"/>
                  <a:gd name="T24" fmla="*/ 116 w 78"/>
                  <a:gd name="T25" fmla="*/ 0 h 76"/>
                  <a:gd name="T26" fmla="*/ 69 w 78"/>
                  <a:gd name="T27" fmla="*/ 9 h 76"/>
                  <a:gd name="T28" fmla="*/ 62 w 78"/>
                  <a:gd name="T29" fmla="*/ 0 h 76"/>
                  <a:gd name="T30" fmla="*/ 41 w 78"/>
                  <a:gd name="T31" fmla="*/ 9 h 76"/>
                  <a:gd name="T32" fmla="*/ 22 w 78"/>
                  <a:gd name="T33" fmla="*/ 47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6"/>
                  <a:gd name="T53" fmla="*/ 78 w 78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6">
                    <a:moveTo>
                      <a:pt x="15" y="26"/>
                    </a:moveTo>
                    <a:lnTo>
                      <a:pt x="34" y="26"/>
                    </a:lnTo>
                    <a:lnTo>
                      <a:pt x="31" y="39"/>
                    </a:lnTo>
                    <a:lnTo>
                      <a:pt x="26" y="47"/>
                    </a:lnTo>
                    <a:lnTo>
                      <a:pt x="15" y="50"/>
                    </a:lnTo>
                    <a:lnTo>
                      <a:pt x="0" y="52"/>
                    </a:lnTo>
                    <a:lnTo>
                      <a:pt x="15" y="76"/>
                    </a:lnTo>
                    <a:lnTo>
                      <a:pt x="28" y="76"/>
                    </a:lnTo>
                    <a:lnTo>
                      <a:pt x="42" y="26"/>
                    </a:lnTo>
                    <a:lnTo>
                      <a:pt x="65" y="26"/>
                    </a:lnTo>
                    <a:lnTo>
                      <a:pt x="65" y="13"/>
                    </a:lnTo>
                    <a:lnTo>
                      <a:pt x="78" y="13"/>
                    </a:lnTo>
                    <a:lnTo>
                      <a:pt x="78" y="0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28" y="5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9" name="Freeform 299"/>
              <p:cNvSpPr>
                <a:spLocks noChangeAspect="1"/>
              </p:cNvSpPr>
              <p:nvPr/>
            </p:nvSpPr>
            <p:spPr bwMode="auto">
              <a:xfrm>
                <a:off x="2274" y="3954"/>
                <a:ext cx="141" cy="196"/>
              </a:xfrm>
              <a:custGeom>
                <a:avLst/>
                <a:gdLst>
                  <a:gd name="T0" fmla="*/ 52 w 116"/>
                  <a:gd name="T1" fmla="*/ 204 h 147"/>
                  <a:gd name="T2" fmla="*/ 0 w 116"/>
                  <a:gd name="T3" fmla="*/ 261 h 147"/>
                  <a:gd name="T4" fmla="*/ 60 w 116"/>
                  <a:gd name="T5" fmla="*/ 239 h 147"/>
                  <a:gd name="T6" fmla="*/ 60 w 116"/>
                  <a:gd name="T7" fmla="*/ 219 h 147"/>
                  <a:gd name="T8" fmla="*/ 60 w 116"/>
                  <a:gd name="T9" fmla="*/ 196 h 147"/>
                  <a:gd name="T10" fmla="*/ 78 w 116"/>
                  <a:gd name="T11" fmla="*/ 196 h 147"/>
                  <a:gd name="T12" fmla="*/ 132 w 116"/>
                  <a:gd name="T13" fmla="*/ 127 h 147"/>
                  <a:gd name="T14" fmla="*/ 132 w 116"/>
                  <a:gd name="T15" fmla="*/ 80 h 147"/>
                  <a:gd name="T16" fmla="*/ 148 w 116"/>
                  <a:gd name="T17" fmla="*/ 80 h 147"/>
                  <a:gd name="T18" fmla="*/ 171 w 116"/>
                  <a:gd name="T19" fmla="*/ 0 h 147"/>
                  <a:gd name="T20" fmla="*/ 152 w 116"/>
                  <a:gd name="T21" fmla="*/ 0 h 147"/>
                  <a:gd name="T22" fmla="*/ 132 w 116"/>
                  <a:gd name="T23" fmla="*/ 52 h 147"/>
                  <a:gd name="T24" fmla="*/ 105 w 116"/>
                  <a:gd name="T25" fmla="*/ 107 h 147"/>
                  <a:gd name="T26" fmla="*/ 94 w 116"/>
                  <a:gd name="T27" fmla="*/ 135 h 147"/>
                  <a:gd name="T28" fmla="*/ 78 w 116"/>
                  <a:gd name="T29" fmla="*/ 159 h 147"/>
                  <a:gd name="T30" fmla="*/ 62 w 116"/>
                  <a:gd name="T31" fmla="*/ 172 h 147"/>
                  <a:gd name="T32" fmla="*/ 52 w 116"/>
                  <a:gd name="T33" fmla="*/ 181 h 147"/>
                  <a:gd name="T34" fmla="*/ 52 w 116"/>
                  <a:gd name="T35" fmla="*/ 204 h 1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147"/>
                  <a:gd name="T56" fmla="*/ 116 w 116"/>
                  <a:gd name="T57" fmla="*/ 147 h 1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147">
                    <a:moveTo>
                      <a:pt x="35" y="115"/>
                    </a:moveTo>
                    <a:lnTo>
                      <a:pt x="0" y="147"/>
                    </a:lnTo>
                    <a:lnTo>
                      <a:pt x="40" y="134"/>
                    </a:lnTo>
                    <a:lnTo>
                      <a:pt x="40" y="123"/>
                    </a:lnTo>
                    <a:lnTo>
                      <a:pt x="40" y="110"/>
                    </a:lnTo>
                    <a:lnTo>
                      <a:pt x="53" y="110"/>
                    </a:lnTo>
                    <a:lnTo>
                      <a:pt x="90" y="71"/>
                    </a:lnTo>
                    <a:lnTo>
                      <a:pt x="90" y="45"/>
                    </a:lnTo>
                    <a:lnTo>
                      <a:pt x="100" y="45"/>
                    </a:lnTo>
                    <a:lnTo>
                      <a:pt x="116" y="0"/>
                    </a:lnTo>
                    <a:lnTo>
                      <a:pt x="103" y="0"/>
                    </a:lnTo>
                    <a:lnTo>
                      <a:pt x="90" y="29"/>
                    </a:lnTo>
                    <a:lnTo>
                      <a:pt x="71" y="60"/>
                    </a:lnTo>
                    <a:lnTo>
                      <a:pt x="63" y="76"/>
                    </a:lnTo>
                    <a:lnTo>
                      <a:pt x="53" y="89"/>
                    </a:lnTo>
                    <a:lnTo>
                      <a:pt x="42" y="97"/>
                    </a:lnTo>
                    <a:lnTo>
                      <a:pt x="35" y="102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0" name="Freeform 298"/>
              <p:cNvSpPr>
                <a:spLocks noChangeAspect="1"/>
              </p:cNvSpPr>
              <p:nvPr/>
            </p:nvSpPr>
            <p:spPr bwMode="auto">
              <a:xfrm>
                <a:off x="1554" y="3811"/>
                <a:ext cx="48" cy="307"/>
              </a:xfrm>
              <a:custGeom>
                <a:avLst/>
                <a:gdLst>
                  <a:gd name="T0" fmla="*/ 7 w 39"/>
                  <a:gd name="T1" fmla="*/ 214 h 230"/>
                  <a:gd name="T2" fmla="*/ 0 w 39"/>
                  <a:gd name="T3" fmla="*/ 363 h 230"/>
                  <a:gd name="T4" fmla="*/ 0 w 39"/>
                  <a:gd name="T5" fmla="*/ 410 h 230"/>
                  <a:gd name="T6" fmla="*/ 27 w 39"/>
                  <a:gd name="T7" fmla="*/ 410 h 230"/>
                  <a:gd name="T8" fmla="*/ 39 w 39"/>
                  <a:gd name="T9" fmla="*/ 410 h 230"/>
                  <a:gd name="T10" fmla="*/ 39 w 39"/>
                  <a:gd name="T11" fmla="*/ 395 h 230"/>
                  <a:gd name="T12" fmla="*/ 39 w 39"/>
                  <a:gd name="T13" fmla="*/ 372 h 230"/>
                  <a:gd name="T14" fmla="*/ 59 w 39"/>
                  <a:gd name="T15" fmla="*/ 372 h 230"/>
                  <a:gd name="T16" fmla="*/ 59 w 39"/>
                  <a:gd name="T17" fmla="*/ 363 h 230"/>
                  <a:gd name="T18" fmla="*/ 59 w 39"/>
                  <a:gd name="T19" fmla="*/ 340 h 230"/>
                  <a:gd name="T20" fmla="*/ 59 w 39"/>
                  <a:gd name="T21" fmla="*/ 228 h 230"/>
                  <a:gd name="T22" fmla="*/ 59 w 39"/>
                  <a:gd name="T23" fmla="*/ 149 h 230"/>
                  <a:gd name="T24" fmla="*/ 47 w 39"/>
                  <a:gd name="T25" fmla="*/ 363 h 230"/>
                  <a:gd name="T26" fmla="*/ 20 w 39"/>
                  <a:gd name="T27" fmla="*/ 372 h 230"/>
                  <a:gd name="T28" fmla="*/ 39 w 39"/>
                  <a:gd name="T29" fmla="*/ 0 h 230"/>
                  <a:gd name="T30" fmla="*/ 7 w 39"/>
                  <a:gd name="T31" fmla="*/ 21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230"/>
                  <a:gd name="T50" fmla="*/ 39 w 39"/>
                  <a:gd name="T51" fmla="*/ 230 h 2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230">
                    <a:moveTo>
                      <a:pt x="5" y="120"/>
                    </a:moveTo>
                    <a:lnTo>
                      <a:pt x="0" y="204"/>
                    </a:lnTo>
                    <a:lnTo>
                      <a:pt x="0" y="230"/>
                    </a:lnTo>
                    <a:lnTo>
                      <a:pt x="18" y="230"/>
                    </a:lnTo>
                    <a:lnTo>
                      <a:pt x="26" y="230"/>
                    </a:lnTo>
                    <a:lnTo>
                      <a:pt x="26" y="222"/>
                    </a:lnTo>
                    <a:lnTo>
                      <a:pt x="26" y="209"/>
                    </a:lnTo>
                    <a:lnTo>
                      <a:pt x="39" y="209"/>
                    </a:lnTo>
                    <a:lnTo>
                      <a:pt x="39" y="204"/>
                    </a:lnTo>
                    <a:lnTo>
                      <a:pt x="39" y="191"/>
                    </a:lnTo>
                    <a:lnTo>
                      <a:pt x="39" y="128"/>
                    </a:lnTo>
                    <a:lnTo>
                      <a:pt x="39" y="84"/>
                    </a:lnTo>
                    <a:lnTo>
                      <a:pt x="31" y="204"/>
                    </a:lnTo>
                    <a:lnTo>
                      <a:pt x="13" y="209"/>
                    </a:lnTo>
                    <a:lnTo>
                      <a:pt x="26" y="0"/>
                    </a:lnTo>
                    <a:lnTo>
                      <a:pt x="5" y="12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1" name="Freeform 297"/>
              <p:cNvSpPr>
                <a:spLocks noChangeAspect="1"/>
              </p:cNvSpPr>
              <p:nvPr/>
            </p:nvSpPr>
            <p:spPr bwMode="auto">
              <a:xfrm>
                <a:off x="1586" y="4090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12 w 13"/>
                  <a:gd name="T3" fmla="*/ 13 h 13"/>
                  <a:gd name="T4" fmla="*/ 20 w 13"/>
                  <a:gd name="T5" fmla="*/ 0 h 13"/>
                  <a:gd name="T6" fmla="*/ 0 w 13"/>
                  <a:gd name="T7" fmla="*/ 0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8" y="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2" name="Freeform 296"/>
              <p:cNvSpPr>
                <a:spLocks noChangeAspect="1"/>
              </p:cNvSpPr>
              <p:nvPr/>
            </p:nvSpPr>
            <p:spPr bwMode="auto">
              <a:xfrm>
                <a:off x="2090" y="4048"/>
                <a:ext cx="47" cy="52"/>
              </a:xfrm>
              <a:custGeom>
                <a:avLst/>
                <a:gdLst>
                  <a:gd name="T0" fmla="*/ 57 w 39"/>
                  <a:gd name="T1" fmla="*/ 69 h 39"/>
                  <a:gd name="T2" fmla="*/ 19 w 39"/>
                  <a:gd name="T3" fmla="*/ 32 h 39"/>
                  <a:gd name="T4" fmla="*/ 19 w 39"/>
                  <a:gd name="T5" fmla="*/ 0 h 39"/>
                  <a:gd name="T6" fmla="*/ 0 w 39"/>
                  <a:gd name="T7" fmla="*/ 0 h 39"/>
                  <a:gd name="T8" fmla="*/ 0 w 39"/>
                  <a:gd name="T9" fmla="*/ 47 h 39"/>
                  <a:gd name="T10" fmla="*/ 27 w 39"/>
                  <a:gd name="T11" fmla="*/ 47 h 39"/>
                  <a:gd name="T12" fmla="*/ 27 w 39"/>
                  <a:gd name="T13" fmla="*/ 69 h 39"/>
                  <a:gd name="T14" fmla="*/ 57 w 39"/>
                  <a:gd name="T15" fmla="*/ 69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9"/>
                  <a:gd name="T26" fmla="*/ 39 w 39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9">
                    <a:moveTo>
                      <a:pt x="39" y="39"/>
                    </a:moveTo>
                    <a:lnTo>
                      <a:pt x="13" y="1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8" y="26"/>
                    </a:lnTo>
                    <a:lnTo>
                      <a:pt x="18" y="39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3" name="Freeform 295"/>
              <p:cNvSpPr>
                <a:spLocks noChangeAspect="1"/>
              </p:cNvSpPr>
              <p:nvPr/>
            </p:nvSpPr>
            <p:spPr bwMode="auto">
              <a:xfrm>
                <a:off x="2064" y="3982"/>
                <a:ext cx="118" cy="118"/>
              </a:xfrm>
              <a:custGeom>
                <a:avLst/>
                <a:gdLst>
                  <a:gd name="T0" fmla="*/ 32 w 97"/>
                  <a:gd name="T1" fmla="*/ 88 h 89"/>
                  <a:gd name="T2" fmla="*/ 50 w 97"/>
                  <a:gd name="T3" fmla="*/ 88 h 89"/>
                  <a:gd name="T4" fmla="*/ 50 w 97"/>
                  <a:gd name="T5" fmla="*/ 119 h 89"/>
                  <a:gd name="T6" fmla="*/ 89 w 97"/>
                  <a:gd name="T7" fmla="*/ 156 h 89"/>
                  <a:gd name="T8" fmla="*/ 144 w 97"/>
                  <a:gd name="T9" fmla="*/ 156 h 89"/>
                  <a:gd name="T10" fmla="*/ 144 w 97"/>
                  <a:gd name="T11" fmla="*/ 134 h 89"/>
                  <a:gd name="T12" fmla="*/ 97 w 97"/>
                  <a:gd name="T13" fmla="*/ 119 h 89"/>
                  <a:gd name="T14" fmla="*/ 86 w 97"/>
                  <a:gd name="T15" fmla="*/ 80 h 89"/>
                  <a:gd name="T16" fmla="*/ 57 w 97"/>
                  <a:gd name="T17" fmla="*/ 80 h 89"/>
                  <a:gd name="T18" fmla="*/ 47 w 97"/>
                  <a:gd name="T19" fmla="*/ 0 h 89"/>
                  <a:gd name="T20" fmla="*/ 12 w 97"/>
                  <a:gd name="T21" fmla="*/ 0 h 89"/>
                  <a:gd name="T22" fmla="*/ 5 w 97"/>
                  <a:gd name="T23" fmla="*/ 0 h 89"/>
                  <a:gd name="T24" fmla="*/ 0 w 97"/>
                  <a:gd name="T25" fmla="*/ 45 h 89"/>
                  <a:gd name="T26" fmla="*/ 32 w 97"/>
                  <a:gd name="T27" fmla="*/ 88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89"/>
                  <a:gd name="T44" fmla="*/ 97 w 97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89">
                    <a:moveTo>
                      <a:pt x="21" y="50"/>
                    </a:moveTo>
                    <a:lnTo>
                      <a:pt x="34" y="50"/>
                    </a:lnTo>
                    <a:lnTo>
                      <a:pt x="34" y="68"/>
                    </a:lnTo>
                    <a:lnTo>
                      <a:pt x="60" y="89"/>
                    </a:lnTo>
                    <a:lnTo>
                      <a:pt x="97" y="89"/>
                    </a:lnTo>
                    <a:lnTo>
                      <a:pt x="97" y="76"/>
                    </a:lnTo>
                    <a:lnTo>
                      <a:pt x="66" y="68"/>
                    </a:lnTo>
                    <a:lnTo>
                      <a:pt x="58" y="45"/>
                    </a:lnTo>
                    <a:lnTo>
                      <a:pt x="39" y="45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6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4" name="Rectangle 294"/>
              <p:cNvSpPr>
                <a:spLocks noChangeAspect="1" noChangeArrowheads="1"/>
              </p:cNvSpPr>
              <p:nvPr/>
            </p:nvSpPr>
            <p:spPr bwMode="auto">
              <a:xfrm>
                <a:off x="2323" y="4100"/>
                <a:ext cx="15" cy="18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55" name="Freeform 293"/>
              <p:cNvSpPr>
                <a:spLocks noChangeAspect="1"/>
              </p:cNvSpPr>
              <p:nvPr/>
            </p:nvSpPr>
            <p:spPr bwMode="auto">
              <a:xfrm>
                <a:off x="1793" y="3999"/>
                <a:ext cx="226" cy="186"/>
              </a:xfrm>
              <a:custGeom>
                <a:avLst/>
                <a:gdLst>
                  <a:gd name="T0" fmla="*/ 210 w 186"/>
                  <a:gd name="T1" fmla="*/ 0 h 139"/>
                  <a:gd name="T2" fmla="*/ 190 w 186"/>
                  <a:gd name="T3" fmla="*/ 0 h 139"/>
                  <a:gd name="T4" fmla="*/ 39 w 186"/>
                  <a:gd name="T5" fmla="*/ 0 h 139"/>
                  <a:gd name="T6" fmla="*/ 96 w 186"/>
                  <a:gd name="T7" fmla="*/ 11 h 139"/>
                  <a:gd name="T8" fmla="*/ 104 w 186"/>
                  <a:gd name="T9" fmla="*/ 23 h 139"/>
                  <a:gd name="T10" fmla="*/ 108 w 186"/>
                  <a:gd name="T11" fmla="*/ 37 h 139"/>
                  <a:gd name="T12" fmla="*/ 108 w 186"/>
                  <a:gd name="T13" fmla="*/ 43 h 139"/>
                  <a:gd name="T14" fmla="*/ 104 w 186"/>
                  <a:gd name="T15" fmla="*/ 47 h 139"/>
                  <a:gd name="T16" fmla="*/ 89 w 186"/>
                  <a:gd name="T17" fmla="*/ 47 h 139"/>
                  <a:gd name="T18" fmla="*/ 50 w 186"/>
                  <a:gd name="T19" fmla="*/ 43 h 139"/>
                  <a:gd name="T20" fmla="*/ 50 w 186"/>
                  <a:gd name="T21" fmla="*/ 58 h 139"/>
                  <a:gd name="T22" fmla="*/ 12 w 186"/>
                  <a:gd name="T23" fmla="*/ 67 h 139"/>
                  <a:gd name="T24" fmla="*/ 0 w 186"/>
                  <a:gd name="T25" fmla="*/ 112 h 139"/>
                  <a:gd name="T26" fmla="*/ 43 w 186"/>
                  <a:gd name="T27" fmla="*/ 142 h 139"/>
                  <a:gd name="T28" fmla="*/ 12 w 186"/>
                  <a:gd name="T29" fmla="*/ 150 h 139"/>
                  <a:gd name="T30" fmla="*/ 46 w 186"/>
                  <a:gd name="T31" fmla="*/ 211 h 139"/>
                  <a:gd name="T32" fmla="*/ 57 w 186"/>
                  <a:gd name="T33" fmla="*/ 202 h 139"/>
                  <a:gd name="T34" fmla="*/ 57 w 186"/>
                  <a:gd name="T35" fmla="*/ 234 h 139"/>
                  <a:gd name="T36" fmla="*/ 104 w 186"/>
                  <a:gd name="T37" fmla="*/ 249 h 139"/>
                  <a:gd name="T38" fmla="*/ 104 w 186"/>
                  <a:gd name="T39" fmla="*/ 226 h 139"/>
                  <a:gd name="T40" fmla="*/ 124 w 186"/>
                  <a:gd name="T41" fmla="*/ 234 h 139"/>
                  <a:gd name="T42" fmla="*/ 136 w 186"/>
                  <a:gd name="T43" fmla="*/ 240 h 139"/>
                  <a:gd name="T44" fmla="*/ 163 w 186"/>
                  <a:gd name="T45" fmla="*/ 234 h 139"/>
                  <a:gd name="T46" fmla="*/ 179 w 186"/>
                  <a:gd name="T47" fmla="*/ 226 h 139"/>
                  <a:gd name="T48" fmla="*/ 190 w 186"/>
                  <a:gd name="T49" fmla="*/ 217 h 139"/>
                  <a:gd name="T50" fmla="*/ 198 w 186"/>
                  <a:gd name="T51" fmla="*/ 206 h 139"/>
                  <a:gd name="T52" fmla="*/ 200 w 186"/>
                  <a:gd name="T53" fmla="*/ 194 h 139"/>
                  <a:gd name="T54" fmla="*/ 210 w 186"/>
                  <a:gd name="T55" fmla="*/ 182 h 139"/>
                  <a:gd name="T56" fmla="*/ 225 w 186"/>
                  <a:gd name="T57" fmla="*/ 174 h 139"/>
                  <a:gd name="T58" fmla="*/ 248 w 186"/>
                  <a:gd name="T59" fmla="*/ 170 h 139"/>
                  <a:gd name="T60" fmla="*/ 262 w 186"/>
                  <a:gd name="T61" fmla="*/ 122 h 139"/>
                  <a:gd name="T62" fmla="*/ 275 w 186"/>
                  <a:gd name="T63" fmla="*/ 90 h 139"/>
                  <a:gd name="T64" fmla="*/ 275 w 186"/>
                  <a:gd name="T65" fmla="*/ 72 h 139"/>
                  <a:gd name="T66" fmla="*/ 267 w 186"/>
                  <a:gd name="T67" fmla="*/ 58 h 139"/>
                  <a:gd name="T68" fmla="*/ 262 w 186"/>
                  <a:gd name="T69" fmla="*/ 47 h 139"/>
                  <a:gd name="T70" fmla="*/ 255 w 186"/>
                  <a:gd name="T71" fmla="*/ 43 h 139"/>
                  <a:gd name="T72" fmla="*/ 243 w 186"/>
                  <a:gd name="T73" fmla="*/ 37 h 139"/>
                  <a:gd name="T74" fmla="*/ 232 w 186"/>
                  <a:gd name="T75" fmla="*/ 28 h 139"/>
                  <a:gd name="T76" fmla="*/ 220 w 186"/>
                  <a:gd name="T77" fmla="*/ 15 h 139"/>
                  <a:gd name="T78" fmla="*/ 210 w 186"/>
                  <a:gd name="T79" fmla="*/ 0 h 1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139"/>
                  <a:gd name="T122" fmla="*/ 186 w 186"/>
                  <a:gd name="T123" fmla="*/ 139 h 1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139">
                    <a:moveTo>
                      <a:pt x="142" y="0"/>
                    </a:moveTo>
                    <a:lnTo>
                      <a:pt x="128" y="0"/>
                    </a:lnTo>
                    <a:lnTo>
                      <a:pt x="26" y="0"/>
                    </a:lnTo>
                    <a:lnTo>
                      <a:pt x="65" y="6"/>
                    </a:lnTo>
                    <a:lnTo>
                      <a:pt x="71" y="13"/>
                    </a:lnTo>
                    <a:lnTo>
                      <a:pt x="73" y="21"/>
                    </a:lnTo>
                    <a:lnTo>
                      <a:pt x="73" y="24"/>
                    </a:lnTo>
                    <a:lnTo>
                      <a:pt x="71" y="26"/>
                    </a:lnTo>
                    <a:lnTo>
                      <a:pt x="60" y="26"/>
                    </a:lnTo>
                    <a:lnTo>
                      <a:pt x="34" y="24"/>
                    </a:lnTo>
                    <a:lnTo>
                      <a:pt x="34" y="32"/>
                    </a:lnTo>
                    <a:lnTo>
                      <a:pt x="8" y="37"/>
                    </a:lnTo>
                    <a:lnTo>
                      <a:pt x="0" y="63"/>
                    </a:lnTo>
                    <a:lnTo>
                      <a:pt x="29" y="79"/>
                    </a:lnTo>
                    <a:lnTo>
                      <a:pt x="8" y="84"/>
                    </a:lnTo>
                    <a:lnTo>
                      <a:pt x="31" y="118"/>
                    </a:lnTo>
                    <a:lnTo>
                      <a:pt x="39" y="113"/>
                    </a:lnTo>
                    <a:lnTo>
                      <a:pt x="39" y="131"/>
                    </a:lnTo>
                    <a:lnTo>
                      <a:pt x="71" y="139"/>
                    </a:lnTo>
                    <a:lnTo>
                      <a:pt x="71" y="126"/>
                    </a:lnTo>
                    <a:lnTo>
                      <a:pt x="84" y="131"/>
                    </a:lnTo>
                    <a:lnTo>
                      <a:pt x="92" y="134"/>
                    </a:lnTo>
                    <a:lnTo>
                      <a:pt x="110" y="131"/>
                    </a:lnTo>
                    <a:lnTo>
                      <a:pt x="121" y="126"/>
                    </a:lnTo>
                    <a:lnTo>
                      <a:pt x="128" y="121"/>
                    </a:lnTo>
                    <a:lnTo>
                      <a:pt x="134" y="115"/>
                    </a:lnTo>
                    <a:lnTo>
                      <a:pt x="136" y="108"/>
                    </a:lnTo>
                    <a:lnTo>
                      <a:pt x="142" y="102"/>
                    </a:lnTo>
                    <a:lnTo>
                      <a:pt x="152" y="97"/>
                    </a:lnTo>
                    <a:lnTo>
                      <a:pt x="168" y="95"/>
                    </a:lnTo>
                    <a:lnTo>
                      <a:pt x="178" y="68"/>
                    </a:lnTo>
                    <a:lnTo>
                      <a:pt x="186" y="50"/>
                    </a:lnTo>
                    <a:lnTo>
                      <a:pt x="186" y="40"/>
                    </a:lnTo>
                    <a:lnTo>
                      <a:pt x="181" y="32"/>
                    </a:lnTo>
                    <a:lnTo>
                      <a:pt x="178" y="26"/>
                    </a:lnTo>
                    <a:lnTo>
                      <a:pt x="173" y="24"/>
                    </a:lnTo>
                    <a:lnTo>
                      <a:pt x="165" y="21"/>
                    </a:lnTo>
                    <a:lnTo>
                      <a:pt x="157" y="16"/>
                    </a:lnTo>
                    <a:lnTo>
                      <a:pt x="149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CB8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6" name="Rectangle 292"/>
              <p:cNvSpPr>
                <a:spLocks noChangeAspect="1" noChangeArrowheads="1"/>
              </p:cNvSpPr>
              <p:nvPr/>
            </p:nvSpPr>
            <p:spPr bwMode="auto">
              <a:xfrm>
                <a:off x="2603" y="4126"/>
                <a:ext cx="13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57" name="Freeform 291"/>
              <p:cNvSpPr>
                <a:spLocks noChangeAspect="1"/>
              </p:cNvSpPr>
              <p:nvPr/>
            </p:nvSpPr>
            <p:spPr bwMode="auto">
              <a:xfrm>
                <a:off x="2616" y="4059"/>
                <a:ext cx="63" cy="84"/>
              </a:xfrm>
              <a:custGeom>
                <a:avLst/>
                <a:gdLst>
                  <a:gd name="T0" fmla="*/ 0 w 52"/>
                  <a:gd name="T1" fmla="*/ 89 h 63"/>
                  <a:gd name="T2" fmla="*/ 0 w 52"/>
                  <a:gd name="T3" fmla="*/ 112 h 63"/>
                  <a:gd name="T4" fmla="*/ 27 w 52"/>
                  <a:gd name="T5" fmla="*/ 89 h 63"/>
                  <a:gd name="T6" fmla="*/ 46 w 52"/>
                  <a:gd name="T7" fmla="*/ 60 h 63"/>
                  <a:gd name="T8" fmla="*/ 62 w 52"/>
                  <a:gd name="T9" fmla="*/ 32 h 63"/>
                  <a:gd name="T10" fmla="*/ 76 w 52"/>
                  <a:gd name="T11" fmla="*/ 0 h 63"/>
                  <a:gd name="T12" fmla="*/ 57 w 52"/>
                  <a:gd name="T13" fmla="*/ 0 h 63"/>
                  <a:gd name="T14" fmla="*/ 50 w 52"/>
                  <a:gd name="T15" fmla="*/ 27 h 63"/>
                  <a:gd name="T16" fmla="*/ 39 w 52"/>
                  <a:gd name="T17" fmla="*/ 52 h 63"/>
                  <a:gd name="T18" fmla="*/ 22 w 52"/>
                  <a:gd name="T19" fmla="*/ 69 h 63"/>
                  <a:gd name="T20" fmla="*/ 0 w 52"/>
                  <a:gd name="T21" fmla="*/ 89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63"/>
                  <a:gd name="T35" fmla="*/ 52 w 52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63">
                    <a:moveTo>
                      <a:pt x="0" y="50"/>
                    </a:moveTo>
                    <a:lnTo>
                      <a:pt x="0" y="63"/>
                    </a:lnTo>
                    <a:lnTo>
                      <a:pt x="18" y="50"/>
                    </a:lnTo>
                    <a:lnTo>
                      <a:pt x="31" y="34"/>
                    </a:lnTo>
                    <a:lnTo>
                      <a:pt x="42" y="18"/>
                    </a:lnTo>
                    <a:lnTo>
                      <a:pt x="52" y="0"/>
                    </a:lnTo>
                    <a:lnTo>
                      <a:pt x="39" y="0"/>
                    </a:lnTo>
                    <a:lnTo>
                      <a:pt x="34" y="15"/>
                    </a:lnTo>
                    <a:lnTo>
                      <a:pt x="26" y="29"/>
                    </a:lnTo>
                    <a:lnTo>
                      <a:pt x="15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8" name="Freeform 290"/>
              <p:cNvSpPr>
                <a:spLocks noChangeAspect="1"/>
              </p:cNvSpPr>
              <p:nvPr/>
            </p:nvSpPr>
            <p:spPr bwMode="auto">
              <a:xfrm>
                <a:off x="2258" y="4150"/>
                <a:ext cx="16" cy="17"/>
              </a:xfrm>
              <a:custGeom>
                <a:avLst/>
                <a:gdLst>
                  <a:gd name="T0" fmla="*/ 0 w 13"/>
                  <a:gd name="T1" fmla="*/ 22 h 13"/>
                  <a:gd name="T2" fmla="*/ 20 w 13"/>
                  <a:gd name="T3" fmla="*/ 22 h 13"/>
                  <a:gd name="T4" fmla="*/ 20 w 13"/>
                  <a:gd name="T5" fmla="*/ 0 h 13"/>
                  <a:gd name="T6" fmla="*/ 9 w 13"/>
                  <a:gd name="T7" fmla="*/ 9 h 13"/>
                  <a:gd name="T8" fmla="*/ 0 w 13"/>
                  <a:gd name="T9" fmla="*/ 2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3"/>
                    </a:moveTo>
                    <a:lnTo>
                      <a:pt x="13" y="13"/>
                    </a:lnTo>
                    <a:lnTo>
                      <a:pt x="13" y="0"/>
                    </a:lnTo>
                    <a:lnTo>
                      <a:pt x="6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9" name="Freeform 289"/>
              <p:cNvSpPr>
                <a:spLocks noChangeAspect="1"/>
              </p:cNvSpPr>
              <p:nvPr/>
            </p:nvSpPr>
            <p:spPr bwMode="auto">
              <a:xfrm>
                <a:off x="1570" y="4118"/>
                <a:ext cx="32" cy="67"/>
              </a:xfrm>
              <a:custGeom>
                <a:avLst/>
                <a:gdLst>
                  <a:gd name="T0" fmla="*/ 0 w 26"/>
                  <a:gd name="T1" fmla="*/ 90 h 50"/>
                  <a:gd name="T2" fmla="*/ 20 w 26"/>
                  <a:gd name="T3" fmla="*/ 90 h 50"/>
                  <a:gd name="T4" fmla="*/ 20 w 26"/>
                  <a:gd name="T5" fmla="*/ 67 h 50"/>
                  <a:gd name="T6" fmla="*/ 22 w 26"/>
                  <a:gd name="T7" fmla="*/ 58 h 50"/>
                  <a:gd name="T8" fmla="*/ 27 w 26"/>
                  <a:gd name="T9" fmla="*/ 52 h 50"/>
                  <a:gd name="T10" fmla="*/ 39 w 26"/>
                  <a:gd name="T11" fmla="*/ 34 h 50"/>
                  <a:gd name="T12" fmla="*/ 20 w 26"/>
                  <a:gd name="T13" fmla="*/ 34 h 50"/>
                  <a:gd name="T14" fmla="*/ 20 w 26"/>
                  <a:gd name="T15" fmla="*/ 0 h 50"/>
                  <a:gd name="T16" fmla="*/ 7 w 26"/>
                  <a:gd name="T17" fmla="*/ 0 h 50"/>
                  <a:gd name="T18" fmla="*/ 0 w 26"/>
                  <a:gd name="T19" fmla="*/ 20 h 50"/>
                  <a:gd name="T20" fmla="*/ 0 w 26"/>
                  <a:gd name="T21" fmla="*/ 67 h 50"/>
                  <a:gd name="T22" fmla="*/ 0 w 26"/>
                  <a:gd name="T23" fmla="*/ 90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50"/>
                  <a:gd name="T38" fmla="*/ 26 w 26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50">
                    <a:moveTo>
                      <a:pt x="0" y="50"/>
                    </a:moveTo>
                    <a:lnTo>
                      <a:pt x="13" y="50"/>
                    </a:lnTo>
                    <a:lnTo>
                      <a:pt x="13" y="37"/>
                    </a:lnTo>
                    <a:lnTo>
                      <a:pt x="15" y="32"/>
                    </a:lnTo>
                    <a:lnTo>
                      <a:pt x="18" y="29"/>
                    </a:lnTo>
                    <a:lnTo>
                      <a:pt x="26" y="19"/>
                    </a:lnTo>
                    <a:lnTo>
                      <a:pt x="13" y="19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0" y="3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8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0" name="Freeform 288"/>
              <p:cNvSpPr>
                <a:spLocks noChangeAspect="1"/>
              </p:cNvSpPr>
              <p:nvPr/>
            </p:nvSpPr>
            <p:spPr bwMode="auto">
              <a:xfrm>
                <a:off x="2556" y="4143"/>
                <a:ext cx="47" cy="52"/>
              </a:xfrm>
              <a:custGeom>
                <a:avLst/>
                <a:gdLst>
                  <a:gd name="T0" fmla="*/ 0 w 39"/>
                  <a:gd name="T1" fmla="*/ 69 h 39"/>
                  <a:gd name="T2" fmla="*/ 19 w 39"/>
                  <a:gd name="T3" fmla="*/ 64 h 39"/>
                  <a:gd name="T4" fmla="*/ 57 w 39"/>
                  <a:gd name="T5" fmla="*/ 0 h 39"/>
                  <a:gd name="T6" fmla="*/ 37 w 39"/>
                  <a:gd name="T7" fmla="*/ 0 h 39"/>
                  <a:gd name="T8" fmla="*/ 34 w 39"/>
                  <a:gd name="T9" fmla="*/ 17 h 39"/>
                  <a:gd name="T10" fmla="*/ 30 w 39"/>
                  <a:gd name="T11" fmla="*/ 23 h 39"/>
                  <a:gd name="T12" fmla="*/ 19 w 39"/>
                  <a:gd name="T13" fmla="*/ 27 h 39"/>
                  <a:gd name="T14" fmla="*/ 0 w 39"/>
                  <a:gd name="T15" fmla="*/ 32 h 39"/>
                  <a:gd name="T16" fmla="*/ 0 w 39"/>
                  <a:gd name="T17" fmla="*/ 6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39"/>
                  <a:gd name="T29" fmla="*/ 39 w 39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39">
                    <a:moveTo>
                      <a:pt x="0" y="39"/>
                    </a:moveTo>
                    <a:lnTo>
                      <a:pt x="13" y="36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23" y="10"/>
                    </a:lnTo>
                    <a:lnTo>
                      <a:pt x="21" y="13"/>
                    </a:lnTo>
                    <a:lnTo>
                      <a:pt x="13" y="15"/>
                    </a:lnTo>
                    <a:lnTo>
                      <a:pt x="0" y="1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1" name="Freeform 287"/>
              <p:cNvSpPr>
                <a:spLocks noChangeAspect="1"/>
              </p:cNvSpPr>
              <p:nvPr/>
            </p:nvSpPr>
            <p:spPr bwMode="auto">
              <a:xfrm>
                <a:off x="1570" y="4143"/>
                <a:ext cx="77" cy="66"/>
              </a:xfrm>
              <a:custGeom>
                <a:avLst/>
                <a:gdLst>
                  <a:gd name="T0" fmla="*/ 0 w 63"/>
                  <a:gd name="T1" fmla="*/ 57 h 49"/>
                  <a:gd name="T2" fmla="*/ 20 w 63"/>
                  <a:gd name="T3" fmla="*/ 71 h 49"/>
                  <a:gd name="T4" fmla="*/ 39 w 63"/>
                  <a:gd name="T5" fmla="*/ 71 h 49"/>
                  <a:gd name="T6" fmla="*/ 39 w 63"/>
                  <a:gd name="T7" fmla="*/ 47 h 49"/>
                  <a:gd name="T8" fmla="*/ 66 w 63"/>
                  <a:gd name="T9" fmla="*/ 47 h 49"/>
                  <a:gd name="T10" fmla="*/ 75 w 63"/>
                  <a:gd name="T11" fmla="*/ 89 h 49"/>
                  <a:gd name="T12" fmla="*/ 75 w 63"/>
                  <a:gd name="T13" fmla="*/ 9 h 49"/>
                  <a:gd name="T14" fmla="*/ 94 w 63"/>
                  <a:gd name="T15" fmla="*/ 9 h 49"/>
                  <a:gd name="T16" fmla="*/ 39 w 63"/>
                  <a:gd name="T17" fmla="*/ 0 h 49"/>
                  <a:gd name="T18" fmla="*/ 27 w 63"/>
                  <a:gd name="T19" fmla="*/ 18 h 49"/>
                  <a:gd name="T20" fmla="*/ 22 w 63"/>
                  <a:gd name="T21" fmla="*/ 24 h 49"/>
                  <a:gd name="T22" fmla="*/ 20 w 63"/>
                  <a:gd name="T23" fmla="*/ 32 h 49"/>
                  <a:gd name="T24" fmla="*/ 20 w 63"/>
                  <a:gd name="T25" fmla="*/ 57 h 49"/>
                  <a:gd name="T26" fmla="*/ 0 w 63"/>
                  <a:gd name="T27" fmla="*/ 57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"/>
                  <a:gd name="T43" fmla="*/ 0 h 49"/>
                  <a:gd name="T44" fmla="*/ 63 w 63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" h="49">
                    <a:moveTo>
                      <a:pt x="0" y="31"/>
                    </a:moveTo>
                    <a:lnTo>
                      <a:pt x="13" y="39"/>
                    </a:lnTo>
                    <a:lnTo>
                      <a:pt x="26" y="39"/>
                    </a:lnTo>
                    <a:lnTo>
                      <a:pt x="26" y="26"/>
                    </a:lnTo>
                    <a:lnTo>
                      <a:pt x="44" y="26"/>
                    </a:lnTo>
                    <a:lnTo>
                      <a:pt x="50" y="49"/>
                    </a:lnTo>
                    <a:lnTo>
                      <a:pt x="50" y="5"/>
                    </a:lnTo>
                    <a:lnTo>
                      <a:pt x="63" y="5"/>
                    </a:lnTo>
                    <a:lnTo>
                      <a:pt x="26" y="0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3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887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2" name="Rectangle 286"/>
              <p:cNvSpPr>
                <a:spLocks noChangeAspect="1" noChangeArrowheads="1"/>
              </p:cNvSpPr>
              <p:nvPr/>
            </p:nvSpPr>
            <p:spPr bwMode="auto">
              <a:xfrm>
                <a:off x="1631" y="4150"/>
                <a:ext cx="16" cy="59"/>
              </a:xfrm>
              <a:prstGeom prst="rect">
                <a:avLst/>
              </a:prstGeom>
              <a:solidFill>
                <a:srgbClr val="926C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63" name="Freeform 285"/>
              <p:cNvSpPr>
                <a:spLocks noChangeAspect="1"/>
              </p:cNvSpPr>
              <p:nvPr/>
            </p:nvSpPr>
            <p:spPr bwMode="auto">
              <a:xfrm>
                <a:off x="2246" y="4167"/>
                <a:ext cx="12" cy="18"/>
              </a:xfrm>
              <a:custGeom>
                <a:avLst/>
                <a:gdLst>
                  <a:gd name="T0" fmla="*/ 0 w 10"/>
                  <a:gd name="T1" fmla="*/ 25 h 13"/>
                  <a:gd name="T2" fmla="*/ 14 w 10"/>
                  <a:gd name="T3" fmla="*/ 25 h 13"/>
                  <a:gd name="T4" fmla="*/ 14 w 10"/>
                  <a:gd name="T5" fmla="*/ 0 h 13"/>
                  <a:gd name="T6" fmla="*/ 7 w 10"/>
                  <a:gd name="T7" fmla="*/ 0 h 13"/>
                  <a:gd name="T8" fmla="*/ 0 w 10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0" y="13"/>
                    </a:moveTo>
                    <a:lnTo>
                      <a:pt x="10" y="13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4" name="Rectangle 284"/>
              <p:cNvSpPr>
                <a:spLocks noChangeAspect="1" noChangeArrowheads="1"/>
              </p:cNvSpPr>
              <p:nvPr/>
            </p:nvSpPr>
            <p:spPr bwMode="auto">
              <a:xfrm>
                <a:off x="2230" y="4185"/>
                <a:ext cx="16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65" name="Freeform 283"/>
              <p:cNvSpPr>
                <a:spLocks noChangeAspect="1"/>
              </p:cNvSpPr>
              <p:nvPr/>
            </p:nvSpPr>
            <p:spPr bwMode="auto">
              <a:xfrm>
                <a:off x="2540" y="4143"/>
                <a:ext cx="76" cy="76"/>
              </a:xfrm>
              <a:custGeom>
                <a:avLst/>
                <a:gdLst>
                  <a:gd name="T0" fmla="*/ 19 w 63"/>
                  <a:gd name="T1" fmla="*/ 69 h 57"/>
                  <a:gd name="T2" fmla="*/ 0 w 63"/>
                  <a:gd name="T3" fmla="*/ 101 h 57"/>
                  <a:gd name="T4" fmla="*/ 27 w 63"/>
                  <a:gd name="T5" fmla="*/ 101 h 57"/>
                  <a:gd name="T6" fmla="*/ 37 w 63"/>
                  <a:gd name="T7" fmla="*/ 84 h 57"/>
                  <a:gd name="T8" fmla="*/ 49 w 63"/>
                  <a:gd name="T9" fmla="*/ 64 h 57"/>
                  <a:gd name="T10" fmla="*/ 64 w 63"/>
                  <a:gd name="T11" fmla="*/ 55 h 57"/>
                  <a:gd name="T12" fmla="*/ 80 w 63"/>
                  <a:gd name="T13" fmla="*/ 47 h 57"/>
                  <a:gd name="T14" fmla="*/ 92 w 63"/>
                  <a:gd name="T15" fmla="*/ 0 h 57"/>
                  <a:gd name="T16" fmla="*/ 76 w 63"/>
                  <a:gd name="T17" fmla="*/ 0 h 57"/>
                  <a:gd name="T18" fmla="*/ 37 w 63"/>
                  <a:gd name="T19" fmla="*/ 64 h 57"/>
                  <a:gd name="T20" fmla="*/ 19 w 63"/>
                  <a:gd name="T21" fmla="*/ 69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57"/>
                  <a:gd name="T35" fmla="*/ 63 w 63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57">
                    <a:moveTo>
                      <a:pt x="13" y="39"/>
                    </a:moveTo>
                    <a:lnTo>
                      <a:pt x="0" y="57"/>
                    </a:lnTo>
                    <a:lnTo>
                      <a:pt x="18" y="57"/>
                    </a:lnTo>
                    <a:lnTo>
                      <a:pt x="26" y="47"/>
                    </a:lnTo>
                    <a:lnTo>
                      <a:pt x="34" y="36"/>
                    </a:lnTo>
                    <a:lnTo>
                      <a:pt x="44" y="31"/>
                    </a:lnTo>
                    <a:lnTo>
                      <a:pt x="55" y="26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26" y="36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6" name="Freeform 282"/>
              <p:cNvSpPr>
                <a:spLocks noChangeAspect="1"/>
              </p:cNvSpPr>
              <p:nvPr/>
            </p:nvSpPr>
            <p:spPr bwMode="auto">
              <a:xfrm>
                <a:off x="1586" y="3947"/>
                <a:ext cx="635" cy="322"/>
              </a:xfrm>
              <a:custGeom>
                <a:avLst/>
                <a:gdLst>
                  <a:gd name="T0" fmla="*/ 472 w 523"/>
                  <a:gd name="T1" fmla="*/ 84 h 241"/>
                  <a:gd name="T2" fmla="*/ 495 w 523"/>
                  <a:gd name="T3" fmla="*/ 107 h 241"/>
                  <a:gd name="T4" fmla="*/ 515 w 523"/>
                  <a:gd name="T5" fmla="*/ 116 h 241"/>
                  <a:gd name="T6" fmla="*/ 526 w 523"/>
                  <a:gd name="T7" fmla="*/ 142 h 241"/>
                  <a:gd name="T8" fmla="*/ 515 w 523"/>
                  <a:gd name="T9" fmla="*/ 191 h 241"/>
                  <a:gd name="T10" fmla="*/ 476 w 523"/>
                  <a:gd name="T11" fmla="*/ 243 h 241"/>
                  <a:gd name="T12" fmla="*/ 453 w 523"/>
                  <a:gd name="T13" fmla="*/ 262 h 241"/>
                  <a:gd name="T14" fmla="*/ 441 w 523"/>
                  <a:gd name="T15" fmla="*/ 286 h 241"/>
                  <a:gd name="T16" fmla="*/ 414 w 523"/>
                  <a:gd name="T17" fmla="*/ 303 h 241"/>
                  <a:gd name="T18" fmla="*/ 376 w 523"/>
                  <a:gd name="T19" fmla="*/ 303 h 241"/>
                  <a:gd name="T20" fmla="*/ 357 w 523"/>
                  <a:gd name="T21" fmla="*/ 318 h 241"/>
                  <a:gd name="T22" fmla="*/ 310 w 523"/>
                  <a:gd name="T23" fmla="*/ 271 h 241"/>
                  <a:gd name="T24" fmla="*/ 263 w 523"/>
                  <a:gd name="T25" fmla="*/ 219 h 241"/>
                  <a:gd name="T26" fmla="*/ 253 w 523"/>
                  <a:gd name="T27" fmla="*/ 182 h 241"/>
                  <a:gd name="T28" fmla="*/ 302 w 523"/>
                  <a:gd name="T29" fmla="*/ 127 h 241"/>
                  <a:gd name="T30" fmla="*/ 340 w 523"/>
                  <a:gd name="T31" fmla="*/ 116 h 241"/>
                  <a:gd name="T32" fmla="*/ 359 w 523"/>
                  <a:gd name="T33" fmla="*/ 112 h 241"/>
                  <a:gd name="T34" fmla="*/ 357 w 523"/>
                  <a:gd name="T35" fmla="*/ 92 h 241"/>
                  <a:gd name="T36" fmla="*/ 290 w 523"/>
                  <a:gd name="T37" fmla="*/ 69 h 241"/>
                  <a:gd name="T38" fmla="*/ 243 w 523"/>
                  <a:gd name="T39" fmla="*/ 47 h 241"/>
                  <a:gd name="T40" fmla="*/ 200 w 523"/>
                  <a:gd name="T41" fmla="*/ 150 h 241"/>
                  <a:gd name="T42" fmla="*/ 205 w 523"/>
                  <a:gd name="T43" fmla="*/ 214 h 241"/>
                  <a:gd name="T44" fmla="*/ 154 w 523"/>
                  <a:gd name="T45" fmla="*/ 271 h 241"/>
                  <a:gd name="T46" fmla="*/ 76 w 523"/>
                  <a:gd name="T47" fmla="*/ 249 h 241"/>
                  <a:gd name="T48" fmla="*/ 42 w 523"/>
                  <a:gd name="T49" fmla="*/ 249 h 241"/>
                  <a:gd name="T50" fmla="*/ 23 w 523"/>
                  <a:gd name="T51" fmla="*/ 251 h 241"/>
                  <a:gd name="T52" fmla="*/ 74 w 523"/>
                  <a:gd name="T53" fmla="*/ 271 h 241"/>
                  <a:gd name="T54" fmla="*/ 55 w 523"/>
                  <a:gd name="T55" fmla="*/ 350 h 241"/>
                  <a:gd name="T56" fmla="*/ 19 w 523"/>
                  <a:gd name="T57" fmla="*/ 309 h 241"/>
                  <a:gd name="T58" fmla="*/ 0 w 523"/>
                  <a:gd name="T59" fmla="*/ 333 h 241"/>
                  <a:gd name="T60" fmla="*/ 19 w 523"/>
                  <a:gd name="T61" fmla="*/ 365 h 241"/>
                  <a:gd name="T62" fmla="*/ 35 w 523"/>
                  <a:gd name="T63" fmla="*/ 387 h 241"/>
                  <a:gd name="T64" fmla="*/ 39 w 523"/>
                  <a:gd name="T65" fmla="*/ 408 h 241"/>
                  <a:gd name="T66" fmla="*/ 55 w 523"/>
                  <a:gd name="T67" fmla="*/ 421 h 241"/>
                  <a:gd name="T68" fmla="*/ 178 w 523"/>
                  <a:gd name="T69" fmla="*/ 378 h 241"/>
                  <a:gd name="T70" fmla="*/ 302 w 523"/>
                  <a:gd name="T71" fmla="*/ 387 h 241"/>
                  <a:gd name="T72" fmla="*/ 367 w 523"/>
                  <a:gd name="T73" fmla="*/ 410 h 241"/>
                  <a:gd name="T74" fmla="*/ 534 w 523"/>
                  <a:gd name="T75" fmla="*/ 410 h 241"/>
                  <a:gd name="T76" fmla="*/ 588 w 523"/>
                  <a:gd name="T77" fmla="*/ 393 h 241"/>
                  <a:gd name="T78" fmla="*/ 639 w 523"/>
                  <a:gd name="T79" fmla="*/ 378 h 241"/>
                  <a:gd name="T80" fmla="*/ 669 w 523"/>
                  <a:gd name="T81" fmla="*/ 361 h 241"/>
                  <a:gd name="T82" fmla="*/ 721 w 523"/>
                  <a:gd name="T83" fmla="*/ 338 h 241"/>
                  <a:gd name="T84" fmla="*/ 721 w 523"/>
                  <a:gd name="T85" fmla="*/ 251 h 241"/>
                  <a:gd name="T86" fmla="*/ 759 w 523"/>
                  <a:gd name="T87" fmla="*/ 243 h 241"/>
                  <a:gd name="T88" fmla="*/ 771 w 523"/>
                  <a:gd name="T89" fmla="*/ 206 h 241"/>
                  <a:gd name="T90" fmla="*/ 724 w 523"/>
                  <a:gd name="T91" fmla="*/ 206 h 241"/>
                  <a:gd name="T92" fmla="*/ 639 w 523"/>
                  <a:gd name="T93" fmla="*/ 206 h 241"/>
                  <a:gd name="T94" fmla="*/ 612 w 523"/>
                  <a:gd name="T95" fmla="*/ 182 h 241"/>
                  <a:gd name="T96" fmla="*/ 580 w 523"/>
                  <a:gd name="T97" fmla="*/ 92 h 241"/>
                  <a:gd name="T98" fmla="*/ 562 w 523"/>
                  <a:gd name="T99" fmla="*/ 127 h 241"/>
                  <a:gd name="T100" fmla="*/ 526 w 523"/>
                  <a:gd name="T101" fmla="*/ 90 h 241"/>
                  <a:gd name="T102" fmla="*/ 508 w 523"/>
                  <a:gd name="T103" fmla="*/ 32 h 241"/>
                  <a:gd name="T104" fmla="*/ 534 w 523"/>
                  <a:gd name="T105" fmla="*/ 0 h 241"/>
                  <a:gd name="T106" fmla="*/ 461 w 523"/>
                  <a:gd name="T107" fmla="*/ 69 h 2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3"/>
                  <a:gd name="T163" fmla="*/ 0 h 241"/>
                  <a:gd name="T164" fmla="*/ 523 w 523"/>
                  <a:gd name="T165" fmla="*/ 241 h 2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3" h="241">
                    <a:moveTo>
                      <a:pt x="313" y="39"/>
                    </a:moveTo>
                    <a:lnTo>
                      <a:pt x="320" y="47"/>
                    </a:lnTo>
                    <a:lnTo>
                      <a:pt x="328" y="55"/>
                    </a:lnTo>
                    <a:lnTo>
                      <a:pt x="336" y="60"/>
                    </a:lnTo>
                    <a:lnTo>
                      <a:pt x="344" y="63"/>
                    </a:lnTo>
                    <a:lnTo>
                      <a:pt x="349" y="65"/>
                    </a:lnTo>
                    <a:lnTo>
                      <a:pt x="352" y="71"/>
                    </a:lnTo>
                    <a:lnTo>
                      <a:pt x="357" y="79"/>
                    </a:lnTo>
                    <a:lnTo>
                      <a:pt x="357" y="89"/>
                    </a:lnTo>
                    <a:lnTo>
                      <a:pt x="349" y="107"/>
                    </a:lnTo>
                    <a:lnTo>
                      <a:pt x="339" y="134"/>
                    </a:lnTo>
                    <a:lnTo>
                      <a:pt x="323" y="136"/>
                    </a:lnTo>
                    <a:lnTo>
                      <a:pt x="313" y="141"/>
                    </a:lnTo>
                    <a:lnTo>
                      <a:pt x="307" y="147"/>
                    </a:lnTo>
                    <a:lnTo>
                      <a:pt x="305" y="154"/>
                    </a:lnTo>
                    <a:lnTo>
                      <a:pt x="299" y="160"/>
                    </a:lnTo>
                    <a:lnTo>
                      <a:pt x="292" y="165"/>
                    </a:lnTo>
                    <a:lnTo>
                      <a:pt x="281" y="170"/>
                    </a:lnTo>
                    <a:lnTo>
                      <a:pt x="263" y="173"/>
                    </a:lnTo>
                    <a:lnTo>
                      <a:pt x="255" y="170"/>
                    </a:lnTo>
                    <a:lnTo>
                      <a:pt x="242" y="165"/>
                    </a:lnTo>
                    <a:lnTo>
                      <a:pt x="242" y="178"/>
                    </a:lnTo>
                    <a:lnTo>
                      <a:pt x="210" y="170"/>
                    </a:lnTo>
                    <a:lnTo>
                      <a:pt x="210" y="152"/>
                    </a:lnTo>
                    <a:lnTo>
                      <a:pt x="202" y="157"/>
                    </a:lnTo>
                    <a:lnTo>
                      <a:pt x="179" y="123"/>
                    </a:lnTo>
                    <a:lnTo>
                      <a:pt x="200" y="118"/>
                    </a:lnTo>
                    <a:lnTo>
                      <a:pt x="171" y="102"/>
                    </a:lnTo>
                    <a:lnTo>
                      <a:pt x="179" y="76"/>
                    </a:lnTo>
                    <a:lnTo>
                      <a:pt x="205" y="71"/>
                    </a:lnTo>
                    <a:lnTo>
                      <a:pt x="205" y="63"/>
                    </a:lnTo>
                    <a:lnTo>
                      <a:pt x="231" y="65"/>
                    </a:lnTo>
                    <a:lnTo>
                      <a:pt x="242" y="65"/>
                    </a:lnTo>
                    <a:lnTo>
                      <a:pt x="244" y="63"/>
                    </a:lnTo>
                    <a:lnTo>
                      <a:pt x="244" y="60"/>
                    </a:lnTo>
                    <a:lnTo>
                      <a:pt x="242" y="52"/>
                    </a:lnTo>
                    <a:lnTo>
                      <a:pt x="236" y="45"/>
                    </a:lnTo>
                    <a:lnTo>
                      <a:pt x="197" y="39"/>
                    </a:lnTo>
                    <a:lnTo>
                      <a:pt x="189" y="26"/>
                    </a:lnTo>
                    <a:lnTo>
                      <a:pt x="165" y="26"/>
                    </a:lnTo>
                    <a:lnTo>
                      <a:pt x="139" y="45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9" y="120"/>
                    </a:lnTo>
                    <a:lnTo>
                      <a:pt x="123" y="157"/>
                    </a:lnTo>
                    <a:lnTo>
                      <a:pt x="105" y="152"/>
                    </a:lnTo>
                    <a:lnTo>
                      <a:pt x="71" y="141"/>
                    </a:lnTo>
                    <a:lnTo>
                      <a:pt x="52" y="139"/>
                    </a:lnTo>
                    <a:lnTo>
                      <a:pt x="37" y="136"/>
                    </a:lnTo>
                    <a:lnTo>
                      <a:pt x="29" y="139"/>
                    </a:lnTo>
                    <a:lnTo>
                      <a:pt x="21" y="139"/>
                    </a:lnTo>
                    <a:lnTo>
                      <a:pt x="16" y="141"/>
                    </a:lnTo>
                    <a:lnTo>
                      <a:pt x="13" y="147"/>
                    </a:lnTo>
                    <a:lnTo>
                      <a:pt x="50" y="152"/>
                    </a:lnTo>
                    <a:lnTo>
                      <a:pt x="50" y="196"/>
                    </a:lnTo>
                    <a:lnTo>
                      <a:pt x="37" y="196"/>
                    </a:lnTo>
                    <a:lnTo>
                      <a:pt x="31" y="173"/>
                    </a:lnTo>
                    <a:lnTo>
                      <a:pt x="13" y="173"/>
                    </a:lnTo>
                    <a:lnTo>
                      <a:pt x="13" y="186"/>
                    </a:lnTo>
                    <a:lnTo>
                      <a:pt x="0" y="186"/>
                    </a:lnTo>
                    <a:lnTo>
                      <a:pt x="0" y="204"/>
                    </a:lnTo>
                    <a:lnTo>
                      <a:pt x="13" y="204"/>
                    </a:lnTo>
                    <a:lnTo>
                      <a:pt x="13" y="217"/>
                    </a:lnTo>
                    <a:lnTo>
                      <a:pt x="24" y="217"/>
                    </a:lnTo>
                    <a:lnTo>
                      <a:pt x="29" y="230"/>
                    </a:lnTo>
                    <a:lnTo>
                      <a:pt x="26" y="228"/>
                    </a:lnTo>
                    <a:lnTo>
                      <a:pt x="37" y="236"/>
                    </a:lnTo>
                    <a:lnTo>
                      <a:pt x="63" y="241"/>
                    </a:lnTo>
                    <a:lnTo>
                      <a:pt x="121" y="212"/>
                    </a:lnTo>
                    <a:lnTo>
                      <a:pt x="115" y="202"/>
                    </a:lnTo>
                    <a:lnTo>
                      <a:pt x="205" y="217"/>
                    </a:lnTo>
                    <a:lnTo>
                      <a:pt x="242" y="217"/>
                    </a:lnTo>
                    <a:lnTo>
                      <a:pt x="249" y="230"/>
                    </a:lnTo>
                    <a:lnTo>
                      <a:pt x="255" y="230"/>
                    </a:lnTo>
                    <a:lnTo>
                      <a:pt x="362" y="230"/>
                    </a:lnTo>
                    <a:lnTo>
                      <a:pt x="376" y="230"/>
                    </a:lnTo>
                    <a:lnTo>
                      <a:pt x="399" y="220"/>
                    </a:lnTo>
                    <a:lnTo>
                      <a:pt x="423" y="215"/>
                    </a:lnTo>
                    <a:lnTo>
                      <a:pt x="433" y="212"/>
                    </a:lnTo>
                    <a:lnTo>
                      <a:pt x="444" y="209"/>
                    </a:lnTo>
                    <a:lnTo>
                      <a:pt x="454" y="202"/>
                    </a:lnTo>
                    <a:lnTo>
                      <a:pt x="460" y="191"/>
                    </a:lnTo>
                    <a:lnTo>
                      <a:pt x="489" y="189"/>
                    </a:lnTo>
                    <a:lnTo>
                      <a:pt x="504" y="165"/>
                    </a:lnTo>
                    <a:lnTo>
                      <a:pt x="489" y="141"/>
                    </a:lnTo>
                    <a:lnTo>
                      <a:pt x="504" y="139"/>
                    </a:lnTo>
                    <a:lnTo>
                      <a:pt x="515" y="136"/>
                    </a:lnTo>
                    <a:lnTo>
                      <a:pt x="520" y="128"/>
                    </a:lnTo>
                    <a:lnTo>
                      <a:pt x="523" y="115"/>
                    </a:lnTo>
                    <a:lnTo>
                      <a:pt x="504" y="115"/>
                    </a:lnTo>
                    <a:lnTo>
                      <a:pt x="491" y="115"/>
                    </a:lnTo>
                    <a:lnTo>
                      <a:pt x="454" y="115"/>
                    </a:lnTo>
                    <a:lnTo>
                      <a:pt x="433" y="115"/>
                    </a:lnTo>
                    <a:lnTo>
                      <a:pt x="433" y="102"/>
                    </a:lnTo>
                    <a:lnTo>
                      <a:pt x="415" y="102"/>
                    </a:lnTo>
                    <a:lnTo>
                      <a:pt x="415" y="76"/>
                    </a:lnTo>
                    <a:lnTo>
                      <a:pt x="394" y="52"/>
                    </a:lnTo>
                    <a:lnTo>
                      <a:pt x="397" y="26"/>
                    </a:lnTo>
                    <a:lnTo>
                      <a:pt x="381" y="71"/>
                    </a:lnTo>
                    <a:lnTo>
                      <a:pt x="370" y="60"/>
                    </a:lnTo>
                    <a:lnTo>
                      <a:pt x="357" y="50"/>
                    </a:lnTo>
                    <a:lnTo>
                      <a:pt x="349" y="34"/>
                    </a:lnTo>
                    <a:lnTo>
                      <a:pt x="344" y="18"/>
                    </a:lnTo>
                    <a:lnTo>
                      <a:pt x="352" y="8"/>
                    </a:lnTo>
                    <a:lnTo>
                      <a:pt x="362" y="0"/>
                    </a:lnTo>
                    <a:lnTo>
                      <a:pt x="344" y="0"/>
                    </a:lnTo>
                    <a:lnTo>
                      <a:pt x="313" y="39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7" name="Freeform 281"/>
              <p:cNvSpPr>
                <a:spLocks noChangeAspect="1"/>
              </p:cNvSpPr>
              <p:nvPr/>
            </p:nvSpPr>
            <p:spPr bwMode="auto">
              <a:xfrm>
                <a:off x="2144" y="4219"/>
                <a:ext cx="69" cy="35"/>
              </a:xfrm>
              <a:custGeom>
                <a:avLst/>
                <a:gdLst>
                  <a:gd name="T0" fmla="*/ 0 w 57"/>
                  <a:gd name="T1" fmla="*/ 47 h 26"/>
                  <a:gd name="T2" fmla="*/ 57 w 57"/>
                  <a:gd name="T3" fmla="*/ 47 h 26"/>
                  <a:gd name="T4" fmla="*/ 69 w 57"/>
                  <a:gd name="T5" fmla="*/ 24 h 26"/>
                  <a:gd name="T6" fmla="*/ 64 w 57"/>
                  <a:gd name="T7" fmla="*/ 24 h 26"/>
                  <a:gd name="T8" fmla="*/ 64 w 57"/>
                  <a:gd name="T9" fmla="*/ 30 h 26"/>
                  <a:gd name="T10" fmla="*/ 84 w 57"/>
                  <a:gd name="T11" fmla="*/ 24 h 26"/>
                  <a:gd name="T12" fmla="*/ 84 w 57"/>
                  <a:gd name="T13" fmla="*/ 0 h 26"/>
                  <a:gd name="T14" fmla="*/ 34 w 57"/>
                  <a:gd name="T15" fmla="*/ 30 h 26"/>
                  <a:gd name="T16" fmla="*/ 0 w 57"/>
                  <a:gd name="T17" fmla="*/ 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6"/>
                  <a:gd name="T29" fmla="*/ 57 w 57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26">
                    <a:moveTo>
                      <a:pt x="0" y="26"/>
                    </a:moveTo>
                    <a:lnTo>
                      <a:pt x="39" y="26"/>
                    </a:lnTo>
                    <a:lnTo>
                      <a:pt x="47" y="13"/>
                    </a:lnTo>
                    <a:lnTo>
                      <a:pt x="44" y="13"/>
                    </a:lnTo>
                    <a:lnTo>
                      <a:pt x="44" y="16"/>
                    </a:lnTo>
                    <a:lnTo>
                      <a:pt x="57" y="13"/>
                    </a:lnTo>
                    <a:lnTo>
                      <a:pt x="57" y="0"/>
                    </a:lnTo>
                    <a:lnTo>
                      <a:pt x="23" y="1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D30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8" name="Freeform 280"/>
              <p:cNvSpPr>
                <a:spLocks noChangeAspect="1"/>
              </p:cNvSpPr>
              <p:nvPr/>
            </p:nvSpPr>
            <p:spPr bwMode="auto">
              <a:xfrm>
                <a:off x="1895" y="4254"/>
                <a:ext cx="130" cy="49"/>
              </a:xfrm>
              <a:custGeom>
                <a:avLst/>
                <a:gdLst>
                  <a:gd name="T0" fmla="*/ 19 w 107"/>
                  <a:gd name="T1" fmla="*/ 65 h 37"/>
                  <a:gd name="T2" fmla="*/ 19 w 107"/>
                  <a:gd name="T3" fmla="*/ 33 h 37"/>
                  <a:gd name="T4" fmla="*/ 50 w 107"/>
                  <a:gd name="T5" fmla="*/ 25 h 37"/>
                  <a:gd name="T6" fmla="*/ 85 w 107"/>
                  <a:gd name="T7" fmla="*/ 20 h 37"/>
                  <a:gd name="T8" fmla="*/ 131 w 107"/>
                  <a:gd name="T9" fmla="*/ 20 h 37"/>
                  <a:gd name="T10" fmla="*/ 147 w 107"/>
                  <a:gd name="T11" fmla="*/ 20 h 37"/>
                  <a:gd name="T12" fmla="*/ 151 w 107"/>
                  <a:gd name="T13" fmla="*/ 20 h 37"/>
                  <a:gd name="T14" fmla="*/ 151 w 107"/>
                  <a:gd name="T15" fmla="*/ 25 h 37"/>
                  <a:gd name="T16" fmla="*/ 158 w 107"/>
                  <a:gd name="T17" fmla="*/ 33 h 37"/>
                  <a:gd name="T18" fmla="*/ 158 w 107"/>
                  <a:gd name="T19" fmla="*/ 0 h 37"/>
                  <a:gd name="T20" fmla="*/ 0 w 107"/>
                  <a:gd name="T21" fmla="*/ 0 h 37"/>
                  <a:gd name="T22" fmla="*/ 0 w 107"/>
                  <a:gd name="T23" fmla="*/ 50 h 37"/>
                  <a:gd name="T24" fmla="*/ 19 w 107"/>
                  <a:gd name="T25" fmla="*/ 65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7"/>
                  <a:gd name="T40" fmla="*/ 0 h 37"/>
                  <a:gd name="T41" fmla="*/ 107 w 107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7" h="37">
                    <a:moveTo>
                      <a:pt x="13" y="37"/>
                    </a:moveTo>
                    <a:lnTo>
                      <a:pt x="13" y="19"/>
                    </a:lnTo>
                    <a:lnTo>
                      <a:pt x="34" y="14"/>
                    </a:lnTo>
                    <a:lnTo>
                      <a:pt x="58" y="11"/>
                    </a:lnTo>
                    <a:lnTo>
                      <a:pt x="89" y="11"/>
                    </a:lnTo>
                    <a:lnTo>
                      <a:pt x="100" y="11"/>
                    </a:lnTo>
                    <a:lnTo>
                      <a:pt x="102" y="11"/>
                    </a:lnTo>
                    <a:lnTo>
                      <a:pt x="102" y="14"/>
                    </a:lnTo>
                    <a:lnTo>
                      <a:pt x="107" y="19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B36C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9" name="Freeform 279"/>
              <p:cNvSpPr>
                <a:spLocks noChangeAspect="1"/>
              </p:cNvSpPr>
              <p:nvPr/>
            </p:nvSpPr>
            <p:spPr bwMode="auto">
              <a:xfrm>
                <a:off x="2042" y="4254"/>
                <a:ext cx="95" cy="49"/>
              </a:xfrm>
              <a:custGeom>
                <a:avLst/>
                <a:gdLst>
                  <a:gd name="T0" fmla="*/ 32 w 78"/>
                  <a:gd name="T1" fmla="*/ 56 h 37"/>
                  <a:gd name="T2" fmla="*/ 46 w 78"/>
                  <a:gd name="T3" fmla="*/ 65 h 37"/>
                  <a:gd name="T4" fmla="*/ 39 w 78"/>
                  <a:gd name="T5" fmla="*/ 20 h 37"/>
                  <a:gd name="T6" fmla="*/ 66 w 78"/>
                  <a:gd name="T7" fmla="*/ 20 h 37"/>
                  <a:gd name="T8" fmla="*/ 116 w 78"/>
                  <a:gd name="T9" fmla="*/ 20 h 37"/>
                  <a:gd name="T10" fmla="*/ 116 w 78"/>
                  <a:gd name="T11" fmla="*/ 0 h 37"/>
                  <a:gd name="T12" fmla="*/ 84 w 78"/>
                  <a:gd name="T13" fmla="*/ 11 h 37"/>
                  <a:gd name="T14" fmla="*/ 0 w 78"/>
                  <a:gd name="T15" fmla="*/ 0 h 37"/>
                  <a:gd name="T16" fmla="*/ 0 w 78"/>
                  <a:gd name="T17" fmla="*/ 20 h 37"/>
                  <a:gd name="T18" fmla="*/ 15 w 78"/>
                  <a:gd name="T19" fmla="*/ 25 h 37"/>
                  <a:gd name="T20" fmla="*/ 19 w 78"/>
                  <a:gd name="T21" fmla="*/ 25 h 37"/>
                  <a:gd name="T22" fmla="*/ 19 w 78"/>
                  <a:gd name="T23" fmla="*/ 33 h 37"/>
                  <a:gd name="T24" fmla="*/ 32 w 78"/>
                  <a:gd name="T25" fmla="*/ 56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37"/>
                  <a:gd name="T41" fmla="*/ 78 w 78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37">
                    <a:moveTo>
                      <a:pt x="21" y="32"/>
                    </a:moveTo>
                    <a:lnTo>
                      <a:pt x="31" y="37"/>
                    </a:lnTo>
                    <a:lnTo>
                      <a:pt x="26" y="11"/>
                    </a:lnTo>
                    <a:lnTo>
                      <a:pt x="44" y="11"/>
                    </a:lnTo>
                    <a:lnTo>
                      <a:pt x="78" y="11"/>
                    </a:lnTo>
                    <a:lnTo>
                      <a:pt x="78" y="0"/>
                    </a:lnTo>
                    <a:lnTo>
                      <a:pt x="57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3" y="19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0" name="Freeform 278"/>
              <p:cNvSpPr>
                <a:spLocks noChangeAspect="1"/>
              </p:cNvSpPr>
              <p:nvPr/>
            </p:nvSpPr>
            <p:spPr bwMode="auto">
              <a:xfrm>
                <a:off x="2479" y="4245"/>
                <a:ext cx="28" cy="24"/>
              </a:xfrm>
              <a:custGeom>
                <a:avLst/>
                <a:gdLst>
                  <a:gd name="T0" fmla="*/ 0 w 23"/>
                  <a:gd name="T1" fmla="*/ 32 h 18"/>
                  <a:gd name="T2" fmla="*/ 15 w 23"/>
                  <a:gd name="T3" fmla="*/ 32 h 18"/>
                  <a:gd name="T4" fmla="*/ 34 w 23"/>
                  <a:gd name="T5" fmla="*/ 0 h 18"/>
                  <a:gd name="T6" fmla="*/ 0 w 23"/>
                  <a:gd name="T7" fmla="*/ 12 h 18"/>
                  <a:gd name="T8" fmla="*/ 0 w 23"/>
                  <a:gd name="T9" fmla="*/ 3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8"/>
                  <a:gd name="T17" fmla="*/ 23 w 2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8">
                    <a:moveTo>
                      <a:pt x="0" y="18"/>
                    </a:moveTo>
                    <a:lnTo>
                      <a:pt x="10" y="18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1" name="Freeform 277"/>
              <p:cNvSpPr>
                <a:spLocks noChangeAspect="1"/>
              </p:cNvSpPr>
              <p:nvPr/>
            </p:nvSpPr>
            <p:spPr bwMode="auto">
              <a:xfrm>
                <a:off x="2491" y="4219"/>
                <a:ext cx="49" cy="50"/>
              </a:xfrm>
              <a:custGeom>
                <a:avLst/>
                <a:gdLst>
                  <a:gd name="T0" fmla="*/ 20 w 40"/>
                  <a:gd name="T1" fmla="*/ 35 h 37"/>
                  <a:gd name="T2" fmla="*/ 0 w 40"/>
                  <a:gd name="T3" fmla="*/ 68 h 37"/>
                  <a:gd name="T4" fmla="*/ 20 w 40"/>
                  <a:gd name="T5" fmla="*/ 62 h 37"/>
                  <a:gd name="T6" fmla="*/ 48 w 40"/>
                  <a:gd name="T7" fmla="*/ 43 h 37"/>
                  <a:gd name="T8" fmla="*/ 60 w 40"/>
                  <a:gd name="T9" fmla="*/ 0 h 37"/>
                  <a:gd name="T10" fmla="*/ 20 w 40"/>
                  <a:gd name="T11" fmla="*/ 35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7"/>
                  <a:gd name="T20" fmla="*/ 40 w 4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7">
                    <a:moveTo>
                      <a:pt x="13" y="19"/>
                    </a:moveTo>
                    <a:lnTo>
                      <a:pt x="0" y="37"/>
                    </a:lnTo>
                    <a:lnTo>
                      <a:pt x="13" y="34"/>
                    </a:lnTo>
                    <a:lnTo>
                      <a:pt x="32" y="24"/>
                    </a:lnTo>
                    <a:lnTo>
                      <a:pt x="4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8D3D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2" name="Freeform 276"/>
              <p:cNvSpPr>
                <a:spLocks noChangeAspect="1"/>
              </p:cNvSpPr>
              <p:nvPr/>
            </p:nvSpPr>
            <p:spPr bwMode="auto">
              <a:xfrm>
                <a:off x="1545" y="4083"/>
                <a:ext cx="57" cy="298"/>
              </a:xfrm>
              <a:custGeom>
                <a:avLst/>
                <a:gdLst>
                  <a:gd name="T0" fmla="*/ 57 w 47"/>
                  <a:gd name="T1" fmla="*/ 398 h 223"/>
                  <a:gd name="T2" fmla="*/ 57 w 47"/>
                  <a:gd name="T3" fmla="*/ 376 h 223"/>
                  <a:gd name="T4" fmla="*/ 53 w 47"/>
                  <a:gd name="T5" fmla="*/ 355 h 223"/>
                  <a:gd name="T6" fmla="*/ 50 w 47"/>
                  <a:gd name="T7" fmla="*/ 341 h 223"/>
                  <a:gd name="T8" fmla="*/ 42 w 47"/>
                  <a:gd name="T9" fmla="*/ 327 h 223"/>
                  <a:gd name="T10" fmla="*/ 34 w 47"/>
                  <a:gd name="T11" fmla="*/ 309 h 223"/>
                  <a:gd name="T12" fmla="*/ 30 w 47"/>
                  <a:gd name="T13" fmla="*/ 271 h 223"/>
                  <a:gd name="T14" fmla="*/ 30 w 47"/>
                  <a:gd name="T15" fmla="*/ 191 h 223"/>
                  <a:gd name="T16" fmla="*/ 69 w 47"/>
                  <a:gd name="T17" fmla="*/ 206 h 223"/>
                  <a:gd name="T18" fmla="*/ 69 w 47"/>
                  <a:gd name="T19" fmla="*/ 182 h 223"/>
                  <a:gd name="T20" fmla="*/ 50 w 47"/>
                  <a:gd name="T21" fmla="*/ 182 h 223"/>
                  <a:gd name="T22" fmla="*/ 50 w 47"/>
                  <a:gd name="T23" fmla="*/ 150 h 223"/>
                  <a:gd name="T24" fmla="*/ 30 w 47"/>
                  <a:gd name="T25" fmla="*/ 136 h 223"/>
                  <a:gd name="T26" fmla="*/ 30 w 47"/>
                  <a:gd name="T27" fmla="*/ 112 h 223"/>
                  <a:gd name="T28" fmla="*/ 30 w 47"/>
                  <a:gd name="T29" fmla="*/ 65 h 223"/>
                  <a:gd name="T30" fmla="*/ 39 w 47"/>
                  <a:gd name="T31" fmla="*/ 47 h 223"/>
                  <a:gd name="T32" fmla="*/ 12 w 47"/>
                  <a:gd name="T33" fmla="*/ 47 h 223"/>
                  <a:gd name="T34" fmla="*/ 12 w 47"/>
                  <a:gd name="T35" fmla="*/ 0 h 223"/>
                  <a:gd name="T36" fmla="*/ 2 w 47"/>
                  <a:gd name="T37" fmla="*/ 0 h 223"/>
                  <a:gd name="T38" fmla="*/ 0 w 47"/>
                  <a:gd name="T39" fmla="*/ 144 h 223"/>
                  <a:gd name="T40" fmla="*/ 39 w 47"/>
                  <a:gd name="T41" fmla="*/ 384 h 223"/>
                  <a:gd name="T42" fmla="*/ 57 w 47"/>
                  <a:gd name="T43" fmla="*/ 398 h 2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223"/>
                  <a:gd name="T68" fmla="*/ 47 w 47"/>
                  <a:gd name="T69" fmla="*/ 223 h 2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223">
                    <a:moveTo>
                      <a:pt x="39" y="223"/>
                    </a:moveTo>
                    <a:lnTo>
                      <a:pt x="39" y="210"/>
                    </a:lnTo>
                    <a:lnTo>
                      <a:pt x="36" y="199"/>
                    </a:lnTo>
                    <a:lnTo>
                      <a:pt x="34" y="191"/>
                    </a:lnTo>
                    <a:lnTo>
                      <a:pt x="29" y="183"/>
                    </a:lnTo>
                    <a:lnTo>
                      <a:pt x="23" y="173"/>
                    </a:lnTo>
                    <a:lnTo>
                      <a:pt x="21" y="152"/>
                    </a:lnTo>
                    <a:lnTo>
                      <a:pt x="21" y="107"/>
                    </a:lnTo>
                    <a:lnTo>
                      <a:pt x="47" y="115"/>
                    </a:lnTo>
                    <a:lnTo>
                      <a:pt x="47" y="102"/>
                    </a:lnTo>
                    <a:lnTo>
                      <a:pt x="34" y="102"/>
                    </a:lnTo>
                    <a:lnTo>
                      <a:pt x="34" y="84"/>
                    </a:lnTo>
                    <a:lnTo>
                      <a:pt x="21" y="76"/>
                    </a:lnTo>
                    <a:lnTo>
                      <a:pt x="21" y="63"/>
                    </a:lnTo>
                    <a:lnTo>
                      <a:pt x="21" y="37"/>
                    </a:lnTo>
                    <a:lnTo>
                      <a:pt x="26" y="26"/>
                    </a:lnTo>
                    <a:lnTo>
                      <a:pt x="8" y="2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1"/>
                    </a:lnTo>
                    <a:lnTo>
                      <a:pt x="26" y="215"/>
                    </a:lnTo>
                    <a:lnTo>
                      <a:pt x="39" y="223"/>
                    </a:lnTo>
                    <a:close/>
                  </a:path>
                </a:pathLst>
              </a:custGeom>
              <a:solidFill>
                <a:srgbClr val="8F4D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3" name="Freeform 275"/>
              <p:cNvSpPr>
                <a:spLocks noChangeAspect="1"/>
              </p:cNvSpPr>
              <p:nvPr/>
            </p:nvSpPr>
            <p:spPr bwMode="auto">
              <a:xfrm>
                <a:off x="2096" y="4254"/>
                <a:ext cx="150" cy="211"/>
              </a:xfrm>
              <a:custGeom>
                <a:avLst/>
                <a:gdLst>
                  <a:gd name="T0" fmla="*/ 0 w 124"/>
                  <a:gd name="T1" fmla="*/ 20 h 158"/>
                  <a:gd name="T2" fmla="*/ 40 w 124"/>
                  <a:gd name="T3" fmla="*/ 33 h 158"/>
                  <a:gd name="T4" fmla="*/ 50 w 124"/>
                  <a:gd name="T5" fmla="*/ 52 h 158"/>
                  <a:gd name="T6" fmla="*/ 65 w 124"/>
                  <a:gd name="T7" fmla="*/ 71 h 158"/>
                  <a:gd name="T8" fmla="*/ 85 w 124"/>
                  <a:gd name="T9" fmla="*/ 89 h 158"/>
                  <a:gd name="T10" fmla="*/ 109 w 124"/>
                  <a:gd name="T11" fmla="*/ 112 h 158"/>
                  <a:gd name="T12" fmla="*/ 127 w 124"/>
                  <a:gd name="T13" fmla="*/ 142 h 158"/>
                  <a:gd name="T14" fmla="*/ 142 w 124"/>
                  <a:gd name="T15" fmla="*/ 174 h 158"/>
                  <a:gd name="T16" fmla="*/ 151 w 124"/>
                  <a:gd name="T17" fmla="*/ 196 h 158"/>
                  <a:gd name="T18" fmla="*/ 158 w 124"/>
                  <a:gd name="T19" fmla="*/ 222 h 158"/>
                  <a:gd name="T20" fmla="*/ 158 w 124"/>
                  <a:gd name="T21" fmla="*/ 254 h 158"/>
                  <a:gd name="T22" fmla="*/ 162 w 124"/>
                  <a:gd name="T23" fmla="*/ 282 h 158"/>
                  <a:gd name="T24" fmla="*/ 181 w 124"/>
                  <a:gd name="T25" fmla="*/ 282 h 158"/>
                  <a:gd name="T26" fmla="*/ 181 w 124"/>
                  <a:gd name="T27" fmla="*/ 216 h 158"/>
                  <a:gd name="T28" fmla="*/ 177 w 124"/>
                  <a:gd name="T29" fmla="*/ 192 h 158"/>
                  <a:gd name="T30" fmla="*/ 169 w 124"/>
                  <a:gd name="T31" fmla="*/ 170 h 158"/>
                  <a:gd name="T32" fmla="*/ 158 w 124"/>
                  <a:gd name="T33" fmla="*/ 142 h 158"/>
                  <a:gd name="T34" fmla="*/ 146 w 124"/>
                  <a:gd name="T35" fmla="*/ 118 h 158"/>
                  <a:gd name="T36" fmla="*/ 120 w 124"/>
                  <a:gd name="T37" fmla="*/ 75 h 158"/>
                  <a:gd name="T38" fmla="*/ 104 w 124"/>
                  <a:gd name="T39" fmla="*/ 43 h 158"/>
                  <a:gd name="T40" fmla="*/ 65 w 124"/>
                  <a:gd name="T41" fmla="*/ 43 h 158"/>
                  <a:gd name="T42" fmla="*/ 65 w 124"/>
                  <a:gd name="T43" fmla="*/ 11 h 158"/>
                  <a:gd name="T44" fmla="*/ 116 w 124"/>
                  <a:gd name="T45" fmla="*/ 0 h 158"/>
                  <a:gd name="T46" fmla="*/ 58 w 124"/>
                  <a:gd name="T47" fmla="*/ 0 h 158"/>
                  <a:gd name="T48" fmla="*/ 50 w 124"/>
                  <a:gd name="T49" fmla="*/ 0 h 158"/>
                  <a:gd name="T50" fmla="*/ 50 w 124"/>
                  <a:gd name="T51" fmla="*/ 20 h 158"/>
                  <a:gd name="T52" fmla="*/ 0 w 124"/>
                  <a:gd name="T53" fmla="*/ 20 h 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4"/>
                  <a:gd name="T82" fmla="*/ 0 h 158"/>
                  <a:gd name="T83" fmla="*/ 124 w 124"/>
                  <a:gd name="T84" fmla="*/ 158 h 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4" h="158">
                    <a:moveTo>
                      <a:pt x="0" y="11"/>
                    </a:moveTo>
                    <a:lnTo>
                      <a:pt x="27" y="19"/>
                    </a:lnTo>
                    <a:lnTo>
                      <a:pt x="34" y="29"/>
                    </a:lnTo>
                    <a:lnTo>
                      <a:pt x="45" y="40"/>
                    </a:lnTo>
                    <a:lnTo>
                      <a:pt x="58" y="50"/>
                    </a:lnTo>
                    <a:lnTo>
                      <a:pt x="74" y="63"/>
                    </a:lnTo>
                    <a:lnTo>
                      <a:pt x="87" y="79"/>
                    </a:lnTo>
                    <a:lnTo>
                      <a:pt x="97" y="97"/>
                    </a:lnTo>
                    <a:lnTo>
                      <a:pt x="103" y="110"/>
                    </a:lnTo>
                    <a:lnTo>
                      <a:pt x="108" y="124"/>
                    </a:lnTo>
                    <a:lnTo>
                      <a:pt x="108" y="142"/>
                    </a:lnTo>
                    <a:lnTo>
                      <a:pt x="111" y="158"/>
                    </a:lnTo>
                    <a:lnTo>
                      <a:pt x="124" y="158"/>
                    </a:lnTo>
                    <a:lnTo>
                      <a:pt x="124" y="121"/>
                    </a:lnTo>
                    <a:lnTo>
                      <a:pt x="121" y="108"/>
                    </a:lnTo>
                    <a:lnTo>
                      <a:pt x="116" y="95"/>
                    </a:lnTo>
                    <a:lnTo>
                      <a:pt x="108" y="79"/>
                    </a:lnTo>
                    <a:lnTo>
                      <a:pt x="100" y="66"/>
                    </a:lnTo>
                    <a:lnTo>
                      <a:pt x="82" y="42"/>
                    </a:lnTo>
                    <a:lnTo>
                      <a:pt x="71" y="24"/>
                    </a:lnTo>
                    <a:lnTo>
                      <a:pt x="45" y="24"/>
                    </a:lnTo>
                    <a:lnTo>
                      <a:pt x="45" y="6"/>
                    </a:lnTo>
                    <a:lnTo>
                      <a:pt x="79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4" name="Freeform 274"/>
              <p:cNvSpPr>
                <a:spLocks noChangeAspect="1"/>
              </p:cNvSpPr>
              <p:nvPr/>
            </p:nvSpPr>
            <p:spPr bwMode="auto">
              <a:xfrm>
                <a:off x="2431" y="4269"/>
                <a:ext cx="60" cy="87"/>
              </a:xfrm>
              <a:custGeom>
                <a:avLst/>
                <a:gdLst>
                  <a:gd name="T0" fmla="*/ 0 w 50"/>
                  <a:gd name="T1" fmla="*/ 94 h 65"/>
                  <a:gd name="T2" fmla="*/ 0 w 50"/>
                  <a:gd name="T3" fmla="*/ 116 h 65"/>
                  <a:gd name="T4" fmla="*/ 19 w 50"/>
                  <a:gd name="T5" fmla="*/ 116 h 65"/>
                  <a:gd name="T6" fmla="*/ 19 w 50"/>
                  <a:gd name="T7" fmla="*/ 70 h 65"/>
                  <a:gd name="T8" fmla="*/ 37 w 50"/>
                  <a:gd name="T9" fmla="*/ 52 h 65"/>
                  <a:gd name="T10" fmla="*/ 49 w 50"/>
                  <a:gd name="T11" fmla="*/ 41 h 65"/>
                  <a:gd name="T12" fmla="*/ 60 w 50"/>
                  <a:gd name="T13" fmla="*/ 28 h 65"/>
                  <a:gd name="T14" fmla="*/ 72 w 50"/>
                  <a:gd name="T15" fmla="*/ 0 h 65"/>
                  <a:gd name="T16" fmla="*/ 58 w 50"/>
                  <a:gd name="T17" fmla="*/ 0 h 65"/>
                  <a:gd name="T18" fmla="*/ 37 w 50"/>
                  <a:gd name="T19" fmla="*/ 0 h 65"/>
                  <a:gd name="T20" fmla="*/ 37 w 50"/>
                  <a:gd name="T21" fmla="*/ 23 h 65"/>
                  <a:gd name="T22" fmla="*/ 19 w 50"/>
                  <a:gd name="T23" fmla="*/ 23 h 65"/>
                  <a:gd name="T24" fmla="*/ 19 w 50"/>
                  <a:gd name="T25" fmla="*/ 52 h 65"/>
                  <a:gd name="T26" fmla="*/ 19 w 50"/>
                  <a:gd name="T27" fmla="*/ 55 h 65"/>
                  <a:gd name="T28" fmla="*/ 16 w 50"/>
                  <a:gd name="T29" fmla="*/ 62 h 65"/>
                  <a:gd name="T30" fmla="*/ 0 w 50"/>
                  <a:gd name="T31" fmla="*/ 70 h 65"/>
                  <a:gd name="T32" fmla="*/ 0 w 50"/>
                  <a:gd name="T33" fmla="*/ 94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5"/>
                  <a:gd name="T53" fmla="*/ 50 w 5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5">
                    <a:moveTo>
                      <a:pt x="0" y="52"/>
                    </a:moveTo>
                    <a:lnTo>
                      <a:pt x="0" y="65"/>
                    </a:lnTo>
                    <a:lnTo>
                      <a:pt x="13" y="65"/>
                    </a:lnTo>
                    <a:lnTo>
                      <a:pt x="13" y="39"/>
                    </a:lnTo>
                    <a:lnTo>
                      <a:pt x="26" y="29"/>
                    </a:lnTo>
                    <a:lnTo>
                      <a:pt x="34" y="23"/>
                    </a:lnTo>
                    <a:lnTo>
                      <a:pt x="42" y="16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3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1" y="34"/>
                    </a:lnTo>
                    <a:lnTo>
                      <a:pt x="0" y="3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5" name="Freeform 273"/>
              <p:cNvSpPr>
                <a:spLocks noChangeAspect="1"/>
              </p:cNvSpPr>
              <p:nvPr/>
            </p:nvSpPr>
            <p:spPr bwMode="auto">
              <a:xfrm>
                <a:off x="2019" y="4254"/>
                <a:ext cx="49" cy="92"/>
              </a:xfrm>
              <a:custGeom>
                <a:avLst/>
                <a:gdLst>
                  <a:gd name="T0" fmla="*/ 7 w 40"/>
                  <a:gd name="T1" fmla="*/ 33 h 69"/>
                  <a:gd name="T2" fmla="*/ 0 w 40"/>
                  <a:gd name="T3" fmla="*/ 65 h 69"/>
                  <a:gd name="T4" fmla="*/ 20 w 40"/>
                  <a:gd name="T5" fmla="*/ 112 h 69"/>
                  <a:gd name="T6" fmla="*/ 36 w 40"/>
                  <a:gd name="T7" fmla="*/ 123 h 69"/>
                  <a:gd name="T8" fmla="*/ 48 w 40"/>
                  <a:gd name="T9" fmla="*/ 112 h 69"/>
                  <a:gd name="T10" fmla="*/ 48 w 40"/>
                  <a:gd name="T11" fmla="*/ 71 h 69"/>
                  <a:gd name="T12" fmla="*/ 28 w 40"/>
                  <a:gd name="T13" fmla="*/ 57 h 69"/>
                  <a:gd name="T14" fmla="*/ 60 w 40"/>
                  <a:gd name="T15" fmla="*/ 57 h 69"/>
                  <a:gd name="T16" fmla="*/ 48 w 40"/>
                  <a:gd name="T17" fmla="*/ 33 h 69"/>
                  <a:gd name="T18" fmla="*/ 48 w 40"/>
                  <a:gd name="T19" fmla="*/ 25 h 69"/>
                  <a:gd name="T20" fmla="*/ 44 w 40"/>
                  <a:gd name="T21" fmla="*/ 25 h 69"/>
                  <a:gd name="T22" fmla="*/ 28 w 40"/>
                  <a:gd name="T23" fmla="*/ 20 h 69"/>
                  <a:gd name="T24" fmla="*/ 28 w 40"/>
                  <a:gd name="T25" fmla="*/ 0 h 69"/>
                  <a:gd name="T26" fmla="*/ 7 w 40"/>
                  <a:gd name="T27" fmla="*/ 0 h 69"/>
                  <a:gd name="T28" fmla="*/ 7 w 40"/>
                  <a:gd name="T29" fmla="*/ 33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69"/>
                  <a:gd name="T47" fmla="*/ 40 w 40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69">
                    <a:moveTo>
                      <a:pt x="5" y="19"/>
                    </a:moveTo>
                    <a:lnTo>
                      <a:pt x="0" y="37"/>
                    </a:lnTo>
                    <a:lnTo>
                      <a:pt x="13" y="63"/>
                    </a:lnTo>
                    <a:lnTo>
                      <a:pt x="24" y="69"/>
                    </a:lnTo>
                    <a:lnTo>
                      <a:pt x="32" y="63"/>
                    </a:lnTo>
                    <a:lnTo>
                      <a:pt x="32" y="40"/>
                    </a:lnTo>
                    <a:lnTo>
                      <a:pt x="19" y="32"/>
                    </a:lnTo>
                    <a:lnTo>
                      <a:pt x="40" y="32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19" y="11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916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6" name="Rectangle 272"/>
              <p:cNvSpPr>
                <a:spLocks noChangeAspect="1" noChangeArrowheads="1"/>
              </p:cNvSpPr>
              <p:nvPr/>
            </p:nvSpPr>
            <p:spPr bwMode="auto">
              <a:xfrm>
                <a:off x="2415" y="4338"/>
                <a:ext cx="16" cy="18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77" name="Freeform 271"/>
              <p:cNvSpPr>
                <a:spLocks noChangeAspect="1"/>
              </p:cNvSpPr>
              <p:nvPr/>
            </p:nvSpPr>
            <p:spPr bwMode="auto">
              <a:xfrm>
                <a:off x="1911" y="4269"/>
                <a:ext cx="124" cy="104"/>
              </a:xfrm>
              <a:custGeom>
                <a:avLst/>
                <a:gdLst>
                  <a:gd name="T0" fmla="*/ 0 w 102"/>
                  <a:gd name="T1" fmla="*/ 47 h 78"/>
                  <a:gd name="T2" fmla="*/ 7 w 102"/>
                  <a:gd name="T3" fmla="*/ 139 h 78"/>
                  <a:gd name="T4" fmla="*/ 105 w 102"/>
                  <a:gd name="T5" fmla="*/ 139 h 78"/>
                  <a:gd name="T6" fmla="*/ 124 w 102"/>
                  <a:gd name="T7" fmla="*/ 139 h 78"/>
                  <a:gd name="T8" fmla="*/ 136 w 102"/>
                  <a:gd name="T9" fmla="*/ 116 h 78"/>
                  <a:gd name="T10" fmla="*/ 131 w 102"/>
                  <a:gd name="T11" fmla="*/ 116 h 78"/>
                  <a:gd name="T12" fmla="*/ 131 w 102"/>
                  <a:gd name="T13" fmla="*/ 121 h 78"/>
                  <a:gd name="T14" fmla="*/ 151 w 102"/>
                  <a:gd name="T15" fmla="*/ 116 h 78"/>
                  <a:gd name="T16" fmla="*/ 151 w 102"/>
                  <a:gd name="T17" fmla="*/ 92 h 78"/>
                  <a:gd name="T18" fmla="*/ 131 w 102"/>
                  <a:gd name="T19" fmla="*/ 47 h 78"/>
                  <a:gd name="T20" fmla="*/ 139 w 102"/>
                  <a:gd name="T21" fmla="*/ 15 h 78"/>
                  <a:gd name="T22" fmla="*/ 131 w 102"/>
                  <a:gd name="T23" fmla="*/ 5 h 78"/>
                  <a:gd name="T24" fmla="*/ 131 w 102"/>
                  <a:gd name="T25" fmla="*/ 0 h 78"/>
                  <a:gd name="T26" fmla="*/ 129 w 102"/>
                  <a:gd name="T27" fmla="*/ 0 h 78"/>
                  <a:gd name="T28" fmla="*/ 112 w 102"/>
                  <a:gd name="T29" fmla="*/ 0 h 78"/>
                  <a:gd name="T30" fmla="*/ 67 w 102"/>
                  <a:gd name="T31" fmla="*/ 0 h 78"/>
                  <a:gd name="T32" fmla="*/ 32 w 102"/>
                  <a:gd name="T33" fmla="*/ 5 h 78"/>
                  <a:gd name="T34" fmla="*/ 0 w 102"/>
                  <a:gd name="T35" fmla="*/ 15 h 78"/>
                  <a:gd name="T36" fmla="*/ 0 w 102"/>
                  <a:gd name="T37" fmla="*/ 47 h 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2"/>
                  <a:gd name="T58" fmla="*/ 0 h 78"/>
                  <a:gd name="T59" fmla="*/ 102 w 102"/>
                  <a:gd name="T60" fmla="*/ 78 h 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2" h="78">
                    <a:moveTo>
                      <a:pt x="0" y="26"/>
                    </a:moveTo>
                    <a:lnTo>
                      <a:pt x="5" y="78"/>
                    </a:lnTo>
                    <a:lnTo>
                      <a:pt x="71" y="78"/>
                    </a:lnTo>
                    <a:lnTo>
                      <a:pt x="84" y="78"/>
                    </a:lnTo>
                    <a:lnTo>
                      <a:pt x="92" y="65"/>
                    </a:lnTo>
                    <a:lnTo>
                      <a:pt x="89" y="65"/>
                    </a:lnTo>
                    <a:lnTo>
                      <a:pt x="89" y="68"/>
                    </a:lnTo>
                    <a:lnTo>
                      <a:pt x="102" y="65"/>
                    </a:lnTo>
                    <a:lnTo>
                      <a:pt x="102" y="52"/>
                    </a:lnTo>
                    <a:lnTo>
                      <a:pt x="89" y="26"/>
                    </a:lnTo>
                    <a:lnTo>
                      <a:pt x="94" y="8"/>
                    </a:lnTo>
                    <a:lnTo>
                      <a:pt x="89" y="3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45" y="0"/>
                    </a:lnTo>
                    <a:lnTo>
                      <a:pt x="21" y="3"/>
                    </a:lnTo>
                    <a:lnTo>
                      <a:pt x="0" y="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8" name="Freeform 270"/>
              <p:cNvSpPr>
                <a:spLocks noChangeAspect="1"/>
              </p:cNvSpPr>
              <p:nvPr/>
            </p:nvSpPr>
            <p:spPr bwMode="auto">
              <a:xfrm>
                <a:off x="2003" y="4338"/>
                <a:ext cx="55" cy="67"/>
              </a:xfrm>
              <a:custGeom>
                <a:avLst/>
                <a:gdLst>
                  <a:gd name="T0" fmla="*/ 12 w 45"/>
                  <a:gd name="T1" fmla="*/ 47 h 50"/>
                  <a:gd name="T2" fmla="*/ 0 w 45"/>
                  <a:gd name="T3" fmla="*/ 80 h 50"/>
                  <a:gd name="T4" fmla="*/ 32 w 45"/>
                  <a:gd name="T5" fmla="*/ 80 h 50"/>
                  <a:gd name="T6" fmla="*/ 48 w 45"/>
                  <a:gd name="T7" fmla="*/ 90 h 50"/>
                  <a:gd name="T8" fmla="*/ 39 w 45"/>
                  <a:gd name="T9" fmla="*/ 58 h 50"/>
                  <a:gd name="T10" fmla="*/ 48 w 45"/>
                  <a:gd name="T11" fmla="*/ 34 h 50"/>
                  <a:gd name="T12" fmla="*/ 51 w 45"/>
                  <a:gd name="T13" fmla="*/ 28 h 50"/>
                  <a:gd name="T14" fmla="*/ 51 w 45"/>
                  <a:gd name="T15" fmla="*/ 28 h 50"/>
                  <a:gd name="T16" fmla="*/ 67 w 45"/>
                  <a:gd name="T17" fmla="*/ 23 h 50"/>
                  <a:gd name="T18" fmla="*/ 67 w 45"/>
                  <a:gd name="T19" fmla="*/ 0 h 50"/>
                  <a:gd name="T20" fmla="*/ 55 w 45"/>
                  <a:gd name="T21" fmla="*/ 11 h 50"/>
                  <a:gd name="T22" fmla="*/ 39 w 45"/>
                  <a:gd name="T23" fmla="*/ 0 h 50"/>
                  <a:gd name="T24" fmla="*/ 39 w 45"/>
                  <a:gd name="T25" fmla="*/ 23 h 50"/>
                  <a:gd name="T26" fmla="*/ 20 w 45"/>
                  <a:gd name="T27" fmla="*/ 28 h 50"/>
                  <a:gd name="T28" fmla="*/ 20 w 45"/>
                  <a:gd name="T29" fmla="*/ 23 h 50"/>
                  <a:gd name="T30" fmla="*/ 24 w 45"/>
                  <a:gd name="T31" fmla="*/ 23 h 50"/>
                  <a:gd name="T32" fmla="*/ 12 w 45"/>
                  <a:gd name="T33" fmla="*/ 4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0"/>
                  <a:gd name="T53" fmla="*/ 45 w 4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0">
                    <a:moveTo>
                      <a:pt x="8" y="26"/>
                    </a:moveTo>
                    <a:lnTo>
                      <a:pt x="0" y="45"/>
                    </a:lnTo>
                    <a:lnTo>
                      <a:pt x="21" y="45"/>
                    </a:lnTo>
                    <a:lnTo>
                      <a:pt x="32" y="50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34" y="16"/>
                    </a:lnTo>
                    <a:lnTo>
                      <a:pt x="45" y="13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6" y="0"/>
                    </a:lnTo>
                    <a:lnTo>
                      <a:pt x="26" y="13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9" name="Freeform 269"/>
              <p:cNvSpPr>
                <a:spLocks noChangeAspect="1"/>
              </p:cNvSpPr>
              <p:nvPr/>
            </p:nvSpPr>
            <p:spPr bwMode="auto">
              <a:xfrm>
                <a:off x="1895" y="4303"/>
                <a:ext cx="118" cy="113"/>
              </a:xfrm>
              <a:custGeom>
                <a:avLst/>
                <a:gdLst>
                  <a:gd name="T0" fmla="*/ 0 w 97"/>
                  <a:gd name="T1" fmla="*/ 94 h 84"/>
                  <a:gd name="T2" fmla="*/ 19 w 97"/>
                  <a:gd name="T3" fmla="*/ 129 h 84"/>
                  <a:gd name="T4" fmla="*/ 57 w 97"/>
                  <a:gd name="T5" fmla="*/ 129 h 84"/>
                  <a:gd name="T6" fmla="*/ 57 w 97"/>
                  <a:gd name="T7" fmla="*/ 152 h 84"/>
                  <a:gd name="T8" fmla="*/ 112 w 97"/>
                  <a:gd name="T9" fmla="*/ 152 h 84"/>
                  <a:gd name="T10" fmla="*/ 131 w 97"/>
                  <a:gd name="T11" fmla="*/ 137 h 84"/>
                  <a:gd name="T12" fmla="*/ 131 w 97"/>
                  <a:gd name="T13" fmla="*/ 129 h 84"/>
                  <a:gd name="T14" fmla="*/ 144 w 97"/>
                  <a:gd name="T15" fmla="*/ 94 h 84"/>
                  <a:gd name="T16" fmla="*/ 124 w 97"/>
                  <a:gd name="T17" fmla="*/ 94 h 84"/>
                  <a:gd name="T18" fmla="*/ 27 w 97"/>
                  <a:gd name="T19" fmla="*/ 94 h 84"/>
                  <a:gd name="T20" fmla="*/ 19 w 97"/>
                  <a:gd name="T21" fmla="*/ 0 h 84"/>
                  <a:gd name="T22" fmla="*/ 19 w 97"/>
                  <a:gd name="T23" fmla="*/ 94 h 84"/>
                  <a:gd name="T24" fmla="*/ 0 w 97"/>
                  <a:gd name="T25" fmla="*/ 94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84"/>
                  <a:gd name="T41" fmla="*/ 97 w 97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84">
                    <a:moveTo>
                      <a:pt x="0" y="52"/>
                    </a:moveTo>
                    <a:lnTo>
                      <a:pt x="13" y="71"/>
                    </a:lnTo>
                    <a:lnTo>
                      <a:pt x="39" y="71"/>
                    </a:lnTo>
                    <a:lnTo>
                      <a:pt x="39" y="84"/>
                    </a:lnTo>
                    <a:lnTo>
                      <a:pt x="76" y="84"/>
                    </a:lnTo>
                    <a:lnTo>
                      <a:pt x="89" y="76"/>
                    </a:lnTo>
                    <a:lnTo>
                      <a:pt x="89" y="71"/>
                    </a:lnTo>
                    <a:lnTo>
                      <a:pt x="97" y="52"/>
                    </a:lnTo>
                    <a:lnTo>
                      <a:pt x="84" y="52"/>
                    </a:lnTo>
                    <a:lnTo>
                      <a:pt x="18" y="52"/>
                    </a:lnTo>
                    <a:lnTo>
                      <a:pt x="13" y="0"/>
                    </a:lnTo>
                    <a:lnTo>
                      <a:pt x="13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B4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0" name="Freeform 268"/>
              <p:cNvSpPr>
                <a:spLocks noChangeAspect="1"/>
              </p:cNvSpPr>
              <p:nvPr/>
            </p:nvSpPr>
            <p:spPr bwMode="auto">
              <a:xfrm>
                <a:off x="2035" y="4297"/>
                <a:ext cx="76" cy="160"/>
              </a:xfrm>
              <a:custGeom>
                <a:avLst/>
                <a:gdLst>
                  <a:gd name="T0" fmla="*/ 28 w 63"/>
                  <a:gd name="T1" fmla="*/ 55 h 120"/>
                  <a:gd name="T2" fmla="*/ 28 w 63"/>
                  <a:gd name="T3" fmla="*/ 79 h 120"/>
                  <a:gd name="T4" fmla="*/ 12 w 63"/>
                  <a:gd name="T5" fmla="*/ 84 h 120"/>
                  <a:gd name="T6" fmla="*/ 12 w 63"/>
                  <a:gd name="T7" fmla="*/ 84 h 120"/>
                  <a:gd name="T8" fmla="*/ 8 w 63"/>
                  <a:gd name="T9" fmla="*/ 89 h 120"/>
                  <a:gd name="T10" fmla="*/ 0 w 63"/>
                  <a:gd name="T11" fmla="*/ 112 h 120"/>
                  <a:gd name="T12" fmla="*/ 8 w 63"/>
                  <a:gd name="T13" fmla="*/ 144 h 120"/>
                  <a:gd name="T14" fmla="*/ 47 w 63"/>
                  <a:gd name="T15" fmla="*/ 144 h 120"/>
                  <a:gd name="T16" fmla="*/ 47 w 63"/>
                  <a:gd name="T17" fmla="*/ 181 h 120"/>
                  <a:gd name="T18" fmla="*/ 65 w 63"/>
                  <a:gd name="T19" fmla="*/ 181 h 120"/>
                  <a:gd name="T20" fmla="*/ 82 w 63"/>
                  <a:gd name="T21" fmla="*/ 181 h 120"/>
                  <a:gd name="T22" fmla="*/ 92 w 63"/>
                  <a:gd name="T23" fmla="*/ 213 h 120"/>
                  <a:gd name="T24" fmla="*/ 84 w 63"/>
                  <a:gd name="T25" fmla="*/ 79 h 120"/>
                  <a:gd name="T26" fmla="*/ 54 w 63"/>
                  <a:gd name="T27" fmla="*/ 9 h 120"/>
                  <a:gd name="T28" fmla="*/ 40 w 63"/>
                  <a:gd name="T29" fmla="*/ 0 h 120"/>
                  <a:gd name="T30" fmla="*/ 8 w 63"/>
                  <a:gd name="T31" fmla="*/ 0 h 120"/>
                  <a:gd name="T32" fmla="*/ 28 w 63"/>
                  <a:gd name="T33" fmla="*/ 15 h 120"/>
                  <a:gd name="T34" fmla="*/ 28 w 63"/>
                  <a:gd name="T35" fmla="*/ 55 h 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120"/>
                  <a:gd name="T56" fmla="*/ 63 w 63"/>
                  <a:gd name="T57" fmla="*/ 120 h 1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120">
                    <a:moveTo>
                      <a:pt x="19" y="31"/>
                    </a:moveTo>
                    <a:lnTo>
                      <a:pt x="19" y="44"/>
                    </a:lnTo>
                    <a:lnTo>
                      <a:pt x="8" y="47"/>
                    </a:lnTo>
                    <a:lnTo>
                      <a:pt x="6" y="50"/>
                    </a:lnTo>
                    <a:lnTo>
                      <a:pt x="0" y="63"/>
                    </a:lnTo>
                    <a:lnTo>
                      <a:pt x="6" y="81"/>
                    </a:lnTo>
                    <a:lnTo>
                      <a:pt x="32" y="81"/>
                    </a:lnTo>
                    <a:lnTo>
                      <a:pt x="32" y="102"/>
                    </a:lnTo>
                    <a:lnTo>
                      <a:pt x="45" y="102"/>
                    </a:lnTo>
                    <a:lnTo>
                      <a:pt x="56" y="102"/>
                    </a:lnTo>
                    <a:lnTo>
                      <a:pt x="63" y="120"/>
                    </a:lnTo>
                    <a:lnTo>
                      <a:pt x="58" y="44"/>
                    </a:lnTo>
                    <a:lnTo>
                      <a:pt x="37" y="5"/>
                    </a:lnTo>
                    <a:lnTo>
                      <a:pt x="27" y="0"/>
                    </a:lnTo>
                    <a:lnTo>
                      <a:pt x="6" y="0"/>
                    </a:lnTo>
                    <a:lnTo>
                      <a:pt x="19" y="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1" name="Freeform 267"/>
              <p:cNvSpPr>
                <a:spLocks noChangeAspect="1"/>
              </p:cNvSpPr>
              <p:nvPr/>
            </p:nvSpPr>
            <p:spPr bwMode="auto">
              <a:xfrm>
                <a:off x="2399" y="4356"/>
                <a:ext cx="32" cy="32"/>
              </a:xfrm>
              <a:custGeom>
                <a:avLst/>
                <a:gdLst>
                  <a:gd name="T0" fmla="*/ 0 w 26"/>
                  <a:gd name="T1" fmla="*/ 43 h 24"/>
                  <a:gd name="T2" fmla="*/ 27 w 26"/>
                  <a:gd name="T3" fmla="*/ 43 h 24"/>
                  <a:gd name="T4" fmla="*/ 39 w 26"/>
                  <a:gd name="T5" fmla="*/ 0 h 24"/>
                  <a:gd name="T6" fmla="*/ 20 w 26"/>
                  <a:gd name="T7" fmla="*/ 0 h 24"/>
                  <a:gd name="T8" fmla="*/ 20 w 26"/>
                  <a:gd name="T9" fmla="*/ 23 h 24"/>
                  <a:gd name="T10" fmla="*/ 0 w 26"/>
                  <a:gd name="T11" fmla="*/ 23 h 24"/>
                  <a:gd name="T12" fmla="*/ 0 w 26"/>
                  <a:gd name="T13" fmla="*/ 4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4"/>
                  <a:gd name="T23" fmla="*/ 26 w 2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4">
                    <a:moveTo>
                      <a:pt x="0" y="24"/>
                    </a:moveTo>
                    <a:lnTo>
                      <a:pt x="18" y="24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E3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2" name="Freeform 266"/>
              <p:cNvSpPr>
                <a:spLocks noChangeAspect="1"/>
              </p:cNvSpPr>
              <p:nvPr/>
            </p:nvSpPr>
            <p:spPr bwMode="auto">
              <a:xfrm>
                <a:off x="1872" y="4321"/>
                <a:ext cx="116" cy="189"/>
              </a:xfrm>
              <a:custGeom>
                <a:avLst/>
                <a:gdLst>
                  <a:gd name="T0" fmla="*/ 0 w 95"/>
                  <a:gd name="T1" fmla="*/ 57 h 142"/>
                  <a:gd name="T2" fmla="*/ 9 w 95"/>
                  <a:gd name="T3" fmla="*/ 166 h 142"/>
                  <a:gd name="T4" fmla="*/ 9 w 95"/>
                  <a:gd name="T5" fmla="*/ 214 h 142"/>
                  <a:gd name="T6" fmla="*/ 28 w 95"/>
                  <a:gd name="T7" fmla="*/ 214 h 142"/>
                  <a:gd name="T8" fmla="*/ 28 w 95"/>
                  <a:gd name="T9" fmla="*/ 237 h 142"/>
                  <a:gd name="T10" fmla="*/ 48 w 95"/>
                  <a:gd name="T11" fmla="*/ 252 h 142"/>
                  <a:gd name="T12" fmla="*/ 87 w 95"/>
                  <a:gd name="T13" fmla="*/ 237 h 142"/>
                  <a:gd name="T14" fmla="*/ 87 w 95"/>
                  <a:gd name="T15" fmla="*/ 204 h 142"/>
                  <a:gd name="T16" fmla="*/ 106 w 95"/>
                  <a:gd name="T17" fmla="*/ 204 h 142"/>
                  <a:gd name="T18" fmla="*/ 106 w 95"/>
                  <a:gd name="T19" fmla="*/ 157 h 142"/>
                  <a:gd name="T20" fmla="*/ 122 w 95"/>
                  <a:gd name="T21" fmla="*/ 157 h 142"/>
                  <a:gd name="T22" fmla="*/ 126 w 95"/>
                  <a:gd name="T23" fmla="*/ 140 h 142"/>
                  <a:gd name="T24" fmla="*/ 142 w 95"/>
                  <a:gd name="T25" fmla="*/ 126 h 142"/>
                  <a:gd name="T26" fmla="*/ 87 w 95"/>
                  <a:gd name="T27" fmla="*/ 126 h 142"/>
                  <a:gd name="T28" fmla="*/ 87 w 95"/>
                  <a:gd name="T29" fmla="*/ 102 h 142"/>
                  <a:gd name="T30" fmla="*/ 48 w 95"/>
                  <a:gd name="T31" fmla="*/ 102 h 142"/>
                  <a:gd name="T32" fmla="*/ 28 w 95"/>
                  <a:gd name="T33" fmla="*/ 69 h 142"/>
                  <a:gd name="T34" fmla="*/ 28 w 95"/>
                  <a:gd name="T35" fmla="*/ 0 h 142"/>
                  <a:gd name="T36" fmla="*/ 9 w 95"/>
                  <a:gd name="T37" fmla="*/ 0 h 142"/>
                  <a:gd name="T38" fmla="*/ 0 w 95"/>
                  <a:gd name="T39" fmla="*/ 57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"/>
                  <a:gd name="T61" fmla="*/ 0 h 142"/>
                  <a:gd name="T62" fmla="*/ 95 w 95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" h="142">
                    <a:moveTo>
                      <a:pt x="0" y="32"/>
                    </a:moveTo>
                    <a:lnTo>
                      <a:pt x="6" y="94"/>
                    </a:lnTo>
                    <a:lnTo>
                      <a:pt x="6" y="121"/>
                    </a:lnTo>
                    <a:lnTo>
                      <a:pt x="19" y="121"/>
                    </a:lnTo>
                    <a:lnTo>
                      <a:pt x="19" y="134"/>
                    </a:lnTo>
                    <a:lnTo>
                      <a:pt x="32" y="142"/>
                    </a:lnTo>
                    <a:lnTo>
                      <a:pt x="58" y="134"/>
                    </a:lnTo>
                    <a:lnTo>
                      <a:pt x="58" y="115"/>
                    </a:lnTo>
                    <a:lnTo>
                      <a:pt x="71" y="115"/>
                    </a:lnTo>
                    <a:lnTo>
                      <a:pt x="71" y="89"/>
                    </a:lnTo>
                    <a:lnTo>
                      <a:pt x="82" y="89"/>
                    </a:lnTo>
                    <a:lnTo>
                      <a:pt x="84" y="79"/>
                    </a:lnTo>
                    <a:lnTo>
                      <a:pt x="95" y="71"/>
                    </a:lnTo>
                    <a:lnTo>
                      <a:pt x="58" y="71"/>
                    </a:lnTo>
                    <a:lnTo>
                      <a:pt x="58" y="58"/>
                    </a:lnTo>
                    <a:lnTo>
                      <a:pt x="32" y="58"/>
                    </a:lnTo>
                    <a:lnTo>
                      <a:pt x="19" y="39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B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3" name="Freeform 265"/>
              <p:cNvSpPr>
                <a:spLocks noChangeAspect="1"/>
              </p:cNvSpPr>
              <p:nvPr/>
            </p:nvSpPr>
            <p:spPr bwMode="auto">
              <a:xfrm>
                <a:off x="2105" y="4356"/>
                <a:ext cx="23" cy="118"/>
              </a:xfrm>
              <a:custGeom>
                <a:avLst/>
                <a:gdLst>
                  <a:gd name="T0" fmla="*/ 7 w 19"/>
                  <a:gd name="T1" fmla="*/ 134 h 89"/>
                  <a:gd name="T2" fmla="*/ 0 w 19"/>
                  <a:gd name="T3" fmla="*/ 156 h 89"/>
                  <a:gd name="T4" fmla="*/ 28 w 19"/>
                  <a:gd name="T5" fmla="*/ 156 h 89"/>
                  <a:gd name="T6" fmla="*/ 19 w 19"/>
                  <a:gd name="T7" fmla="*/ 0 h 89"/>
                  <a:gd name="T8" fmla="*/ 0 w 19"/>
                  <a:gd name="T9" fmla="*/ 0 h 89"/>
                  <a:gd name="T10" fmla="*/ 7 w 19"/>
                  <a:gd name="T11" fmla="*/ 134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89"/>
                  <a:gd name="T20" fmla="*/ 19 w 1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89">
                    <a:moveTo>
                      <a:pt x="5" y="76"/>
                    </a:moveTo>
                    <a:lnTo>
                      <a:pt x="0" y="89"/>
                    </a:lnTo>
                    <a:lnTo>
                      <a:pt x="19" y="8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4" name="Freeform 264"/>
              <p:cNvSpPr>
                <a:spLocks noChangeAspect="1"/>
              </p:cNvSpPr>
              <p:nvPr/>
            </p:nvSpPr>
            <p:spPr bwMode="auto">
              <a:xfrm>
                <a:off x="1966" y="4405"/>
                <a:ext cx="37" cy="95"/>
              </a:xfrm>
              <a:custGeom>
                <a:avLst/>
                <a:gdLst>
                  <a:gd name="T0" fmla="*/ 7 w 31"/>
                  <a:gd name="T1" fmla="*/ 47 h 71"/>
                  <a:gd name="T2" fmla="*/ 10 w 31"/>
                  <a:gd name="T3" fmla="*/ 70 h 71"/>
                  <a:gd name="T4" fmla="*/ 0 w 31"/>
                  <a:gd name="T5" fmla="*/ 90 h 71"/>
                  <a:gd name="T6" fmla="*/ 7 w 31"/>
                  <a:gd name="T7" fmla="*/ 104 h 71"/>
                  <a:gd name="T8" fmla="*/ 7 w 31"/>
                  <a:gd name="T9" fmla="*/ 127 h 71"/>
                  <a:gd name="T10" fmla="*/ 25 w 31"/>
                  <a:gd name="T11" fmla="*/ 127 h 71"/>
                  <a:gd name="T12" fmla="*/ 19 w 31"/>
                  <a:gd name="T13" fmla="*/ 104 h 71"/>
                  <a:gd name="T14" fmla="*/ 19 w 31"/>
                  <a:gd name="T15" fmla="*/ 80 h 71"/>
                  <a:gd name="T16" fmla="*/ 19 w 31"/>
                  <a:gd name="T17" fmla="*/ 60 h 71"/>
                  <a:gd name="T18" fmla="*/ 25 w 31"/>
                  <a:gd name="T19" fmla="*/ 47 h 71"/>
                  <a:gd name="T20" fmla="*/ 32 w 31"/>
                  <a:gd name="T21" fmla="*/ 32 h 71"/>
                  <a:gd name="T22" fmla="*/ 44 w 31"/>
                  <a:gd name="T23" fmla="*/ 23 h 71"/>
                  <a:gd name="T24" fmla="*/ 44 w 31"/>
                  <a:gd name="T25" fmla="*/ 0 h 71"/>
                  <a:gd name="T26" fmla="*/ 25 w 31"/>
                  <a:gd name="T27" fmla="*/ 15 h 71"/>
                  <a:gd name="T28" fmla="*/ 10 w 31"/>
                  <a:gd name="T29" fmla="*/ 28 h 71"/>
                  <a:gd name="T30" fmla="*/ 7 w 31"/>
                  <a:gd name="T31" fmla="*/ 47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71"/>
                  <a:gd name="T50" fmla="*/ 31 w 31"/>
                  <a:gd name="T51" fmla="*/ 71 h 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71">
                    <a:moveTo>
                      <a:pt x="5" y="26"/>
                    </a:moveTo>
                    <a:lnTo>
                      <a:pt x="7" y="39"/>
                    </a:lnTo>
                    <a:lnTo>
                      <a:pt x="0" y="50"/>
                    </a:lnTo>
                    <a:lnTo>
                      <a:pt x="5" y="58"/>
                    </a:lnTo>
                    <a:lnTo>
                      <a:pt x="5" y="71"/>
                    </a:lnTo>
                    <a:lnTo>
                      <a:pt x="18" y="71"/>
                    </a:lnTo>
                    <a:lnTo>
                      <a:pt x="13" y="58"/>
                    </a:lnTo>
                    <a:lnTo>
                      <a:pt x="13" y="45"/>
                    </a:lnTo>
                    <a:lnTo>
                      <a:pt x="13" y="34"/>
                    </a:lnTo>
                    <a:lnTo>
                      <a:pt x="18" y="26"/>
                    </a:lnTo>
                    <a:lnTo>
                      <a:pt x="23" y="18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18" y="8"/>
                    </a:lnTo>
                    <a:lnTo>
                      <a:pt x="7" y="1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606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5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2370" y="4440"/>
                <a:ext cx="13" cy="17"/>
              </a:xfrm>
              <a:prstGeom prst="rect">
                <a:avLst/>
              </a:prstGeom>
              <a:solidFill>
                <a:srgbClr val="4F2F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86" name="Freeform 262"/>
              <p:cNvSpPr>
                <a:spLocks noChangeAspect="1"/>
              </p:cNvSpPr>
              <p:nvPr/>
            </p:nvSpPr>
            <p:spPr bwMode="auto">
              <a:xfrm>
                <a:off x="2042" y="4405"/>
                <a:ext cx="95" cy="315"/>
              </a:xfrm>
              <a:custGeom>
                <a:avLst/>
                <a:gdLst>
                  <a:gd name="T0" fmla="*/ 105 w 78"/>
                  <a:gd name="T1" fmla="*/ 92 h 236"/>
                  <a:gd name="T2" fmla="*/ 105 w 78"/>
                  <a:gd name="T3" fmla="*/ 127 h 236"/>
                  <a:gd name="T4" fmla="*/ 96 w 78"/>
                  <a:gd name="T5" fmla="*/ 355 h 236"/>
                  <a:gd name="T6" fmla="*/ 77 w 78"/>
                  <a:gd name="T7" fmla="*/ 340 h 236"/>
                  <a:gd name="T8" fmla="*/ 77 w 78"/>
                  <a:gd name="T9" fmla="*/ 308 h 236"/>
                  <a:gd name="T10" fmla="*/ 77 w 78"/>
                  <a:gd name="T11" fmla="*/ 276 h 236"/>
                  <a:gd name="T12" fmla="*/ 66 w 78"/>
                  <a:gd name="T13" fmla="*/ 266 h 236"/>
                  <a:gd name="T14" fmla="*/ 57 w 78"/>
                  <a:gd name="T15" fmla="*/ 251 h 236"/>
                  <a:gd name="T16" fmla="*/ 39 w 78"/>
                  <a:gd name="T17" fmla="*/ 196 h 236"/>
                  <a:gd name="T18" fmla="*/ 39 w 78"/>
                  <a:gd name="T19" fmla="*/ 127 h 236"/>
                  <a:gd name="T20" fmla="*/ 39 w 78"/>
                  <a:gd name="T21" fmla="*/ 69 h 236"/>
                  <a:gd name="T22" fmla="*/ 57 w 78"/>
                  <a:gd name="T23" fmla="*/ 69 h 236"/>
                  <a:gd name="T24" fmla="*/ 57 w 78"/>
                  <a:gd name="T25" fmla="*/ 37 h 236"/>
                  <a:gd name="T26" fmla="*/ 39 w 78"/>
                  <a:gd name="T27" fmla="*/ 37 h 236"/>
                  <a:gd name="T28" fmla="*/ 39 w 78"/>
                  <a:gd name="T29" fmla="*/ 0 h 236"/>
                  <a:gd name="T30" fmla="*/ 0 w 78"/>
                  <a:gd name="T31" fmla="*/ 0 h 236"/>
                  <a:gd name="T32" fmla="*/ 32 w 78"/>
                  <a:gd name="T33" fmla="*/ 37 h 236"/>
                  <a:gd name="T34" fmla="*/ 32 w 78"/>
                  <a:gd name="T35" fmla="*/ 204 h 236"/>
                  <a:gd name="T36" fmla="*/ 32 w 78"/>
                  <a:gd name="T37" fmla="*/ 239 h 236"/>
                  <a:gd name="T38" fmla="*/ 43 w 78"/>
                  <a:gd name="T39" fmla="*/ 256 h 236"/>
                  <a:gd name="T40" fmla="*/ 50 w 78"/>
                  <a:gd name="T41" fmla="*/ 276 h 236"/>
                  <a:gd name="T42" fmla="*/ 62 w 78"/>
                  <a:gd name="T43" fmla="*/ 299 h 236"/>
                  <a:gd name="T44" fmla="*/ 84 w 78"/>
                  <a:gd name="T45" fmla="*/ 420 h 236"/>
                  <a:gd name="T46" fmla="*/ 116 w 78"/>
                  <a:gd name="T47" fmla="*/ 420 h 236"/>
                  <a:gd name="T48" fmla="*/ 105 w 78"/>
                  <a:gd name="T49" fmla="*/ 92 h 2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236"/>
                  <a:gd name="T77" fmla="*/ 78 w 78"/>
                  <a:gd name="T78" fmla="*/ 236 h 2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236">
                    <a:moveTo>
                      <a:pt x="71" y="52"/>
                    </a:moveTo>
                    <a:lnTo>
                      <a:pt x="71" y="71"/>
                    </a:lnTo>
                    <a:lnTo>
                      <a:pt x="65" y="199"/>
                    </a:lnTo>
                    <a:lnTo>
                      <a:pt x="52" y="191"/>
                    </a:lnTo>
                    <a:lnTo>
                      <a:pt x="52" y="173"/>
                    </a:lnTo>
                    <a:lnTo>
                      <a:pt x="52" y="155"/>
                    </a:lnTo>
                    <a:lnTo>
                      <a:pt x="44" y="149"/>
                    </a:lnTo>
                    <a:lnTo>
                      <a:pt x="39" y="141"/>
                    </a:lnTo>
                    <a:lnTo>
                      <a:pt x="26" y="110"/>
                    </a:lnTo>
                    <a:lnTo>
                      <a:pt x="26" y="71"/>
                    </a:lnTo>
                    <a:lnTo>
                      <a:pt x="26" y="39"/>
                    </a:lnTo>
                    <a:lnTo>
                      <a:pt x="39" y="39"/>
                    </a:lnTo>
                    <a:lnTo>
                      <a:pt x="39" y="21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21" y="115"/>
                    </a:lnTo>
                    <a:lnTo>
                      <a:pt x="21" y="134"/>
                    </a:lnTo>
                    <a:lnTo>
                      <a:pt x="29" y="144"/>
                    </a:lnTo>
                    <a:lnTo>
                      <a:pt x="34" y="155"/>
                    </a:lnTo>
                    <a:lnTo>
                      <a:pt x="42" y="168"/>
                    </a:lnTo>
                    <a:lnTo>
                      <a:pt x="57" y="236"/>
                    </a:lnTo>
                    <a:lnTo>
                      <a:pt x="78" y="23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7" name="Freeform 261"/>
              <p:cNvSpPr>
                <a:spLocks noChangeAspect="1"/>
              </p:cNvSpPr>
              <p:nvPr/>
            </p:nvSpPr>
            <p:spPr bwMode="auto">
              <a:xfrm>
                <a:off x="2074" y="4433"/>
                <a:ext cx="54" cy="67"/>
              </a:xfrm>
              <a:custGeom>
                <a:avLst/>
                <a:gdLst>
                  <a:gd name="T0" fmla="*/ 0 w 45"/>
                  <a:gd name="T1" fmla="*/ 90 h 50"/>
                  <a:gd name="T2" fmla="*/ 26 w 45"/>
                  <a:gd name="T3" fmla="*/ 43 h 50"/>
                  <a:gd name="T4" fmla="*/ 26 w 45"/>
                  <a:gd name="T5" fmla="*/ 67 h 50"/>
                  <a:gd name="T6" fmla="*/ 53 w 45"/>
                  <a:gd name="T7" fmla="*/ 67 h 50"/>
                  <a:gd name="T8" fmla="*/ 65 w 45"/>
                  <a:gd name="T9" fmla="*/ 90 h 50"/>
                  <a:gd name="T10" fmla="*/ 65 w 45"/>
                  <a:gd name="T11" fmla="*/ 56 h 50"/>
                  <a:gd name="T12" fmla="*/ 37 w 45"/>
                  <a:gd name="T13" fmla="*/ 56 h 50"/>
                  <a:gd name="T14" fmla="*/ 44 w 45"/>
                  <a:gd name="T15" fmla="*/ 32 h 50"/>
                  <a:gd name="T16" fmla="*/ 35 w 45"/>
                  <a:gd name="T17" fmla="*/ 0 h 50"/>
                  <a:gd name="T18" fmla="*/ 19 w 45"/>
                  <a:gd name="T19" fmla="*/ 0 h 50"/>
                  <a:gd name="T20" fmla="*/ 19 w 45"/>
                  <a:gd name="T21" fmla="*/ 32 h 50"/>
                  <a:gd name="T22" fmla="*/ 0 w 45"/>
                  <a:gd name="T23" fmla="*/ 32 h 50"/>
                  <a:gd name="T24" fmla="*/ 0 w 45"/>
                  <a:gd name="T25" fmla="*/ 9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0"/>
                  <a:gd name="T41" fmla="*/ 45 w 45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0">
                    <a:moveTo>
                      <a:pt x="0" y="50"/>
                    </a:moveTo>
                    <a:lnTo>
                      <a:pt x="18" y="24"/>
                    </a:lnTo>
                    <a:lnTo>
                      <a:pt x="18" y="37"/>
                    </a:lnTo>
                    <a:lnTo>
                      <a:pt x="37" y="37"/>
                    </a:lnTo>
                    <a:lnTo>
                      <a:pt x="45" y="50"/>
                    </a:lnTo>
                    <a:lnTo>
                      <a:pt x="45" y="31"/>
                    </a:lnTo>
                    <a:lnTo>
                      <a:pt x="26" y="31"/>
                    </a:lnTo>
                    <a:lnTo>
                      <a:pt x="31" y="18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0" y="1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8" name="Freeform 260"/>
              <p:cNvSpPr>
                <a:spLocks noChangeAspect="1"/>
              </p:cNvSpPr>
              <p:nvPr/>
            </p:nvSpPr>
            <p:spPr bwMode="auto">
              <a:xfrm>
                <a:off x="1911" y="4440"/>
                <a:ext cx="63" cy="112"/>
              </a:xfrm>
              <a:custGeom>
                <a:avLst/>
                <a:gdLst>
                  <a:gd name="T0" fmla="*/ 0 w 52"/>
                  <a:gd name="T1" fmla="*/ 95 h 84"/>
                  <a:gd name="T2" fmla="*/ 0 w 52"/>
                  <a:gd name="T3" fmla="*/ 103 h 84"/>
                  <a:gd name="T4" fmla="*/ 19 w 52"/>
                  <a:gd name="T5" fmla="*/ 149 h 84"/>
                  <a:gd name="T6" fmla="*/ 74 w 52"/>
                  <a:gd name="T7" fmla="*/ 57 h 84"/>
                  <a:gd name="T8" fmla="*/ 67 w 52"/>
                  <a:gd name="T9" fmla="*/ 43 h 84"/>
                  <a:gd name="T10" fmla="*/ 76 w 52"/>
                  <a:gd name="T11" fmla="*/ 23 h 84"/>
                  <a:gd name="T12" fmla="*/ 74 w 52"/>
                  <a:gd name="T13" fmla="*/ 0 h 84"/>
                  <a:gd name="T14" fmla="*/ 57 w 52"/>
                  <a:gd name="T15" fmla="*/ 0 h 84"/>
                  <a:gd name="T16" fmla="*/ 57 w 52"/>
                  <a:gd name="T17" fmla="*/ 47 h 84"/>
                  <a:gd name="T18" fmla="*/ 39 w 52"/>
                  <a:gd name="T19" fmla="*/ 47 h 84"/>
                  <a:gd name="T20" fmla="*/ 39 w 52"/>
                  <a:gd name="T21" fmla="*/ 80 h 84"/>
                  <a:gd name="T22" fmla="*/ 0 w 52"/>
                  <a:gd name="T23" fmla="*/ 95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84"/>
                  <a:gd name="T38" fmla="*/ 52 w 52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84">
                    <a:moveTo>
                      <a:pt x="0" y="53"/>
                    </a:moveTo>
                    <a:lnTo>
                      <a:pt x="0" y="58"/>
                    </a:lnTo>
                    <a:lnTo>
                      <a:pt x="13" y="84"/>
                    </a:lnTo>
                    <a:lnTo>
                      <a:pt x="50" y="32"/>
                    </a:lnTo>
                    <a:lnTo>
                      <a:pt x="45" y="24"/>
                    </a:lnTo>
                    <a:lnTo>
                      <a:pt x="52" y="13"/>
                    </a:lnTo>
                    <a:lnTo>
                      <a:pt x="50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26" y="26"/>
                    </a:lnTo>
                    <a:lnTo>
                      <a:pt x="26" y="4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9" name="Freeform 259"/>
              <p:cNvSpPr>
                <a:spLocks noChangeAspect="1"/>
              </p:cNvSpPr>
              <p:nvPr/>
            </p:nvSpPr>
            <p:spPr bwMode="auto">
              <a:xfrm>
                <a:off x="1988" y="4517"/>
                <a:ext cx="25" cy="35"/>
              </a:xfrm>
              <a:custGeom>
                <a:avLst/>
                <a:gdLst>
                  <a:gd name="T0" fmla="*/ 30 w 21"/>
                  <a:gd name="T1" fmla="*/ 47 h 26"/>
                  <a:gd name="T2" fmla="*/ 25 w 21"/>
                  <a:gd name="T3" fmla="*/ 18 h 26"/>
                  <a:gd name="T4" fmla="*/ 25 w 21"/>
                  <a:gd name="T5" fmla="*/ 9 h 26"/>
                  <a:gd name="T6" fmla="*/ 18 w 21"/>
                  <a:gd name="T7" fmla="*/ 4 h 26"/>
                  <a:gd name="T8" fmla="*/ 0 w 21"/>
                  <a:gd name="T9" fmla="*/ 0 h 26"/>
                  <a:gd name="T10" fmla="*/ 0 w 21"/>
                  <a:gd name="T11" fmla="*/ 24 h 26"/>
                  <a:gd name="T12" fmla="*/ 18 w 21"/>
                  <a:gd name="T13" fmla="*/ 30 h 26"/>
                  <a:gd name="T14" fmla="*/ 18 w 21"/>
                  <a:gd name="T15" fmla="*/ 24 h 26"/>
                  <a:gd name="T16" fmla="*/ 14 w 21"/>
                  <a:gd name="T17" fmla="*/ 24 h 26"/>
                  <a:gd name="T18" fmla="*/ 30 w 21"/>
                  <a:gd name="T19" fmla="*/ 4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26"/>
                  <a:gd name="T32" fmla="*/ 21 w 21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26">
                    <a:moveTo>
                      <a:pt x="21" y="26"/>
                    </a:moveTo>
                    <a:lnTo>
                      <a:pt x="18" y="10"/>
                    </a:lnTo>
                    <a:lnTo>
                      <a:pt x="18" y="5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716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0" name="Freeform 258"/>
              <p:cNvSpPr>
                <a:spLocks noChangeAspect="1"/>
              </p:cNvSpPr>
              <p:nvPr/>
            </p:nvSpPr>
            <p:spPr bwMode="auto">
              <a:xfrm>
                <a:off x="2074" y="4465"/>
                <a:ext cx="54" cy="206"/>
              </a:xfrm>
              <a:custGeom>
                <a:avLst/>
                <a:gdLst>
                  <a:gd name="T0" fmla="*/ 0 w 45"/>
                  <a:gd name="T1" fmla="*/ 47 h 154"/>
                  <a:gd name="T2" fmla="*/ 0 w 45"/>
                  <a:gd name="T3" fmla="*/ 116 h 154"/>
                  <a:gd name="T4" fmla="*/ 19 w 45"/>
                  <a:gd name="T5" fmla="*/ 171 h 154"/>
                  <a:gd name="T6" fmla="*/ 37 w 45"/>
                  <a:gd name="T7" fmla="*/ 171 h 154"/>
                  <a:gd name="T8" fmla="*/ 37 w 45"/>
                  <a:gd name="T9" fmla="*/ 197 h 154"/>
                  <a:gd name="T10" fmla="*/ 37 w 45"/>
                  <a:gd name="T11" fmla="*/ 229 h 154"/>
                  <a:gd name="T12" fmla="*/ 56 w 45"/>
                  <a:gd name="T13" fmla="*/ 238 h 154"/>
                  <a:gd name="T14" fmla="*/ 56 w 45"/>
                  <a:gd name="T15" fmla="*/ 276 h 154"/>
                  <a:gd name="T16" fmla="*/ 65 w 45"/>
                  <a:gd name="T17" fmla="*/ 47 h 154"/>
                  <a:gd name="T18" fmla="*/ 53 w 45"/>
                  <a:gd name="T19" fmla="*/ 23 h 154"/>
                  <a:gd name="T20" fmla="*/ 26 w 45"/>
                  <a:gd name="T21" fmla="*/ 23 h 154"/>
                  <a:gd name="T22" fmla="*/ 26 w 45"/>
                  <a:gd name="T23" fmla="*/ 0 h 154"/>
                  <a:gd name="T24" fmla="*/ 0 w 45"/>
                  <a:gd name="T25" fmla="*/ 47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54"/>
                  <a:gd name="T41" fmla="*/ 45 w 45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54">
                    <a:moveTo>
                      <a:pt x="0" y="26"/>
                    </a:moveTo>
                    <a:lnTo>
                      <a:pt x="0" y="65"/>
                    </a:lnTo>
                    <a:lnTo>
                      <a:pt x="13" y="96"/>
                    </a:lnTo>
                    <a:lnTo>
                      <a:pt x="26" y="96"/>
                    </a:lnTo>
                    <a:lnTo>
                      <a:pt x="26" y="110"/>
                    </a:lnTo>
                    <a:lnTo>
                      <a:pt x="26" y="128"/>
                    </a:lnTo>
                    <a:lnTo>
                      <a:pt x="39" y="133"/>
                    </a:lnTo>
                    <a:lnTo>
                      <a:pt x="39" y="154"/>
                    </a:lnTo>
                    <a:lnTo>
                      <a:pt x="45" y="26"/>
                    </a:lnTo>
                    <a:lnTo>
                      <a:pt x="37" y="13"/>
                    </a:lnTo>
                    <a:lnTo>
                      <a:pt x="18" y="13"/>
                    </a:lnTo>
                    <a:lnTo>
                      <a:pt x="18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1" name="Freeform 257"/>
              <p:cNvSpPr>
                <a:spLocks noChangeAspect="1"/>
              </p:cNvSpPr>
              <p:nvPr/>
            </p:nvSpPr>
            <p:spPr bwMode="auto">
              <a:xfrm>
                <a:off x="2182" y="4474"/>
                <a:ext cx="76" cy="281"/>
              </a:xfrm>
              <a:custGeom>
                <a:avLst/>
                <a:gdLst>
                  <a:gd name="T0" fmla="*/ 0 w 63"/>
                  <a:gd name="T1" fmla="*/ 376 h 210"/>
                  <a:gd name="T2" fmla="*/ 30 w 63"/>
                  <a:gd name="T3" fmla="*/ 324 h 210"/>
                  <a:gd name="T4" fmla="*/ 37 w 63"/>
                  <a:gd name="T5" fmla="*/ 264 h 210"/>
                  <a:gd name="T6" fmla="*/ 58 w 63"/>
                  <a:gd name="T7" fmla="*/ 264 h 210"/>
                  <a:gd name="T8" fmla="*/ 58 w 63"/>
                  <a:gd name="T9" fmla="*/ 217 h 210"/>
                  <a:gd name="T10" fmla="*/ 65 w 63"/>
                  <a:gd name="T11" fmla="*/ 189 h 210"/>
                  <a:gd name="T12" fmla="*/ 77 w 63"/>
                  <a:gd name="T13" fmla="*/ 159 h 210"/>
                  <a:gd name="T14" fmla="*/ 77 w 63"/>
                  <a:gd name="T15" fmla="*/ 104 h 210"/>
                  <a:gd name="T16" fmla="*/ 92 w 63"/>
                  <a:gd name="T17" fmla="*/ 104 h 210"/>
                  <a:gd name="T18" fmla="*/ 92 w 63"/>
                  <a:gd name="T19" fmla="*/ 25 h 210"/>
                  <a:gd name="T20" fmla="*/ 47 w 63"/>
                  <a:gd name="T21" fmla="*/ 25 h 210"/>
                  <a:gd name="T22" fmla="*/ 47 w 63"/>
                  <a:gd name="T23" fmla="*/ 0 h 210"/>
                  <a:gd name="T24" fmla="*/ 0 w 63"/>
                  <a:gd name="T25" fmla="*/ 0 h 210"/>
                  <a:gd name="T26" fmla="*/ 0 w 63"/>
                  <a:gd name="T27" fmla="*/ 25 h 210"/>
                  <a:gd name="T28" fmla="*/ 72 w 63"/>
                  <a:gd name="T29" fmla="*/ 52 h 210"/>
                  <a:gd name="T30" fmla="*/ 77 w 63"/>
                  <a:gd name="T31" fmla="*/ 90 h 210"/>
                  <a:gd name="T32" fmla="*/ 58 w 63"/>
                  <a:gd name="T33" fmla="*/ 90 h 210"/>
                  <a:gd name="T34" fmla="*/ 58 w 63"/>
                  <a:gd name="T35" fmla="*/ 136 h 210"/>
                  <a:gd name="T36" fmla="*/ 54 w 63"/>
                  <a:gd name="T37" fmla="*/ 165 h 210"/>
                  <a:gd name="T38" fmla="*/ 49 w 63"/>
                  <a:gd name="T39" fmla="*/ 179 h 210"/>
                  <a:gd name="T40" fmla="*/ 42 w 63"/>
                  <a:gd name="T41" fmla="*/ 189 h 210"/>
                  <a:gd name="T42" fmla="*/ 28 w 63"/>
                  <a:gd name="T43" fmla="*/ 194 h 210"/>
                  <a:gd name="T44" fmla="*/ 16 w 63"/>
                  <a:gd name="T45" fmla="*/ 321 h 210"/>
                  <a:gd name="T46" fmla="*/ 0 w 63"/>
                  <a:gd name="T47" fmla="*/ 321 h 210"/>
                  <a:gd name="T48" fmla="*/ 0 w 63"/>
                  <a:gd name="T49" fmla="*/ 376 h 2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210"/>
                  <a:gd name="T77" fmla="*/ 63 w 63"/>
                  <a:gd name="T78" fmla="*/ 210 h 2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210">
                    <a:moveTo>
                      <a:pt x="0" y="210"/>
                    </a:moveTo>
                    <a:lnTo>
                      <a:pt x="21" y="181"/>
                    </a:lnTo>
                    <a:lnTo>
                      <a:pt x="26" y="147"/>
                    </a:lnTo>
                    <a:lnTo>
                      <a:pt x="40" y="147"/>
                    </a:lnTo>
                    <a:lnTo>
                      <a:pt x="40" y="121"/>
                    </a:lnTo>
                    <a:lnTo>
                      <a:pt x="45" y="105"/>
                    </a:lnTo>
                    <a:lnTo>
                      <a:pt x="53" y="89"/>
                    </a:lnTo>
                    <a:lnTo>
                      <a:pt x="53" y="58"/>
                    </a:lnTo>
                    <a:lnTo>
                      <a:pt x="63" y="58"/>
                    </a:lnTo>
                    <a:lnTo>
                      <a:pt x="63" y="14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0" y="29"/>
                    </a:lnTo>
                    <a:lnTo>
                      <a:pt x="53" y="50"/>
                    </a:lnTo>
                    <a:lnTo>
                      <a:pt x="40" y="50"/>
                    </a:lnTo>
                    <a:lnTo>
                      <a:pt x="40" y="76"/>
                    </a:lnTo>
                    <a:lnTo>
                      <a:pt x="37" y="92"/>
                    </a:lnTo>
                    <a:lnTo>
                      <a:pt x="34" y="100"/>
                    </a:lnTo>
                    <a:lnTo>
                      <a:pt x="29" y="105"/>
                    </a:lnTo>
                    <a:lnTo>
                      <a:pt x="19" y="108"/>
                    </a:lnTo>
                    <a:lnTo>
                      <a:pt x="11" y="179"/>
                    </a:lnTo>
                    <a:lnTo>
                      <a:pt x="0" y="17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2" name="Freeform 256"/>
              <p:cNvSpPr>
                <a:spLocks noChangeAspect="1"/>
              </p:cNvSpPr>
              <p:nvPr/>
            </p:nvSpPr>
            <p:spPr bwMode="auto">
              <a:xfrm>
                <a:off x="2354" y="4474"/>
                <a:ext cx="22" cy="197"/>
              </a:xfrm>
              <a:custGeom>
                <a:avLst/>
                <a:gdLst>
                  <a:gd name="T0" fmla="*/ 20 w 18"/>
                  <a:gd name="T1" fmla="*/ 264 h 147"/>
                  <a:gd name="T2" fmla="*/ 27 w 18"/>
                  <a:gd name="T3" fmla="*/ 147 h 147"/>
                  <a:gd name="T4" fmla="*/ 20 w 18"/>
                  <a:gd name="T5" fmla="*/ 118 h 147"/>
                  <a:gd name="T6" fmla="*/ 7 w 18"/>
                  <a:gd name="T7" fmla="*/ 67 h 147"/>
                  <a:gd name="T8" fmla="*/ 7 w 18"/>
                  <a:gd name="T9" fmla="*/ 58 h 147"/>
                  <a:gd name="T10" fmla="*/ 12 w 18"/>
                  <a:gd name="T11" fmla="*/ 25 h 147"/>
                  <a:gd name="T12" fmla="*/ 20 w 18"/>
                  <a:gd name="T13" fmla="*/ 0 h 147"/>
                  <a:gd name="T14" fmla="*/ 0 w 18"/>
                  <a:gd name="T15" fmla="*/ 0 h 147"/>
                  <a:gd name="T16" fmla="*/ 0 w 18"/>
                  <a:gd name="T17" fmla="*/ 48 h 147"/>
                  <a:gd name="T18" fmla="*/ 20 w 18"/>
                  <a:gd name="T19" fmla="*/ 264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47"/>
                  <a:gd name="T32" fmla="*/ 18 w 18"/>
                  <a:gd name="T33" fmla="*/ 147 h 1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47">
                    <a:moveTo>
                      <a:pt x="13" y="147"/>
                    </a:moveTo>
                    <a:lnTo>
                      <a:pt x="18" y="82"/>
                    </a:lnTo>
                    <a:lnTo>
                      <a:pt x="13" y="66"/>
                    </a:lnTo>
                    <a:lnTo>
                      <a:pt x="5" y="37"/>
                    </a:lnTo>
                    <a:lnTo>
                      <a:pt x="5" y="32"/>
                    </a:lnTo>
                    <a:lnTo>
                      <a:pt x="8" y="1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3" y="147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3" name="Freeform 255"/>
              <p:cNvSpPr>
                <a:spLocks noChangeAspect="1"/>
              </p:cNvSpPr>
              <p:nvPr/>
            </p:nvSpPr>
            <p:spPr bwMode="auto">
              <a:xfrm>
                <a:off x="2090" y="4593"/>
                <a:ext cx="15" cy="19"/>
              </a:xfrm>
              <a:custGeom>
                <a:avLst/>
                <a:gdLst>
                  <a:gd name="T0" fmla="*/ 17 w 13"/>
                  <a:gd name="T1" fmla="*/ 26 h 14"/>
                  <a:gd name="T2" fmla="*/ 17 w 13"/>
                  <a:gd name="T3" fmla="*/ 0 h 14"/>
                  <a:gd name="T4" fmla="*/ 0 w 13"/>
                  <a:gd name="T5" fmla="*/ 0 h 14"/>
                  <a:gd name="T6" fmla="*/ 7 w 13"/>
                  <a:gd name="T7" fmla="*/ 15 h 14"/>
                  <a:gd name="T8" fmla="*/ 17 w 13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3" y="14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716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" name="Freeform 254"/>
              <p:cNvSpPr>
                <a:spLocks noChangeAspect="1"/>
              </p:cNvSpPr>
              <p:nvPr/>
            </p:nvSpPr>
            <p:spPr bwMode="auto">
              <a:xfrm>
                <a:off x="1921" y="4482"/>
                <a:ext cx="98" cy="332"/>
              </a:xfrm>
              <a:custGeom>
                <a:avLst/>
                <a:gdLst>
                  <a:gd name="T0" fmla="*/ 7 w 81"/>
                  <a:gd name="T1" fmla="*/ 94 h 248"/>
                  <a:gd name="T2" fmla="*/ 2 w 81"/>
                  <a:gd name="T3" fmla="*/ 102 h 248"/>
                  <a:gd name="T4" fmla="*/ 0 w 81"/>
                  <a:gd name="T5" fmla="*/ 116 h 248"/>
                  <a:gd name="T6" fmla="*/ 2 w 81"/>
                  <a:gd name="T7" fmla="*/ 139 h 248"/>
                  <a:gd name="T8" fmla="*/ 7 w 81"/>
                  <a:gd name="T9" fmla="*/ 163 h 248"/>
                  <a:gd name="T10" fmla="*/ 15 w 81"/>
                  <a:gd name="T11" fmla="*/ 216 h 248"/>
                  <a:gd name="T12" fmla="*/ 27 w 81"/>
                  <a:gd name="T13" fmla="*/ 253 h 248"/>
                  <a:gd name="T14" fmla="*/ 54 w 81"/>
                  <a:gd name="T15" fmla="*/ 276 h 248"/>
                  <a:gd name="T16" fmla="*/ 54 w 81"/>
                  <a:gd name="T17" fmla="*/ 319 h 248"/>
                  <a:gd name="T18" fmla="*/ 119 w 81"/>
                  <a:gd name="T19" fmla="*/ 444 h 248"/>
                  <a:gd name="T20" fmla="*/ 119 w 81"/>
                  <a:gd name="T21" fmla="*/ 94 h 248"/>
                  <a:gd name="T22" fmla="*/ 111 w 81"/>
                  <a:gd name="T23" fmla="*/ 94 h 248"/>
                  <a:gd name="T24" fmla="*/ 96 w 81"/>
                  <a:gd name="T25" fmla="*/ 70 h 248"/>
                  <a:gd name="T26" fmla="*/ 99 w 81"/>
                  <a:gd name="T27" fmla="*/ 70 h 248"/>
                  <a:gd name="T28" fmla="*/ 99 w 81"/>
                  <a:gd name="T29" fmla="*/ 75 h 248"/>
                  <a:gd name="T30" fmla="*/ 81 w 81"/>
                  <a:gd name="T31" fmla="*/ 70 h 248"/>
                  <a:gd name="T32" fmla="*/ 81 w 81"/>
                  <a:gd name="T33" fmla="*/ 47 h 248"/>
                  <a:gd name="T34" fmla="*/ 81 w 81"/>
                  <a:gd name="T35" fmla="*/ 23 h 248"/>
                  <a:gd name="T36" fmla="*/ 62 w 81"/>
                  <a:gd name="T37" fmla="*/ 23 h 248"/>
                  <a:gd name="T38" fmla="*/ 62 w 81"/>
                  <a:gd name="T39" fmla="*/ 0 h 248"/>
                  <a:gd name="T40" fmla="*/ 7 w 81"/>
                  <a:gd name="T41" fmla="*/ 94 h 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248"/>
                  <a:gd name="T65" fmla="*/ 81 w 81"/>
                  <a:gd name="T66" fmla="*/ 248 h 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248">
                    <a:moveTo>
                      <a:pt x="5" y="52"/>
                    </a:moveTo>
                    <a:lnTo>
                      <a:pt x="2" y="57"/>
                    </a:lnTo>
                    <a:lnTo>
                      <a:pt x="0" y="65"/>
                    </a:lnTo>
                    <a:lnTo>
                      <a:pt x="2" y="78"/>
                    </a:lnTo>
                    <a:lnTo>
                      <a:pt x="5" y="91"/>
                    </a:lnTo>
                    <a:lnTo>
                      <a:pt x="10" y="120"/>
                    </a:lnTo>
                    <a:lnTo>
                      <a:pt x="18" y="141"/>
                    </a:lnTo>
                    <a:lnTo>
                      <a:pt x="37" y="154"/>
                    </a:lnTo>
                    <a:lnTo>
                      <a:pt x="37" y="178"/>
                    </a:lnTo>
                    <a:lnTo>
                      <a:pt x="81" y="248"/>
                    </a:lnTo>
                    <a:lnTo>
                      <a:pt x="81" y="52"/>
                    </a:lnTo>
                    <a:lnTo>
                      <a:pt x="76" y="52"/>
                    </a:lnTo>
                    <a:lnTo>
                      <a:pt x="65" y="39"/>
                    </a:lnTo>
                    <a:lnTo>
                      <a:pt x="68" y="39"/>
                    </a:lnTo>
                    <a:lnTo>
                      <a:pt x="68" y="42"/>
                    </a:lnTo>
                    <a:lnTo>
                      <a:pt x="55" y="39"/>
                    </a:lnTo>
                    <a:lnTo>
                      <a:pt x="55" y="26"/>
                    </a:lnTo>
                    <a:lnTo>
                      <a:pt x="55" y="13"/>
                    </a:lnTo>
                    <a:lnTo>
                      <a:pt x="42" y="13"/>
                    </a:lnTo>
                    <a:lnTo>
                      <a:pt x="42" y="0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B1B6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" name="Freeform 253"/>
              <p:cNvSpPr>
                <a:spLocks noChangeAspect="1"/>
              </p:cNvSpPr>
              <p:nvPr/>
            </p:nvSpPr>
            <p:spPr bwMode="auto">
              <a:xfrm>
                <a:off x="2105" y="4636"/>
                <a:ext cx="16" cy="35"/>
              </a:xfrm>
              <a:custGeom>
                <a:avLst/>
                <a:gdLst>
                  <a:gd name="T0" fmla="*/ 20 w 13"/>
                  <a:gd name="T1" fmla="*/ 47 h 26"/>
                  <a:gd name="T2" fmla="*/ 20 w 13"/>
                  <a:gd name="T3" fmla="*/ 9 h 26"/>
                  <a:gd name="T4" fmla="*/ 0 w 13"/>
                  <a:gd name="T5" fmla="*/ 0 h 26"/>
                  <a:gd name="T6" fmla="*/ 0 w 13"/>
                  <a:gd name="T7" fmla="*/ 32 h 26"/>
                  <a:gd name="T8" fmla="*/ 20 w 13"/>
                  <a:gd name="T9" fmla="*/ 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6"/>
                  <a:gd name="T17" fmla="*/ 13 w 1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6">
                    <a:moveTo>
                      <a:pt x="13" y="26"/>
                    </a:moveTo>
                    <a:lnTo>
                      <a:pt x="13" y="5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908D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6" name="Freeform 252"/>
              <p:cNvSpPr>
                <a:spLocks noChangeAspect="1"/>
              </p:cNvSpPr>
              <p:nvPr/>
            </p:nvSpPr>
            <p:spPr bwMode="auto">
              <a:xfrm>
                <a:off x="1943" y="4552"/>
                <a:ext cx="82" cy="276"/>
              </a:xfrm>
              <a:custGeom>
                <a:avLst/>
                <a:gdLst>
                  <a:gd name="T0" fmla="*/ 0 w 68"/>
                  <a:gd name="T1" fmla="*/ 159 h 207"/>
                  <a:gd name="T2" fmla="*/ 5 w 68"/>
                  <a:gd name="T3" fmla="*/ 191 h 207"/>
                  <a:gd name="T4" fmla="*/ 12 w 68"/>
                  <a:gd name="T5" fmla="*/ 201 h 207"/>
                  <a:gd name="T6" fmla="*/ 16 w 68"/>
                  <a:gd name="T7" fmla="*/ 204 h 207"/>
                  <a:gd name="T8" fmla="*/ 19 w 68"/>
                  <a:gd name="T9" fmla="*/ 224 h 207"/>
                  <a:gd name="T10" fmla="*/ 19 w 68"/>
                  <a:gd name="T11" fmla="*/ 271 h 207"/>
                  <a:gd name="T12" fmla="*/ 54 w 68"/>
                  <a:gd name="T13" fmla="*/ 299 h 207"/>
                  <a:gd name="T14" fmla="*/ 54 w 68"/>
                  <a:gd name="T15" fmla="*/ 340 h 207"/>
                  <a:gd name="T16" fmla="*/ 99 w 68"/>
                  <a:gd name="T17" fmla="*/ 368 h 207"/>
                  <a:gd name="T18" fmla="*/ 92 w 68"/>
                  <a:gd name="T19" fmla="*/ 0 h 207"/>
                  <a:gd name="T20" fmla="*/ 92 w 68"/>
                  <a:gd name="T21" fmla="*/ 348 h 207"/>
                  <a:gd name="T22" fmla="*/ 28 w 68"/>
                  <a:gd name="T23" fmla="*/ 224 h 207"/>
                  <a:gd name="T24" fmla="*/ 28 w 68"/>
                  <a:gd name="T25" fmla="*/ 181 h 207"/>
                  <a:gd name="T26" fmla="*/ 0 w 68"/>
                  <a:gd name="T27" fmla="*/ 159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207"/>
                  <a:gd name="T44" fmla="*/ 68 w 68"/>
                  <a:gd name="T45" fmla="*/ 207 h 2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207">
                    <a:moveTo>
                      <a:pt x="0" y="89"/>
                    </a:moveTo>
                    <a:lnTo>
                      <a:pt x="3" y="107"/>
                    </a:lnTo>
                    <a:lnTo>
                      <a:pt x="8" y="113"/>
                    </a:lnTo>
                    <a:lnTo>
                      <a:pt x="11" y="115"/>
                    </a:lnTo>
                    <a:lnTo>
                      <a:pt x="13" y="126"/>
                    </a:lnTo>
                    <a:lnTo>
                      <a:pt x="13" y="152"/>
                    </a:lnTo>
                    <a:lnTo>
                      <a:pt x="37" y="168"/>
                    </a:lnTo>
                    <a:lnTo>
                      <a:pt x="37" y="191"/>
                    </a:lnTo>
                    <a:lnTo>
                      <a:pt x="68" y="207"/>
                    </a:lnTo>
                    <a:lnTo>
                      <a:pt x="63" y="0"/>
                    </a:lnTo>
                    <a:lnTo>
                      <a:pt x="63" y="196"/>
                    </a:lnTo>
                    <a:lnTo>
                      <a:pt x="19" y="126"/>
                    </a:lnTo>
                    <a:lnTo>
                      <a:pt x="19" y="10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504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7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2166" y="4755"/>
                <a:ext cx="16" cy="35"/>
              </a:xfrm>
              <a:prstGeom prst="rect">
                <a:avLst/>
              </a:prstGeom>
              <a:solidFill>
                <a:srgbClr val="2D2B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798" name="Freeform 250"/>
              <p:cNvSpPr>
                <a:spLocks noChangeAspect="1" noEditPoints="1"/>
              </p:cNvSpPr>
              <p:nvPr/>
            </p:nvSpPr>
            <p:spPr bwMode="auto">
              <a:xfrm>
                <a:off x="904" y="4685"/>
                <a:ext cx="175" cy="137"/>
              </a:xfrm>
              <a:custGeom>
                <a:avLst/>
                <a:gdLst>
                  <a:gd name="T0" fmla="*/ 64 w 144"/>
                  <a:gd name="T1" fmla="*/ 141 h 102"/>
                  <a:gd name="T2" fmla="*/ 64 w 144"/>
                  <a:gd name="T3" fmla="*/ 109 h 102"/>
                  <a:gd name="T4" fmla="*/ 69 w 144"/>
                  <a:gd name="T5" fmla="*/ 109 h 102"/>
                  <a:gd name="T6" fmla="*/ 73 w 144"/>
                  <a:gd name="T7" fmla="*/ 109 h 102"/>
                  <a:gd name="T8" fmla="*/ 81 w 144"/>
                  <a:gd name="T9" fmla="*/ 85 h 102"/>
                  <a:gd name="T10" fmla="*/ 112 w 144"/>
                  <a:gd name="T11" fmla="*/ 85 h 102"/>
                  <a:gd name="T12" fmla="*/ 119 w 144"/>
                  <a:gd name="T13" fmla="*/ 117 h 102"/>
                  <a:gd name="T14" fmla="*/ 64 w 144"/>
                  <a:gd name="T15" fmla="*/ 141 h 102"/>
                  <a:gd name="T16" fmla="*/ 0 w 144"/>
                  <a:gd name="T17" fmla="*/ 62 h 102"/>
                  <a:gd name="T18" fmla="*/ 7 w 144"/>
                  <a:gd name="T19" fmla="*/ 62 h 102"/>
                  <a:gd name="T20" fmla="*/ 7 w 144"/>
                  <a:gd name="T21" fmla="*/ 38 h 102"/>
                  <a:gd name="T22" fmla="*/ 34 w 144"/>
                  <a:gd name="T23" fmla="*/ 38 h 102"/>
                  <a:gd name="T24" fmla="*/ 27 w 144"/>
                  <a:gd name="T25" fmla="*/ 51 h 102"/>
                  <a:gd name="T26" fmla="*/ 27 w 144"/>
                  <a:gd name="T27" fmla="*/ 70 h 102"/>
                  <a:gd name="T28" fmla="*/ 27 w 144"/>
                  <a:gd name="T29" fmla="*/ 103 h 102"/>
                  <a:gd name="T30" fmla="*/ 46 w 144"/>
                  <a:gd name="T31" fmla="*/ 103 h 102"/>
                  <a:gd name="T32" fmla="*/ 46 w 144"/>
                  <a:gd name="T33" fmla="*/ 149 h 102"/>
                  <a:gd name="T34" fmla="*/ 101 w 144"/>
                  <a:gd name="T35" fmla="*/ 149 h 102"/>
                  <a:gd name="T36" fmla="*/ 131 w 144"/>
                  <a:gd name="T37" fmla="*/ 149 h 102"/>
                  <a:gd name="T38" fmla="*/ 139 w 144"/>
                  <a:gd name="T39" fmla="*/ 184 h 102"/>
                  <a:gd name="T40" fmla="*/ 158 w 144"/>
                  <a:gd name="T41" fmla="*/ 173 h 102"/>
                  <a:gd name="T42" fmla="*/ 177 w 144"/>
                  <a:gd name="T43" fmla="*/ 164 h 102"/>
                  <a:gd name="T44" fmla="*/ 177 w 144"/>
                  <a:gd name="T45" fmla="*/ 126 h 102"/>
                  <a:gd name="T46" fmla="*/ 198 w 144"/>
                  <a:gd name="T47" fmla="*/ 141 h 102"/>
                  <a:gd name="T48" fmla="*/ 198 w 144"/>
                  <a:gd name="T49" fmla="*/ 122 h 102"/>
                  <a:gd name="T50" fmla="*/ 201 w 144"/>
                  <a:gd name="T51" fmla="*/ 111 h 102"/>
                  <a:gd name="T52" fmla="*/ 205 w 144"/>
                  <a:gd name="T53" fmla="*/ 103 h 102"/>
                  <a:gd name="T54" fmla="*/ 213 w 144"/>
                  <a:gd name="T55" fmla="*/ 94 h 102"/>
                  <a:gd name="T56" fmla="*/ 198 w 144"/>
                  <a:gd name="T57" fmla="*/ 94 h 102"/>
                  <a:gd name="T58" fmla="*/ 198 w 144"/>
                  <a:gd name="T59" fmla="*/ 70 h 102"/>
                  <a:gd name="T60" fmla="*/ 158 w 144"/>
                  <a:gd name="T61" fmla="*/ 85 h 102"/>
                  <a:gd name="T62" fmla="*/ 158 w 144"/>
                  <a:gd name="T63" fmla="*/ 103 h 102"/>
                  <a:gd name="T64" fmla="*/ 139 w 144"/>
                  <a:gd name="T65" fmla="*/ 94 h 102"/>
                  <a:gd name="T66" fmla="*/ 101 w 144"/>
                  <a:gd name="T67" fmla="*/ 62 h 102"/>
                  <a:gd name="T68" fmla="*/ 81 w 144"/>
                  <a:gd name="T69" fmla="*/ 62 h 102"/>
                  <a:gd name="T70" fmla="*/ 53 w 144"/>
                  <a:gd name="T71" fmla="*/ 62 h 102"/>
                  <a:gd name="T72" fmla="*/ 53 w 144"/>
                  <a:gd name="T73" fmla="*/ 85 h 102"/>
                  <a:gd name="T74" fmla="*/ 34 w 144"/>
                  <a:gd name="T75" fmla="*/ 85 h 102"/>
                  <a:gd name="T76" fmla="*/ 53 w 144"/>
                  <a:gd name="T77" fmla="*/ 12 h 102"/>
                  <a:gd name="T78" fmla="*/ 34 w 144"/>
                  <a:gd name="T79" fmla="*/ 0 h 102"/>
                  <a:gd name="T80" fmla="*/ 0 w 144"/>
                  <a:gd name="T81" fmla="*/ 27 h 102"/>
                  <a:gd name="T82" fmla="*/ 0 w 144"/>
                  <a:gd name="T83" fmla="*/ 62 h 1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4"/>
                  <a:gd name="T127" fmla="*/ 0 h 102"/>
                  <a:gd name="T128" fmla="*/ 144 w 144"/>
                  <a:gd name="T129" fmla="*/ 102 h 1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4" h="102">
                    <a:moveTo>
                      <a:pt x="44" y="78"/>
                    </a:moveTo>
                    <a:lnTo>
                      <a:pt x="44" y="60"/>
                    </a:lnTo>
                    <a:lnTo>
                      <a:pt x="47" y="60"/>
                    </a:lnTo>
                    <a:lnTo>
                      <a:pt x="49" y="60"/>
                    </a:lnTo>
                    <a:lnTo>
                      <a:pt x="55" y="47"/>
                    </a:lnTo>
                    <a:lnTo>
                      <a:pt x="76" y="47"/>
                    </a:lnTo>
                    <a:lnTo>
                      <a:pt x="81" y="65"/>
                    </a:lnTo>
                    <a:lnTo>
                      <a:pt x="44" y="78"/>
                    </a:lnTo>
                    <a:close/>
                    <a:moveTo>
                      <a:pt x="0" y="34"/>
                    </a:moveTo>
                    <a:lnTo>
                      <a:pt x="5" y="34"/>
                    </a:lnTo>
                    <a:lnTo>
                      <a:pt x="5" y="21"/>
                    </a:lnTo>
                    <a:lnTo>
                      <a:pt x="23" y="21"/>
                    </a:lnTo>
                    <a:lnTo>
                      <a:pt x="18" y="28"/>
                    </a:lnTo>
                    <a:lnTo>
                      <a:pt x="18" y="39"/>
                    </a:lnTo>
                    <a:lnTo>
                      <a:pt x="18" y="57"/>
                    </a:lnTo>
                    <a:lnTo>
                      <a:pt x="31" y="57"/>
                    </a:lnTo>
                    <a:lnTo>
                      <a:pt x="31" y="83"/>
                    </a:lnTo>
                    <a:lnTo>
                      <a:pt x="68" y="83"/>
                    </a:lnTo>
                    <a:lnTo>
                      <a:pt x="89" y="83"/>
                    </a:lnTo>
                    <a:lnTo>
                      <a:pt x="94" y="102"/>
                    </a:lnTo>
                    <a:lnTo>
                      <a:pt x="107" y="96"/>
                    </a:lnTo>
                    <a:lnTo>
                      <a:pt x="120" y="91"/>
                    </a:lnTo>
                    <a:lnTo>
                      <a:pt x="120" y="70"/>
                    </a:lnTo>
                    <a:lnTo>
                      <a:pt x="134" y="78"/>
                    </a:lnTo>
                    <a:lnTo>
                      <a:pt x="134" y="68"/>
                    </a:lnTo>
                    <a:lnTo>
                      <a:pt x="136" y="62"/>
                    </a:lnTo>
                    <a:lnTo>
                      <a:pt x="139" y="57"/>
                    </a:lnTo>
                    <a:lnTo>
                      <a:pt x="144" y="52"/>
                    </a:lnTo>
                    <a:lnTo>
                      <a:pt x="134" y="52"/>
                    </a:lnTo>
                    <a:lnTo>
                      <a:pt x="134" y="39"/>
                    </a:lnTo>
                    <a:lnTo>
                      <a:pt x="107" y="47"/>
                    </a:lnTo>
                    <a:lnTo>
                      <a:pt x="107" y="57"/>
                    </a:lnTo>
                    <a:lnTo>
                      <a:pt x="94" y="52"/>
                    </a:lnTo>
                    <a:lnTo>
                      <a:pt x="68" y="34"/>
                    </a:lnTo>
                    <a:lnTo>
                      <a:pt x="55" y="34"/>
                    </a:lnTo>
                    <a:lnTo>
                      <a:pt x="36" y="34"/>
                    </a:lnTo>
                    <a:lnTo>
                      <a:pt x="36" y="47"/>
                    </a:lnTo>
                    <a:lnTo>
                      <a:pt x="23" y="47"/>
                    </a:lnTo>
                    <a:lnTo>
                      <a:pt x="36" y="7"/>
                    </a:lnTo>
                    <a:lnTo>
                      <a:pt x="23" y="0"/>
                    </a:lnTo>
                    <a:lnTo>
                      <a:pt x="0" y="1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9" name="Freeform 249"/>
              <p:cNvSpPr>
                <a:spLocks noChangeAspect="1"/>
              </p:cNvSpPr>
              <p:nvPr/>
            </p:nvSpPr>
            <p:spPr bwMode="auto">
              <a:xfrm>
                <a:off x="2121" y="4790"/>
                <a:ext cx="45" cy="84"/>
              </a:xfrm>
              <a:custGeom>
                <a:avLst/>
                <a:gdLst>
                  <a:gd name="T0" fmla="*/ 55 w 37"/>
                  <a:gd name="T1" fmla="*/ 0 h 63"/>
                  <a:gd name="T2" fmla="*/ 35 w 37"/>
                  <a:gd name="T3" fmla="*/ 0 h 63"/>
                  <a:gd name="T4" fmla="*/ 35 w 37"/>
                  <a:gd name="T5" fmla="*/ 32 h 63"/>
                  <a:gd name="T6" fmla="*/ 19 w 37"/>
                  <a:gd name="T7" fmla="*/ 43 h 63"/>
                  <a:gd name="T8" fmla="*/ 9 w 37"/>
                  <a:gd name="T9" fmla="*/ 60 h 63"/>
                  <a:gd name="T10" fmla="*/ 0 w 37"/>
                  <a:gd name="T11" fmla="*/ 84 h 63"/>
                  <a:gd name="T12" fmla="*/ 0 w 37"/>
                  <a:gd name="T13" fmla="*/ 112 h 63"/>
                  <a:gd name="T14" fmla="*/ 16 w 37"/>
                  <a:gd name="T15" fmla="*/ 103 h 63"/>
                  <a:gd name="T16" fmla="*/ 19 w 37"/>
                  <a:gd name="T17" fmla="*/ 103 h 63"/>
                  <a:gd name="T18" fmla="*/ 19 w 37"/>
                  <a:gd name="T19" fmla="*/ 97 h 63"/>
                  <a:gd name="T20" fmla="*/ 35 w 37"/>
                  <a:gd name="T21" fmla="*/ 89 h 63"/>
                  <a:gd name="T22" fmla="*/ 35 w 37"/>
                  <a:gd name="T23" fmla="*/ 47 h 63"/>
                  <a:gd name="T24" fmla="*/ 55 w 37"/>
                  <a:gd name="T25" fmla="*/ 47 h 63"/>
                  <a:gd name="T26" fmla="*/ 55 w 37"/>
                  <a:gd name="T27" fmla="*/ 0 h 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63"/>
                  <a:gd name="T44" fmla="*/ 37 w 37"/>
                  <a:gd name="T45" fmla="*/ 63 h 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63">
                    <a:moveTo>
                      <a:pt x="37" y="0"/>
                    </a:moveTo>
                    <a:lnTo>
                      <a:pt x="24" y="0"/>
                    </a:lnTo>
                    <a:lnTo>
                      <a:pt x="24" y="18"/>
                    </a:lnTo>
                    <a:lnTo>
                      <a:pt x="13" y="24"/>
                    </a:lnTo>
                    <a:lnTo>
                      <a:pt x="6" y="34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5"/>
                    </a:lnTo>
                    <a:lnTo>
                      <a:pt x="24" y="50"/>
                    </a:lnTo>
                    <a:lnTo>
                      <a:pt x="24" y="26"/>
                    </a:lnTo>
                    <a:lnTo>
                      <a:pt x="37" y="2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0" name="Freeform 248"/>
              <p:cNvSpPr>
                <a:spLocks noChangeAspect="1"/>
              </p:cNvSpPr>
              <p:nvPr/>
            </p:nvSpPr>
            <p:spPr bwMode="auto">
              <a:xfrm>
                <a:off x="2354" y="4677"/>
                <a:ext cx="22" cy="231"/>
              </a:xfrm>
              <a:custGeom>
                <a:avLst/>
                <a:gdLst>
                  <a:gd name="T0" fmla="*/ 0 w 18"/>
                  <a:gd name="T1" fmla="*/ 308 h 173"/>
                  <a:gd name="T2" fmla="*/ 7 w 18"/>
                  <a:gd name="T3" fmla="*/ 308 h 173"/>
                  <a:gd name="T4" fmla="*/ 20 w 18"/>
                  <a:gd name="T5" fmla="*/ 308 h 173"/>
                  <a:gd name="T6" fmla="*/ 24 w 18"/>
                  <a:gd name="T7" fmla="*/ 280 h 173"/>
                  <a:gd name="T8" fmla="*/ 27 w 18"/>
                  <a:gd name="T9" fmla="*/ 254 h 173"/>
                  <a:gd name="T10" fmla="*/ 20 w 18"/>
                  <a:gd name="T11" fmla="*/ 0 h 173"/>
                  <a:gd name="T12" fmla="*/ 20 w 18"/>
                  <a:gd name="T13" fmla="*/ 80 h 173"/>
                  <a:gd name="T14" fmla="*/ 16 w 18"/>
                  <a:gd name="T15" fmla="*/ 155 h 173"/>
                  <a:gd name="T16" fmla="*/ 7 w 18"/>
                  <a:gd name="T17" fmla="*/ 207 h 173"/>
                  <a:gd name="T18" fmla="*/ 0 w 18"/>
                  <a:gd name="T19" fmla="*/ 254 h 173"/>
                  <a:gd name="T20" fmla="*/ 0 w 18"/>
                  <a:gd name="T21" fmla="*/ 308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73"/>
                  <a:gd name="T35" fmla="*/ 18 w 18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73">
                    <a:moveTo>
                      <a:pt x="0" y="173"/>
                    </a:moveTo>
                    <a:lnTo>
                      <a:pt x="5" y="173"/>
                    </a:lnTo>
                    <a:lnTo>
                      <a:pt x="13" y="173"/>
                    </a:lnTo>
                    <a:lnTo>
                      <a:pt x="16" y="157"/>
                    </a:lnTo>
                    <a:lnTo>
                      <a:pt x="18" y="142"/>
                    </a:lnTo>
                    <a:lnTo>
                      <a:pt x="13" y="0"/>
                    </a:lnTo>
                    <a:lnTo>
                      <a:pt x="13" y="45"/>
                    </a:lnTo>
                    <a:lnTo>
                      <a:pt x="11" y="87"/>
                    </a:lnTo>
                    <a:lnTo>
                      <a:pt x="5" y="116"/>
                    </a:lnTo>
                    <a:lnTo>
                      <a:pt x="0" y="14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714B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1" name="Freeform 247"/>
              <p:cNvSpPr>
                <a:spLocks noChangeAspect="1"/>
              </p:cNvSpPr>
              <p:nvPr/>
            </p:nvSpPr>
            <p:spPr bwMode="auto">
              <a:xfrm>
                <a:off x="1911" y="4790"/>
                <a:ext cx="92" cy="101"/>
              </a:xfrm>
              <a:custGeom>
                <a:avLst/>
                <a:gdLst>
                  <a:gd name="T0" fmla="*/ 111 w 76"/>
                  <a:gd name="T1" fmla="*/ 134 h 76"/>
                  <a:gd name="T2" fmla="*/ 111 w 76"/>
                  <a:gd name="T3" fmla="*/ 112 h 76"/>
                  <a:gd name="T4" fmla="*/ 92 w 76"/>
                  <a:gd name="T5" fmla="*/ 112 h 76"/>
                  <a:gd name="T6" fmla="*/ 15 w 76"/>
                  <a:gd name="T7" fmla="*/ 5 h 76"/>
                  <a:gd name="T8" fmla="*/ 0 w 76"/>
                  <a:gd name="T9" fmla="*/ 0 h 76"/>
                  <a:gd name="T10" fmla="*/ 0 w 76"/>
                  <a:gd name="T11" fmla="*/ 47 h 76"/>
                  <a:gd name="T12" fmla="*/ 12 w 76"/>
                  <a:gd name="T13" fmla="*/ 47 h 76"/>
                  <a:gd name="T14" fmla="*/ 27 w 76"/>
                  <a:gd name="T15" fmla="*/ 57 h 76"/>
                  <a:gd name="T16" fmla="*/ 38 w 76"/>
                  <a:gd name="T17" fmla="*/ 65 h 76"/>
                  <a:gd name="T18" fmla="*/ 50 w 76"/>
                  <a:gd name="T19" fmla="*/ 80 h 76"/>
                  <a:gd name="T20" fmla="*/ 74 w 76"/>
                  <a:gd name="T21" fmla="*/ 106 h 76"/>
                  <a:gd name="T22" fmla="*/ 85 w 76"/>
                  <a:gd name="T23" fmla="*/ 134 h 76"/>
                  <a:gd name="T24" fmla="*/ 111 w 76"/>
                  <a:gd name="T25" fmla="*/ 134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76"/>
                  <a:gd name="T41" fmla="*/ 76 w 76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76">
                    <a:moveTo>
                      <a:pt x="76" y="76"/>
                    </a:moveTo>
                    <a:lnTo>
                      <a:pt x="76" y="63"/>
                    </a:lnTo>
                    <a:lnTo>
                      <a:pt x="63" y="63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" y="26"/>
                    </a:lnTo>
                    <a:lnTo>
                      <a:pt x="18" y="32"/>
                    </a:lnTo>
                    <a:lnTo>
                      <a:pt x="26" y="37"/>
                    </a:lnTo>
                    <a:lnTo>
                      <a:pt x="34" y="45"/>
                    </a:lnTo>
                    <a:lnTo>
                      <a:pt x="50" y="60"/>
                    </a:lnTo>
                    <a:lnTo>
                      <a:pt x="58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2" name="Freeform 246"/>
              <p:cNvSpPr>
                <a:spLocks noChangeAspect="1"/>
              </p:cNvSpPr>
              <p:nvPr/>
            </p:nvSpPr>
            <p:spPr bwMode="auto">
              <a:xfrm>
                <a:off x="2003" y="4874"/>
                <a:ext cx="90" cy="69"/>
              </a:xfrm>
              <a:custGeom>
                <a:avLst/>
                <a:gdLst>
                  <a:gd name="T0" fmla="*/ 0 w 74"/>
                  <a:gd name="T1" fmla="*/ 23 h 52"/>
                  <a:gd name="T2" fmla="*/ 0 w 74"/>
                  <a:gd name="T3" fmla="*/ 46 h 52"/>
                  <a:gd name="T4" fmla="*/ 19 w 74"/>
                  <a:gd name="T5" fmla="*/ 65 h 52"/>
                  <a:gd name="T6" fmla="*/ 57 w 74"/>
                  <a:gd name="T7" fmla="*/ 69 h 52"/>
                  <a:gd name="T8" fmla="*/ 57 w 74"/>
                  <a:gd name="T9" fmla="*/ 92 h 52"/>
                  <a:gd name="T10" fmla="*/ 109 w 74"/>
                  <a:gd name="T11" fmla="*/ 50 h 52"/>
                  <a:gd name="T12" fmla="*/ 47 w 74"/>
                  <a:gd name="T13" fmla="*/ 46 h 52"/>
                  <a:gd name="T14" fmla="*/ 19 w 74"/>
                  <a:gd name="T15" fmla="*/ 5 h 52"/>
                  <a:gd name="T16" fmla="*/ 0 w 74"/>
                  <a:gd name="T17" fmla="*/ 0 h 52"/>
                  <a:gd name="T18" fmla="*/ 0 w 74"/>
                  <a:gd name="T19" fmla="*/ 23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52"/>
                  <a:gd name="T32" fmla="*/ 74 w 74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52">
                    <a:moveTo>
                      <a:pt x="0" y="13"/>
                    </a:moveTo>
                    <a:lnTo>
                      <a:pt x="0" y="26"/>
                    </a:lnTo>
                    <a:lnTo>
                      <a:pt x="13" y="37"/>
                    </a:lnTo>
                    <a:lnTo>
                      <a:pt x="39" y="39"/>
                    </a:lnTo>
                    <a:lnTo>
                      <a:pt x="39" y="52"/>
                    </a:lnTo>
                    <a:lnTo>
                      <a:pt x="74" y="29"/>
                    </a:lnTo>
                    <a:lnTo>
                      <a:pt x="32" y="26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D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3" name="Freeform 245"/>
              <p:cNvSpPr>
                <a:spLocks noChangeAspect="1"/>
              </p:cNvSpPr>
              <p:nvPr/>
            </p:nvSpPr>
            <p:spPr bwMode="auto">
              <a:xfrm>
                <a:off x="2258" y="4934"/>
                <a:ext cx="96" cy="128"/>
              </a:xfrm>
              <a:custGeom>
                <a:avLst/>
                <a:gdLst>
                  <a:gd name="T0" fmla="*/ 0 w 79"/>
                  <a:gd name="T1" fmla="*/ 124 h 96"/>
                  <a:gd name="T2" fmla="*/ 40 w 79"/>
                  <a:gd name="T3" fmla="*/ 148 h 96"/>
                  <a:gd name="T4" fmla="*/ 67 w 79"/>
                  <a:gd name="T5" fmla="*/ 148 h 96"/>
                  <a:gd name="T6" fmla="*/ 117 w 79"/>
                  <a:gd name="T7" fmla="*/ 171 h 96"/>
                  <a:gd name="T8" fmla="*/ 117 w 79"/>
                  <a:gd name="T9" fmla="*/ 133 h 96"/>
                  <a:gd name="T10" fmla="*/ 117 w 79"/>
                  <a:gd name="T11" fmla="*/ 111 h 96"/>
                  <a:gd name="T12" fmla="*/ 117 w 79"/>
                  <a:gd name="T13" fmla="*/ 0 h 96"/>
                  <a:gd name="T14" fmla="*/ 105 w 79"/>
                  <a:gd name="T15" fmla="*/ 17 h 96"/>
                  <a:gd name="T16" fmla="*/ 102 w 79"/>
                  <a:gd name="T17" fmla="*/ 32 h 96"/>
                  <a:gd name="T18" fmla="*/ 97 w 79"/>
                  <a:gd name="T19" fmla="*/ 49 h 96"/>
                  <a:gd name="T20" fmla="*/ 97 w 79"/>
                  <a:gd name="T21" fmla="*/ 79 h 96"/>
                  <a:gd name="T22" fmla="*/ 97 w 79"/>
                  <a:gd name="T23" fmla="*/ 133 h 96"/>
                  <a:gd name="T24" fmla="*/ 0 w 79"/>
                  <a:gd name="T25" fmla="*/ 12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"/>
                  <a:gd name="T40" fmla="*/ 0 h 96"/>
                  <a:gd name="T41" fmla="*/ 79 w 79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" h="96">
                    <a:moveTo>
                      <a:pt x="0" y="70"/>
                    </a:moveTo>
                    <a:lnTo>
                      <a:pt x="27" y="83"/>
                    </a:lnTo>
                    <a:lnTo>
                      <a:pt x="45" y="83"/>
                    </a:lnTo>
                    <a:lnTo>
                      <a:pt x="79" y="96"/>
                    </a:lnTo>
                    <a:lnTo>
                      <a:pt x="79" y="75"/>
                    </a:lnTo>
                    <a:lnTo>
                      <a:pt x="79" y="62"/>
                    </a:lnTo>
                    <a:lnTo>
                      <a:pt x="79" y="0"/>
                    </a:lnTo>
                    <a:lnTo>
                      <a:pt x="71" y="10"/>
                    </a:lnTo>
                    <a:lnTo>
                      <a:pt x="69" y="18"/>
                    </a:lnTo>
                    <a:lnTo>
                      <a:pt x="66" y="28"/>
                    </a:lnTo>
                    <a:lnTo>
                      <a:pt x="66" y="44"/>
                    </a:lnTo>
                    <a:lnTo>
                      <a:pt x="66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4F2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4" name="Freeform 244"/>
              <p:cNvSpPr>
                <a:spLocks noChangeAspect="1"/>
              </p:cNvSpPr>
              <p:nvPr/>
            </p:nvSpPr>
            <p:spPr bwMode="auto">
              <a:xfrm>
                <a:off x="1451" y="4948"/>
                <a:ext cx="943" cy="372"/>
              </a:xfrm>
              <a:custGeom>
                <a:avLst/>
                <a:gdLst>
                  <a:gd name="T0" fmla="*/ 1 w 943"/>
                  <a:gd name="T1" fmla="*/ 260 h 372"/>
                  <a:gd name="T2" fmla="*/ 4 w 943"/>
                  <a:gd name="T3" fmla="*/ 164 h 372"/>
                  <a:gd name="T4" fmla="*/ 7 w 943"/>
                  <a:gd name="T5" fmla="*/ 155 h 372"/>
                  <a:gd name="T6" fmla="*/ 19 w 943"/>
                  <a:gd name="T7" fmla="*/ 107 h 372"/>
                  <a:gd name="T8" fmla="*/ 37 w 943"/>
                  <a:gd name="T9" fmla="*/ 98 h 372"/>
                  <a:gd name="T10" fmla="*/ 199 w 943"/>
                  <a:gd name="T11" fmla="*/ 11 h 372"/>
                  <a:gd name="T12" fmla="*/ 286 w 943"/>
                  <a:gd name="T13" fmla="*/ 5 h 372"/>
                  <a:gd name="T14" fmla="*/ 514 w 943"/>
                  <a:gd name="T15" fmla="*/ 2 h 372"/>
                  <a:gd name="T16" fmla="*/ 859 w 943"/>
                  <a:gd name="T17" fmla="*/ 56 h 372"/>
                  <a:gd name="T18" fmla="*/ 916 w 943"/>
                  <a:gd name="T19" fmla="*/ 119 h 372"/>
                  <a:gd name="T20" fmla="*/ 925 w 943"/>
                  <a:gd name="T21" fmla="*/ 191 h 372"/>
                  <a:gd name="T22" fmla="*/ 937 w 943"/>
                  <a:gd name="T23" fmla="*/ 224 h 372"/>
                  <a:gd name="T24" fmla="*/ 943 w 943"/>
                  <a:gd name="T25" fmla="*/ 242 h 372"/>
                  <a:gd name="T26" fmla="*/ 904 w 943"/>
                  <a:gd name="T27" fmla="*/ 284 h 372"/>
                  <a:gd name="T28" fmla="*/ 829 w 943"/>
                  <a:gd name="T29" fmla="*/ 311 h 372"/>
                  <a:gd name="T30" fmla="*/ 637 w 943"/>
                  <a:gd name="T31" fmla="*/ 338 h 372"/>
                  <a:gd name="T32" fmla="*/ 427 w 943"/>
                  <a:gd name="T33" fmla="*/ 353 h 372"/>
                  <a:gd name="T34" fmla="*/ 235 w 943"/>
                  <a:gd name="T35" fmla="*/ 332 h 372"/>
                  <a:gd name="T36" fmla="*/ 109 w 943"/>
                  <a:gd name="T37" fmla="*/ 299 h 372"/>
                  <a:gd name="T38" fmla="*/ 46 w 943"/>
                  <a:gd name="T39" fmla="*/ 275 h 372"/>
                  <a:gd name="T40" fmla="*/ 28 w 943"/>
                  <a:gd name="T41" fmla="*/ 266 h 372"/>
                  <a:gd name="T42" fmla="*/ 1 w 943"/>
                  <a:gd name="T43" fmla="*/ 260 h 3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3"/>
                  <a:gd name="T67" fmla="*/ 0 h 372"/>
                  <a:gd name="T68" fmla="*/ 943 w 943"/>
                  <a:gd name="T69" fmla="*/ 372 h 3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3" h="372">
                    <a:moveTo>
                      <a:pt x="1" y="260"/>
                    </a:moveTo>
                    <a:cubicBezTo>
                      <a:pt x="2" y="228"/>
                      <a:pt x="2" y="196"/>
                      <a:pt x="4" y="164"/>
                    </a:cubicBezTo>
                    <a:cubicBezTo>
                      <a:pt x="4" y="161"/>
                      <a:pt x="6" y="158"/>
                      <a:pt x="7" y="155"/>
                    </a:cubicBezTo>
                    <a:cubicBezTo>
                      <a:pt x="9" y="147"/>
                      <a:pt x="12" y="109"/>
                      <a:pt x="19" y="107"/>
                    </a:cubicBezTo>
                    <a:cubicBezTo>
                      <a:pt x="31" y="103"/>
                      <a:pt x="25" y="106"/>
                      <a:pt x="37" y="98"/>
                    </a:cubicBezTo>
                    <a:cubicBezTo>
                      <a:pt x="71" y="48"/>
                      <a:pt x="141" y="19"/>
                      <a:pt x="199" y="11"/>
                    </a:cubicBezTo>
                    <a:cubicBezTo>
                      <a:pt x="232" y="0"/>
                      <a:pt x="210" y="6"/>
                      <a:pt x="286" y="5"/>
                    </a:cubicBezTo>
                    <a:cubicBezTo>
                      <a:pt x="362" y="4"/>
                      <a:pt x="438" y="3"/>
                      <a:pt x="514" y="2"/>
                    </a:cubicBezTo>
                    <a:cubicBezTo>
                      <a:pt x="602" y="4"/>
                      <a:pt x="774" y="0"/>
                      <a:pt x="859" y="56"/>
                    </a:cubicBezTo>
                    <a:cubicBezTo>
                      <a:pt x="875" y="81"/>
                      <a:pt x="904" y="84"/>
                      <a:pt x="916" y="119"/>
                    </a:cubicBezTo>
                    <a:cubicBezTo>
                      <a:pt x="918" y="142"/>
                      <a:pt x="921" y="168"/>
                      <a:pt x="925" y="191"/>
                    </a:cubicBezTo>
                    <a:cubicBezTo>
                      <a:pt x="933" y="239"/>
                      <a:pt x="926" y="199"/>
                      <a:pt x="937" y="224"/>
                    </a:cubicBezTo>
                    <a:cubicBezTo>
                      <a:pt x="940" y="230"/>
                      <a:pt x="943" y="242"/>
                      <a:pt x="943" y="242"/>
                    </a:cubicBezTo>
                    <a:cubicBezTo>
                      <a:pt x="939" y="291"/>
                      <a:pt x="942" y="275"/>
                      <a:pt x="904" y="284"/>
                    </a:cubicBezTo>
                    <a:cubicBezTo>
                      <a:pt x="890" y="305"/>
                      <a:pt x="852" y="306"/>
                      <a:pt x="829" y="311"/>
                    </a:cubicBezTo>
                    <a:cubicBezTo>
                      <a:pt x="767" y="325"/>
                      <a:pt x="700" y="334"/>
                      <a:pt x="637" y="338"/>
                    </a:cubicBezTo>
                    <a:cubicBezTo>
                      <a:pt x="568" y="355"/>
                      <a:pt x="499" y="351"/>
                      <a:pt x="427" y="353"/>
                    </a:cubicBezTo>
                    <a:cubicBezTo>
                      <a:pt x="369" y="372"/>
                      <a:pt x="295" y="336"/>
                      <a:pt x="235" y="332"/>
                    </a:cubicBezTo>
                    <a:cubicBezTo>
                      <a:pt x="192" y="325"/>
                      <a:pt x="154" y="303"/>
                      <a:pt x="109" y="299"/>
                    </a:cubicBezTo>
                    <a:cubicBezTo>
                      <a:pt x="87" y="292"/>
                      <a:pt x="67" y="282"/>
                      <a:pt x="46" y="275"/>
                    </a:cubicBezTo>
                    <a:cubicBezTo>
                      <a:pt x="25" y="268"/>
                      <a:pt x="48" y="269"/>
                      <a:pt x="28" y="266"/>
                    </a:cubicBezTo>
                    <a:cubicBezTo>
                      <a:pt x="0" y="261"/>
                      <a:pt x="1" y="272"/>
                      <a:pt x="1" y="260"/>
                    </a:cubicBezTo>
                    <a:close/>
                  </a:path>
                </a:pathLst>
              </a:custGeom>
              <a:solidFill>
                <a:srgbClr val="15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КОМАНДА</a:t>
            </a:r>
            <a:r>
              <a:rPr lang="ru-RU" sz="5400">
                <a:latin typeface="Calibri" pitchFamily="34" charset="0"/>
              </a:rPr>
              <a:t> </a:t>
            </a:r>
            <a:r>
              <a:rPr lang="ru-RU" sz="5400" b="1">
                <a:solidFill>
                  <a:schemeClr val="tx2"/>
                </a:solidFill>
                <a:latin typeface="Calibri" pitchFamily="34" charset="0"/>
              </a:rPr>
              <a:t>«ЭРУДИТЫ»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700213"/>
            <a:ext cx="6454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Девиз:       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Эрудиты – это ум,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Эрудиты – это мощно.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Не страшны нам тишь и шум,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Мы в победу верим точно!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 descr="ne_vazhno-repetitor__razvitie_i_podgotovka_k_shkole__2161.jpeg"/>
          <p:cNvPicPr>
            <a:picLocks noChangeAspect="1"/>
          </p:cNvPicPr>
          <p:nvPr/>
        </p:nvPicPr>
        <p:blipFill>
          <a:blip r:embed="rId3" cstate="print"/>
          <a:srcRect l="3750" t="8333" r="5000" b="8333"/>
          <a:stretch>
            <a:fillRect/>
          </a:stretch>
        </p:blipFill>
        <p:spPr>
          <a:xfrm>
            <a:off x="2843808" y="4077072"/>
            <a:ext cx="3714744" cy="254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6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2561" name="Group 1"/>
          <p:cNvGrpSpPr>
            <a:grpSpLocks noChangeAspect="1"/>
          </p:cNvGrpSpPr>
          <p:nvPr/>
        </p:nvGrpSpPr>
        <p:grpSpPr bwMode="auto">
          <a:xfrm>
            <a:off x="6792913" y="620713"/>
            <a:ext cx="2351087" cy="2351087"/>
            <a:chOff x="938" y="4226"/>
            <a:chExt cx="2001" cy="2002"/>
          </a:xfrm>
        </p:grpSpPr>
        <p:graphicFrame>
          <p:nvGraphicFramePr>
            <p:cNvPr id="22555" name="Object 27"/>
            <p:cNvGraphicFramePr>
              <a:graphicFrameLocks noChangeAspect="1"/>
            </p:cNvGraphicFramePr>
            <p:nvPr/>
          </p:nvGraphicFramePr>
          <p:xfrm>
            <a:off x="938" y="4226"/>
            <a:ext cx="2001" cy="2001"/>
          </p:xfrm>
          <a:graphic>
            <a:graphicData uri="http://schemas.openxmlformats.org/presentationml/2006/ole">
              <p:oleObj spid="_x0000_s22555" r:id="rId4" imgW="2005584" imgH="2054352" progId="">
                <p:embed/>
              </p:oleObj>
            </a:graphicData>
          </a:graphic>
        </p:graphicFrame>
        <p:grpSp>
          <p:nvGrpSpPr>
            <p:cNvPr id="22562" name="Group 5"/>
            <p:cNvGrpSpPr>
              <a:grpSpLocks noChangeAspect="1"/>
            </p:cNvGrpSpPr>
            <p:nvPr/>
          </p:nvGrpSpPr>
          <p:grpSpPr bwMode="auto">
            <a:xfrm>
              <a:off x="1189" y="5499"/>
              <a:ext cx="1528" cy="729"/>
              <a:chOff x="3660" y="3837"/>
              <a:chExt cx="1965" cy="937"/>
            </a:xfrm>
          </p:grpSpPr>
          <p:sp>
            <p:nvSpPr>
              <p:cNvPr id="22566" name="Freeform 26"/>
              <p:cNvSpPr>
                <a:spLocks noChangeAspect="1"/>
              </p:cNvSpPr>
              <p:nvPr/>
            </p:nvSpPr>
            <p:spPr bwMode="auto">
              <a:xfrm>
                <a:off x="3681" y="3857"/>
                <a:ext cx="1938" cy="910"/>
              </a:xfrm>
              <a:custGeom>
                <a:avLst/>
                <a:gdLst>
                  <a:gd name="T0" fmla="*/ 316 w 1938"/>
                  <a:gd name="T1" fmla="*/ 148 h 910"/>
                  <a:gd name="T2" fmla="*/ 63 w 1938"/>
                  <a:gd name="T3" fmla="*/ 437 h 910"/>
                  <a:gd name="T4" fmla="*/ 0 w 1938"/>
                  <a:gd name="T5" fmla="*/ 496 h 910"/>
                  <a:gd name="T6" fmla="*/ 156 w 1938"/>
                  <a:gd name="T7" fmla="*/ 649 h 910"/>
                  <a:gd name="T8" fmla="*/ 390 w 1938"/>
                  <a:gd name="T9" fmla="*/ 787 h 910"/>
                  <a:gd name="T10" fmla="*/ 558 w 1938"/>
                  <a:gd name="T11" fmla="*/ 850 h 910"/>
                  <a:gd name="T12" fmla="*/ 774 w 1938"/>
                  <a:gd name="T13" fmla="*/ 898 h 910"/>
                  <a:gd name="T14" fmla="*/ 954 w 1938"/>
                  <a:gd name="T15" fmla="*/ 910 h 910"/>
                  <a:gd name="T16" fmla="*/ 1140 w 1938"/>
                  <a:gd name="T17" fmla="*/ 892 h 910"/>
                  <a:gd name="T18" fmla="*/ 1326 w 1938"/>
                  <a:gd name="T19" fmla="*/ 853 h 910"/>
                  <a:gd name="T20" fmla="*/ 1527 w 1938"/>
                  <a:gd name="T21" fmla="*/ 775 h 910"/>
                  <a:gd name="T22" fmla="*/ 1632 w 1938"/>
                  <a:gd name="T23" fmla="*/ 712 h 910"/>
                  <a:gd name="T24" fmla="*/ 1761 w 1938"/>
                  <a:gd name="T25" fmla="*/ 610 h 910"/>
                  <a:gd name="T26" fmla="*/ 1938 w 1938"/>
                  <a:gd name="T27" fmla="*/ 448 h 910"/>
                  <a:gd name="T28" fmla="*/ 1855 w 1938"/>
                  <a:gd name="T29" fmla="*/ 354 h 910"/>
                  <a:gd name="T30" fmla="*/ 1645 w 1938"/>
                  <a:gd name="T31" fmla="*/ 191 h 910"/>
                  <a:gd name="T32" fmla="*/ 1444 w 1938"/>
                  <a:gd name="T33" fmla="*/ 104 h 910"/>
                  <a:gd name="T34" fmla="*/ 1243 w 1938"/>
                  <a:gd name="T35" fmla="*/ 43 h 910"/>
                  <a:gd name="T36" fmla="*/ 997 w 1938"/>
                  <a:gd name="T37" fmla="*/ 11 h 910"/>
                  <a:gd name="T38" fmla="*/ 832 w 1938"/>
                  <a:gd name="T39" fmla="*/ 0 h 910"/>
                  <a:gd name="T40" fmla="*/ 589 w 1938"/>
                  <a:gd name="T41" fmla="*/ 49 h 910"/>
                  <a:gd name="T42" fmla="*/ 316 w 1938"/>
                  <a:gd name="T43" fmla="*/ 148 h 910"/>
                  <a:gd name="T44" fmla="*/ 316 w 1938"/>
                  <a:gd name="T45" fmla="*/ 148 h 9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38"/>
                  <a:gd name="T70" fmla="*/ 0 h 910"/>
                  <a:gd name="T71" fmla="*/ 1938 w 1938"/>
                  <a:gd name="T72" fmla="*/ 910 h 9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38" h="910">
                    <a:moveTo>
                      <a:pt x="316" y="148"/>
                    </a:moveTo>
                    <a:lnTo>
                      <a:pt x="63" y="437"/>
                    </a:lnTo>
                    <a:lnTo>
                      <a:pt x="0" y="496"/>
                    </a:lnTo>
                    <a:lnTo>
                      <a:pt x="156" y="649"/>
                    </a:lnTo>
                    <a:lnTo>
                      <a:pt x="390" y="787"/>
                    </a:lnTo>
                    <a:lnTo>
                      <a:pt x="558" y="850"/>
                    </a:lnTo>
                    <a:lnTo>
                      <a:pt x="774" y="898"/>
                    </a:lnTo>
                    <a:lnTo>
                      <a:pt x="954" y="910"/>
                    </a:lnTo>
                    <a:lnTo>
                      <a:pt x="1140" y="892"/>
                    </a:lnTo>
                    <a:lnTo>
                      <a:pt x="1326" y="853"/>
                    </a:lnTo>
                    <a:lnTo>
                      <a:pt x="1527" y="775"/>
                    </a:lnTo>
                    <a:lnTo>
                      <a:pt x="1632" y="712"/>
                    </a:lnTo>
                    <a:lnTo>
                      <a:pt x="1761" y="610"/>
                    </a:lnTo>
                    <a:lnTo>
                      <a:pt x="1938" y="448"/>
                    </a:lnTo>
                    <a:lnTo>
                      <a:pt x="1855" y="354"/>
                    </a:lnTo>
                    <a:lnTo>
                      <a:pt x="1645" y="191"/>
                    </a:lnTo>
                    <a:lnTo>
                      <a:pt x="1444" y="104"/>
                    </a:lnTo>
                    <a:lnTo>
                      <a:pt x="1243" y="43"/>
                    </a:lnTo>
                    <a:lnTo>
                      <a:pt x="997" y="11"/>
                    </a:lnTo>
                    <a:lnTo>
                      <a:pt x="832" y="0"/>
                    </a:lnTo>
                    <a:lnTo>
                      <a:pt x="589" y="49"/>
                    </a:lnTo>
                    <a:lnTo>
                      <a:pt x="316" y="148"/>
                    </a:lnTo>
                    <a:close/>
                  </a:path>
                </a:pathLst>
              </a:custGeom>
              <a:solidFill>
                <a:srgbClr val="B2E5E5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Freeform 25"/>
              <p:cNvSpPr>
                <a:spLocks noChangeAspect="1"/>
              </p:cNvSpPr>
              <p:nvPr/>
            </p:nvSpPr>
            <p:spPr bwMode="auto">
              <a:xfrm>
                <a:off x="4513" y="3979"/>
                <a:ext cx="881" cy="671"/>
              </a:xfrm>
              <a:custGeom>
                <a:avLst/>
                <a:gdLst>
                  <a:gd name="T0" fmla="*/ 546 w 881"/>
                  <a:gd name="T1" fmla="*/ 81 h 671"/>
                  <a:gd name="T2" fmla="*/ 407 w 881"/>
                  <a:gd name="T3" fmla="*/ 29 h 671"/>
                  <a:gd name="T4" fmla="*/ 248 w 881"/>
                  <a:gd name="T5" fmla="*/ 0 h 671"/>
                  <a:gd name="T6" fmla="*/ 99 w 881"/>
                  <a:gd name="T7" fmla="*/ 12 h 671"/>
                  <a:gd name="T8" fmla="*/ 0 w 881"/>
                  <a:gd name="T9" fmla="*/ 81 h 671"/>
                  <a:gd name="T10" fmla="*/ 16 w 881"/>
                  <a:gd name="T11" fmla="*/ 196 h 671"/>
                  <a:gd name="T12" fmla="*/ 143 w 881"/>
                  <a:gd name="T13" fmla="*/ 293 h 671"/>
                  <a:gd name="T14" fmla="*/ 342 w 881"/>
                  <a:gd name="T15" fmla="*/ 396 h 671"/>
                  <a:gd name="T16" fmla="*/ 534 w 881"/>
                  <a:gd name="T17" fmla="*/ 551 h 671"/>
                  <a:gd name="T18" fmla="*/ 650 w 881"/>
                  <a:gd name="T19" fmla="*/ 671 h 671"/>
                  <a:gd name="T20" fmla="*/ 755 w 881"/>
                  <a:gd name="T21" fmla="*/ 623 h 671"/>
                  <a:gd name="T22" fmla="*/ 881 w 881"/>
                  <a:gd name="T23" fmla="*/ 524 h 671"/>
                  <a:gd name="T24" fmla="*/ 827 w 881"/>
                  <a:gd name="T25" fmla="*/ 396 h 671"/>
                  <a:gd name="T26" fmla="*/ 673 w 881"/>
                  <a:gd name="T27" fmla="*/ 190 h 671"/>
                  <a:gd name="T28" fmla="*/ 546 w 881"/>
                  <a:gd name="T29" fmla="*/ 81 h 671"/>
                  <a:gd name="T30" fmla="*/ 546 w 881"/>
                  <a:gd name="T31" fmla="*/ 81 h 6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1"/>
                  <a:gd name="T49" fmla="*/ 0 h 671"/>
                  <a:gd name="T50" fmla="*/ 881 w 881"/>
                  <a:gd name="T51" fmla="*/ 671 h 6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1" h="671">
                    <a:moveTo>
                      <a:pt x="546" y="81"/>
                    </a:moveTo>
                    <a:lnTo>
                      <a:pt x="407" y="29"/>
                    </a:lnTo>
                    <a:lnTo>
                      <a:pt x="248" y="0"/>
                    </a:lnTo>
                    <a:lnTo>
                      <a:pt x="99" y="12"/>
                    </a:lnTo>
                    <a:lnTo>
                      <a:pt x="0" y="81"/>
                    </a:lnTo>
                    <a:lnTo>
                      <a:pt x="16" y="196"/>
                    </a:lnTo>
                    <a:lnTo>
                      <a:pt x="143" y="293"/>
                    </a:lnTo>
                    <a:lnTo>
                      <a:pt x="342" y="396"/>
                    </a:lnTo>
                    <a:lnTo>
                      <a:pt x="534" y="551"/>
                    </a:lnTo>
                    <a:lnTo>
                      <a:pt x="650" y="671"/>
                    </a:lnTo>
                    <a:lnTo>
                      <a:pt x="755" y="623"/>
                    </a:lnTo>
                    <a:lnTo>
                      <a:pt x="881" y="524"/>
                    </a:lnTo>
                    <a:lnTo>
                      <a:pt x="827" y="396"/>
                    </a:lnTo>
                    <a:lnTo>
                      <a:pt x="673" y="190"/>
                    </a:lnTo>
                    <a:lnTo>
                      <a:pt x="546" y="81"/>
                    </a:lnTo>
                    <a:close/>
                  </a:path>
                </a:pathLst>
              </a:custGeom>
              <a:solidFill>
                <a:srgbClr val="E9F6F6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8" name="Freeform 24"/>
              <p:cNvSpPr>
                <a:spLocks noChangeAspect="1"/>
              </p:cNvSpPr>
              <p:nvPr/>
            </p:nvSpPr>
            <p:spPr bwMode="auto">
              <a:xfrm>
                <a:off x="3684" y="4032"/>
                <a:ext cx="1161" cy="735"/>
              </a:xfrm>
              <a:custGeom>
                <a:avLst/>
                <a:gdLst>
                  <a:gd name="T0" fmla="*/ 335 w 1161"/>
                  <a:gd name="T1" fmla="*/ 0 h 735"/>
                  <a:gd name="T2" fmla="*/ 287 w 1161"/>
                  <a:gd name="T3" fmla="*/ 75 h 735"/>
                  <a:gd name="T4" fmla="*/ 293 w 1161"/>
                  <a:gd name="T5" fmla="*/ 186 h 735"/>
                  <a:gd name="T6" fmla="*/ 394 w 1161"/>
                  <a:gd name="T7" fmla="*/ 298 h 735"/>
                  <a:gd name="T8" fmla="*/ 646 w 1161"/>
                  <a:gd name="T9" fmla="*/ 409 h 735"/>
                  <a:gd name="T10" fmla="*/ 891 w 1161"/>
                  <a:gd name="T11" fmla="*/ 490 h 735"/>
                  <a:gd name="T12" fmla="*/ 1053 w 1161"/>
                  <a:gd name="T13" fmla="*/ 589 h 735"/>
                  <a:gd name="T14" fmla="*/ 1161 w 1161"/>
                  <a:gd name="T15" fmla="*/ 717 h 735"/>
                  <a:gd name="T16" fmla="*/ 1125 w 1161"/>
                  <a:gd name="T17" fmla="*/ 720 h 735"/>
                  <a:gd name="T18" fmla="*/ 1101 w 1161"/>
                  <a:gd name="T19" fmla="*/ 723 h 735"/>
                  <a:gd name="T20" fmla="*/ 1059 w 1161"/>
                  <a:gd name="T21" fmla="*/ 729 h 735"/>
                  <a:gd name="T22" fmla="*/ 999 w 1161"/>
                  <a:gd name="T23" fmla="*/ 732 h 735"/>
                  <a:gd name="T24" fmla="*/ 927 w 1161"/>
                  <a:gd name="T25" fmla="*/ 735 h 735"/>
                  <a:gd name="T26" fmla="*/ 840 w 1161"/>
                  <a:gd name="T27" fmla="*/ 732 h 735"/>
                  <a:gd name="T28" fmla="*/ 789 w 1161"/>
                  <a:gd name="T29" fmla="*/ 723 h 735"/>
                  <a:gd name="T30" fmla="*/ 651 w 1161"/>
                  <a:gd name="T31" fmla="*/ 693 h 735"/>
                  <a:gd name="T32" fmla="*/ 528 w 1161"/>
                  <a:gd name="T33" fmla="*/ 657 h 735"/>
                  <a:gd name="T34" fmla="*/ 402 w 1161"/>
                  <a:gd name="T35" fmla="*/ 606 h 735"/>
                  <a:gd name="T36" fmla="*/ 282 w 1161"/>
                  <a:gd name="T37" fmla="*/ 543 h 735"/>
                  <a:gd name="T38" fmla="*/ 207 w 1161"/>
                  <a:gd name="T39" fmla="*/ 501 h 735"/>
                  <a:gd name="T40" fmla="*/ 126 w 1161"/>
                  <a:gd name="T41" fmla="*/ 426 h 735"/>
                  <a:gd name="T42" fmla="*/ 57 w 1161"/>
                  <a:gd name="T43" fmla="*/ 375 h 735"/>
                  <a:gd name="T44" fmla="*/ 0 w 1161"/>
                  <a:gd name="T45" fmla="*/ 309 h 735"/>
                  <a:gd name="T46" fmla="*/ 113 w 1161"/>
                  <a:gd name="T47" fmla="*/ 162 h 735"/>
                  <a:gd name="T48" fmla="*/ 335 w 1161"/>
                  <a:gd name="T49" fmla="*/ 0 h 735"/>
                  <a:gd name="T50" fmla="*/ 335 w 1161"/>
                  <a:gd name="T51" fmla="*/ 0 h 7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1"/>
                  <a:gd name="T79" fmla="*/ 0 h 735"/>
                  <a:gd name="T80" fmla="*/ 1161 w 1161"/>
                  <a:gd name="T81" fmla="*/ 735 h 7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1" h="735">
                    <a:moveTo>
                      <a:pt x="335" y="0"/>
                    </a:moveTo>
                    <a:lnTo>
                      <a:pt x="287" y="75"/>
                    </a:lnTo>
                    <a:lnTo>
                      <a:pt x="293" y="186"/>
                    </a:lnTo>
                    <a:lnTo>
                      <a:pt x="394" y="298"/>
                    </a:lnTo>
                    <a:lnTo>
                      <a:pt x="646" y="409"/>
                    </a:lnTo>
                    <a:lnTo>
                      <a:pt x="891" y="490"/>
                    </a:lnTo>
                    <a:lnTo>
                      <a:pt x="1053" y="589"/>
                    </a:lnTo>
                    <a:lnTo>
                      <a:pt x="1161" y="717"/>
                    </a:lnTo>
                    <a:lnTo>
                      <a:pt x="1125" y="720"/>
                    </a:lnTo>
                    <a:lnTo>
                      <a:pt x="1101" y="723"/>
                    </a:lnTo>
                    <a:lnTo>
                      <a:pt x="1059" y="729"/>
                    </a:lnTo>
                    <a:lnTo>
                      <a:pt x="999" y="732"/>
                    </a:lnTo>
                    <a:lnTo>
                      <a:pt x="927" y="735"/>
                    </a:lnTo>
                    <a:lnTo>
                      <a:pt x="840" y="732"/>
                    </a:lnTo>
                    <a:lnTo>
                      <a:pt x="789" y="723"/>
                    </a:lnTo>
                    <a:lnTo>
                      <a:pt x="651" y="693"/>
                    </a:lnTo>
                    <a:lnTo>
                      <a:pt x="528" y="657"/>
                    </a:lnTo>
                    <a:lnTo>
                      <a:pt x="402" y="606"/>
                    </a:lnTo>
                    <a:lnTo>
                      <a:pt x="282" y="543"/>
                    </a:lnTo>
                    <a:lnTo>
                      <a:pt x="207" y="501"/>
                    </a:lnTo>
                    <a:lnTo>
                      <a:pt x="126" y="426"/>
                    </a:lnTo>
                    <a:lnTo>
                      <a:pt x="57" y="375"/>
                    </a:lnTo>
                    <a:lnTo>
                      <a:pt x="0" y="309"/>
                    </a:lnTo>
                    <a:lnTo>
                      <a:pt x="113" y="16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CBFB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Freeform 23"/>
              <p:cNvSpPr>
                <a:spLocks noChangeAspect="1"/>
              </p:cNvSpPr>
              <p:nvPr/>
            </p:nvSpPr>
            <p:spPr bwMode="auto">
              <a:xfrm>
                <a:off x="5401" y="4124"/>
                <a:ext cx="218" cy="346"/>
              </a:xfrm>
              <a:custGeom>
                <a:avLst/>
                <a:gdLst>
                  <a:gd name="T0" fmla="*/ 218 w 218"/>
                  <a:gd name="T1" fmla="*/ 169 h 346"/>
                  <a:gd name="T2" fmla="*/ 15 w 218"/>
                  <a:gd name="T3" fmla="*/ 0 h 346"/>
                  <a:gd name="T4" fmla="*/ 15 w 218"/>
                  <a:gd name="T5" fmla="*/ 0 h 346"/>
                  <a:gd name="T6" fmla="*/ 52 w 218"/>
                  <a:gd name="T7" fmla="*/ 181 h 346"/>
                  <a:gd name="T8" fmla="*/ 0 w 218"/>
                  <a:gd name="T9" fmla="*/ 285 h 346"/>
                  <a:gd name="T10" fmla="*/ 56 w 218"/>
                  <a:gd name="T11" fmla="*/ 346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"/>
                  <a:gd name="T19" fmla="*/ 0 h 346"/>
                  <a:gd name="T20" fmla="*/ 218 w 218"/>
                  <a:gd name="T21" fmla="*/ 346 h 3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" h="346">
                    <a:moveTo>
                      <a:pt x="218" y="169"/>
                    </a:moveTo>
                    <a:lnTo>
                      <a:pt x="15" y="0"/>
                    </a:lnTo>
                    <a:lnTo>
                      <a:pt x="52" y="181"/>
                    </a:lnTo>
                    <a:lnTo>
                      <a:pt x="0" y="285"/>
                    </a:lnTo>
                    <a:lnTo>
                      <a:pt x="56" y="346"/>
                    </a:lnTo>
                  </a:path>
                </a:pathLst>
              </a:custGeom>
              <a:solidFill>
                <a:srgbClr val="B3D9B3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0" name="Freeform 22"/>
              <p:cNvSpPr>
                <a:spLocks noChangeAspect="1"/>
              </p:cNvSpPr>
              <p:nvPr/>
            </p:nvSpPr>
            <p:spPr bwMode="auto">
              <a:xfrm>
                <a:off x="4352" y="3949"/>
                <a:ext cx="257" cy="83"/>
              </a:xfrm>
              <a:custGeom>
                <a:avLst/>
                <a:gdLst>
                  <a:gd name="T0" fmla="*/ 0 w 246"/>
                  <a:gd name="T1" fmla="*/ 16 h 80"/>
                  <a:gd name="T2" fmla="*/ 191 w 246"/>
                  <a:gd name="T3" fmla="*/ 0 h 80"/>
                  <a:gd name="T4" fmla="*/ 268 w 246"/>
                  <a:gd name="T5" fmla="*/ 16 h 80"/>
                  <a:gd name="T6" fmla="*/ 230 w 246"/>
                  <a:gd name="T7" fmla="*/ 86 h 80"/>
                  <a:gd name="T8" fmla="*/ 115 w 246"/>
                  <a:gd name="T9" fmla="*/ 54 h 80"/>
                  <a:gd name="T10" fmla="*/ 39 w 246"/>
                  <a:gd name="T11" fmla="*/ 58 h 80"/>
                  <a:gd name="T12" fmla="*/ 0 w 246"/>
                  <a:gd name="T13" fmla="*/ 16 h 80"/>
                  <a:gd name="T14" fmla="*/ 0 w 246"/>
                  <a:gd name="T15" fmla="*/ 16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6"/>
                  <a:gd name="T25" fmla="*/ 0 h 80"/>
                  <a:gd name="T26" fmla="*/ 246 w 24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6" h="80">
                    <a:moveTo>
                      <a:pt x="0" y="14"/>
                    </a:moveTo>
                    <a:lnTo>
                      <a:pt x="175" y="0"/>
                    </a:lnTo>
                    <a:lnTo>
                      <a:pt x="246" y="14"/>
                    </a:lnTo>
                    <a:lnTo>
                      <a:pt x="211" y="80"/>
                    </a:lnTo>
                    <a:lnTo>
                      <a:pt x="105" y="50"/>
                    </a:lnTo>
                    <a:lnTo>
                      <a:pt x="35" y="5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CBF8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1" name="Freeform 21"/>
              <p:cNvSpPr>
                <a:spLocks noChangeAspect="1"/>
              </p:cNvSpPr>
              <p:nvPr/>
            </p:nvSpPr>
            <p:spPr bwMode="auto">
              <a:xfrm>
                <a:off x="4000" y="4048"/>
                <a:ext cx="1078" cy="719"/>
              </a:xfrm>
              <a:custGeom>
                <a:avLst/>
                <a:gdLst>
                  <a:gd name="T0" fmla="*/ 362 w 1078"/>
                  <a:gd name="T1" fmla="*/ 15 h 719"/>
                  <a:gd name="T2" fmla="*/ 205 w 1078"/>
                  <a:gd name="T3" fmla="*/ 81 h 719"/>
                  <a:gd name="T4" fmla="*/ 162 w 1078"/>
                  <a:gd name="T5" fmla="*/ 181 h 719"/>
                  <a:gd name="T6" fmla="*/ 0 w 1078"/>
                  <a:gd name="T7" fmla="*/ 362 h 719"/>
                  <a:gd name="T8" fmla="*/ 10 w 1078"/>
                  <a:gd name="T9" fmla="*/ 473 h 719"/>
                  <a:gd name="T10" fmla="*/ 2 w 1078"/>
                  <a:gd name="T11" fmla="*/ 551 h 719"/>
                  <a:gd name="T12" fmla="*/ 158 w 1078"/>
                  <a:gd name="T13" fmla="*/ 629 h 719"/>
                  <a:gd name="T14" fmla="*/ 410 w 1078"/>
                  <a:gd name="T15" fmla="*/ 698 h 719"/>
                  <a:gd name="T16" fmla="*/ 556 w 1078"/>
                  <a:gd name="T17" fmla="*/ 617 h 719"/>
                  <a:gd name="T18" fmla="*/ 652 w 1078"/>
                  <a:gd name="T19" fmla="*/ 595 h 719"/>
                  <a:gd name="T20" fmla="*/ 698 w 1078"/>
                  <a:gd name="T21" fmla="*/ 719 h 719"/>
                  <a:gd name="T22" fmla="*/ 756 w 1078"/>
                  <a:gd name="T23" fmla="*/ 595 h 719"/>
                  <a:gd name="T24" fmla="*/ 826 w 1078"/>
                  <a:gd name="T25" fmla="*/ 561 h 719"/>
                  <a:gd name="T26" fmla="*/ 920 w 1078"/>
                  <a:gd name="T27" fmla="*/ 451 h 719"/>
                  <a:gd name="T28" fmla="*/ 1078 w 1078"/>
                  <a:gd name="T29" fmla="*/ 297 h 719"/>
                  <a:gd name="T30" fmla="*/ 1041 w 1078"/>
                  <a:gd name="T31" fmla="*/ 214 h 719"/>
                  <a:gd name="T32" fmla="*/ 820 w 1078"/>
                  <a:gd name="T33" fmla="*/ 362 h 719"/>
                  <a:gd name="T34" fmla="*/ 894 w 1078"/>
                  <a:gd name="T35" fmla="*/ 221 h 719"/>
                  <a:gd name="T36" fmla="*/ 1047 w 1078"/>
                  <a:gd name="T37" fmla="*/ 92 h 719"/>
                  <a:gd name="T38" fmla="*/ 915 w 1078"/>
                  <a:gd name="T39" fmla="*/ 0 h 719"/>
                  <a:gd name="T40" fmla="*/ 794 w 1078"/>
                  <a:gd name="T41" fmla="*/ 44 h 719"/>
                  <a:gd name="T42" fmla="*/ 679 w 1078"/>
                  <a:gd name="T43" fmla="*/ 170 h 719"/>
                  <a:gd name="T44" fmla="*/ 683 w 1078"/>
                  <a:gd name="T45" fmla="*/ 314 h 719"/>
                  <a:gd name="T46" fmla="*/ 631 w 1078"/>
                  <a:gd name="T47" fmla="*/ 329 h 719"/>
                  <a:gd name="T48" fmla="*/ 589 w 1078"/>
                  <a:gd name="T49" fmla="*/ 242 h 719"/>
                  <a:gd name="T50" fmla="*/ 472 w 1078"/>
                  <a:gd name="T51" fmla="*/ 242 h 719"/>
                  <a:gd name="T52" fmla="*/ 458 w 1078"/>
                  <a:gd name="T53" fmla="*/ 181 h 719"/>
                  <a:gd name="T54" fmla="*/ 483 w 1078"/>
                  <a:gd name="T55" fmla="*/ 66 h 719"/>
                  <a:gd name="T56" fmla="*/ 458 w 1078"/>
                  <a:gd name="T57" fmla="*/ 33 h 719"/>
                  <a:gd name="T58" fmla="*/ 362 w 1078"/>
                  <a:gd name="T59" fmla="*/ 15 h 719"/>
                  <a:gd name="T60" fmla="*/ 362 w 1078"/>
                  <a:gd name="T61" fmla="*/ 15 h 7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78"/>
                  <a:gd name="T94" fmla="*/ 0 h 719"/>
                  <a:gd name="T95" fmla="*/ 1078 w 1078"/>
                  <a:gd name="T96" fmla="*/ 719 h 7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78" h="719">
                    <a:moveTo>
                      <a:pt x="362" y="15"/>
                    </a:moveTo>
                    <a:lnTo>
                      <a:pt x="205" y="81"/>
                    </a:lnTo>
                    <a:lnTo>
                      <a:pt x="162" y="181"/>
                    </a:lnTo>
                    <a:lnTo>
                      <a:pt x="0" y="362"/>
                    </a:lnTo>
                    <a:lnTo>
                      <a:pt x="10" y="473"/>
                    </a:lnTo>
                    <a:lnTo>
                      <a:pt x="2" y="551"/>
                    </a:lnTo>
                    <a:lnTo>
                      <a:pt x="158" y="629"/>
                    </a:lnTo>
                    <a:lnTo>
                      <a:pt x="410" y="698"/>
                    </a:lnTo>
                    <a:lnTo>
                      <a:pt x="556" y="617"/>
                    </a:lnTo>
                    <a:lnTo>
                      <a:pt x="652" y="595"/>
                    </a:lnTo>
                    <a:lnTo>
                      <a:pt x="698" y="719"/>
                    </a:lnTo>
                    <a:lnTo>
                      <a:pt x="756" y="595"/>
                    </a:lnTo>
                    <a:lnTo>
                      <a:pt x="826" y="561"/>
                    </a:lnTo>
                    <a:lnTo>
                      <a:pt x="920" y="451"/>
                    </a:lnTo>
                    <a:lnTo>
                      <a:pt x="1078" y="297"/>
                    </a:lnTo>
                    <a:lnTo>
                      <a:pt x="1041" y="214"/>
                    </a:lnTo>
                    <a:lnTo>
                      <a:pt x="820" y="362"/>
                    </a:lnTo>
                    <a:lnTo>
                      <a:pt x="894" y="221"/>
                    </a:lnTo>
                    <a:lnTo>
                      <a:pt x="1047" y="92"/>
                    </a:lnTo>
                    <a:lnTo>
                      <a:pt x="915" y="0"/>
                    </a:lnTo>
                    <a:lnTo>
                      <a:pt x="794" y="44"/>
                    </a:lnTo>
                    <a:lnTo>
                      <a:pt x="679" y="170"/>
                    </a:lnTo>
                    <a:lnTo>
                      <a:pt x="683" y="314"/>
                    </a:lnTo>
                    <a:lnTo>
                      <a:pt x="631" y="329"/>
                    </a:lnTo>
                    <a:lnTo>
                      <a:pt x="589" y="242"/>
                    </a:lnTo>
                    <a:lnTo>
                      <a:pt x="472" y="242"/>
                    </a:lnTo>
                    <a:lnTo>
                      <a:pt x="458" y="181"/>
                    </a:lnTo>
                    <a:lnTo>
                      <a:pt x="483" y="66"/>
                    </a:lnTo>
                    <a:lnTo>
                      <a:pt x="458" y="33"/>
                    </a:lnTo>
                    <a:lnTo>
                      <a:pt x="362" y="15"/>
                    </a:lnTo>
                    <a:close/>
                  </a:path>
                </a:pathLst>
              </a:custGeom>
              <a:solidFill>
                <a:srgbClr val="66997F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2" name="Freeform 20"/>
              <p:cNvSpPr>
                <a:spLocks noChangeAspect="1"/>
              </p:cNvSpPr>
              <p:nvPr/>
            </p:nvSpPr>
            <p:spPr bwMode="auto">
              <a:xfrm>
                <a:off x="3660" y="3837"/>
                <a:ext cx="1005" cy="543"/>
              </a:xfrm>
              <a:custGeom>
                <a:avLst/>
                <a:gdLst>
                  <a:gd name="T0" fmla="*/ 48 w 1005"/>
                  <a:gd name="T1" fmla="*/ 543 h 543"/>
                  <a:gd name="T2" fmla="*/ 76 w 1005"/>
                  <a:gd name="T3" fmla="*/ 506 h 543"/>
                  <a:gd name="T4" fmla="*/ 167 w 1005"/>
                  <a:gd name="T5" fmla="*/ 396 h 543"/>
                  <a:gd name="T6" fmla="*/ 259 w 1005"/>
                  <a:gd name="T7" fmla="*/ 290 h 543"/>
                  <a:gd name="T8" fmla="*/ 386 w 1005"/>
                  <a:gd name="T9" fmla="*/ 190 h 543"/>
                  <a:gd name="T10" fmla="*/ 533 w 1005"/>
                  <a:gd name="T11" fmla="*/ 122 h 543"/>
                  <a:gd name="T12" fmla="*/ 665 w 1005"/>
                  <a:gd name="T13" fmla="*/ 73 h 543"/>
                  <a:gd name="T14" fmla="*/ 853 w 1005"/>
                  <a:gd name="T15" fmla="*/ 41 h 543"/>
                  <a:gd name="T16" fmla="*/ 1005 w 1005"/>
                  <a:gd name="T17" fmla="*/ 15 h 543"/>
                  <a:gd name="T18" fmla="*/ 1005 w 1005"/>
                  <a:gd name="T19" fmla="*/ 15 h 543"/>
                  <a:gd name="T20" fmla="*/ 833 w 1005"/>
                  <a:gd name="T21" fmla="*/ 0 h 543"/>
                  <a:gd name="T22" fmla="*/ 650 w 1005"/>
                  <a:gd name="T23" fmla="*/ 26 h 543"/>
                  <a:gd name="T24" fmla="*/ 487 w 1005"/>
                  <a:gd name="T25" fmla="*/ 73 h 543"/>
                  <a:gd name="T26" fmla="*/ 375 w 1005"/>
                  <a:gd name="T27" fmla="*/ 127 h 543"/>
                  <a:gd name="T28" fmla="*/ 269 w 1005"/>
                  <a:gd name="T29" fmla="*/ 201 h 543"/>
                  <a:gd name="T30" fmla="*/ 162 w 1005"/>
                  <a:gd name="T31" fmla="*/ 290 h 543"/>
                  <a:gd name="T32" fmla="*/ 46 w 1005"/>
                  <a:gd name="T33" fmla="*/ 428 h 543"/>
                  <a:gd name="T34" fmla="*/ 0 w 1005"/>
                  <a:gd name="T35" fmla="*/ 498 h 5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5"/>
                  <a:gd name="T55" fmla="*/ 0 h 543"/>
                  <a:gd name="T56" fmla="*/ 1005 w 1005"/>
                  <a:gd name="T57" fmla="*/ 543 h 5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5" h="543">
                    <a:moveTo>
                      <a:pt x="48" y="543"/>
                    </a:moveTo>
                    <a:lnTo>
                      <a:pt x="76" y="506"/>
                    </a:lnTo>
                    <a:lnTo>
                      <a:pt x="167" y="396"/>
                    </a:lnTo>
                    <a:lnTo>
                      <a:pt x="259" y="290"/>
                    </a:lnTo>
                    <a:lnTo>
                      <a:pt x="386" y="190"/>
                    </a:lnTo>
                    <a:lnTo>
                      <a:pt x="533" y="122"/>
                    </a:lnTo>
                    <a:lnTo>
                      <a:pt x="665" y="73"/>
                    </a:lnTo>
                    <a:lnTo>
                      <a:pt x="853" y="41"/>
                    </a:lnTo>
                    <a:lnTo>
                      <a:pt x="1005" y="15"/>
                    </a:lnTo>
                    <a:lnTo>
                      <a:pt x="833" y="0"/>
                    </a:lnTo>
                    <a:lnTo>
                      <a:pt x="650" y="26"/>
                    </a:lnTo>
                    <a:lnTo>
                      <a:pt x="487" y="73"/>
                    </a:lnTo>
                    <a:lnTo>
                      <a:pt x="375" y="127"/>
                    </a:lnTo>
                    <a:lnTo>
                      <a:pt x="269" y="201"/>
                    </a:lnTo>
                    <a:lnTo>
                      <a:pt x="162" y="290"/>
                    </a:lnTo>
                    <a:lnTo>
                      <a:pt x="46" y="428"/>
                    </a:lnTo>
                    <a:lnTo>
                      <a:pt x="0" y="498"/>
                    </a:lnTo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3" name="Freeform 19"/>
              <p:cNvSpPr>
                <a:spLocks noChangeAspect="1"/>
              </p:cNvSpPr>
              <p:nvPr/>
            </p:nvSpPr>
            <p:spPr bwMode="auto">
              <a:xfrm>
                <a:off x="4659" y="3855"/>
                <a:ext cx="966" cy="485"/>
              </a:xfrm>
              <a:custGeom>
                <a:avLst/>
                <a:gdLst>
                  <a:gd name="T0" fmla="*/ 933 w 966"/>
                  <a:gd name="T1" fmla="*/ 485 h 485"/>
                  <a:gd name="T2" fmla="*/ 852 w 966"/>
                  <a:gd name="T3" fmla="*/ 407 h 485"/>
                  <a:gd name="T4" fmla="*/ 699 w 966"/>
                  <a:gd name="T5" fmla="*/ 269 h 485"/>
                  <a:gd name="T6" fmla="*/ 563 w 966"/>
                  <a:gd name="T7" fmla="*/ 184 h 485"/>
                  <a:gd name="T8" fmla="*/ 422 w 966"/>
                  <a:gd name="T9" fmla="*/ 127 h 485"/>
                  <a:gd name="T10" fmla="*/ 264 w 966"/>
                  <a:gd name="T11" fmla="*/ 62 h 485"/>
                  <a:gd name="T12" fmla="*/ 0 w 966"/>
                  <a:gd name="T13" fmla="*/ 0 h 485"/>
                  <a:gd name="T14" fmla="*/ 199 w 966"/>
                  <a:gd name="T15" fmla="*/ 10 h 485"/>
                  <a:gd name="T16" fmla="*/ 396 w 966"/>
                  <a:gd name="T17" fmla="*/ 62 h 485"/>
                  <a:gd name="T18" fmla="*/ 542 w 966"/>
                  <a:gd name="T19" fmla="*/ 116 h 485"/>
                  <a:gd name="T20" fmla="*/ 685 w 966"/>
                  <a:gd name="T21" fmla="*/ 184 h 485"/>
                  <a:gd name="T22" fmla="*/ 814 w 966"/>
                  <a:gd name="T23" fmla="*/ 271 h 485"/>
                  <a:gd name="T24" fmla="*/ 908 w 966"/>
                  <a:gd name="T25" fmla="*/ 364 h 485"/>
                  <a:gd name="T26" fmla="*/ 966 w 966"/>
                  <a:gd name="T27" fmla="*/ 420 h 4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6"/>
                  <a:gd name="T43" fmla="*/ 0 h 485"/>
                  <a:gd name="T44" fmla="*/ 966 w 966"/>
                  <a:gd name="T45" fmla="*/ 485 h 4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6" h="485">
                    <a:moveTo>
                      <a:pt x="933" y="485"/>
                    </a:moveTo>
                    <a:lnTo>
                      <a:pt x="852" y="407"/>
                    </a:lnTo>
                    <a:lnTo>
                      <a:pt x="699" y="269"/>
                    </a:lnTo>
                    <a:lnTo>
                      <a:pt x="563" y="184"/>
                    </a:lnTo>
                    <a:lnTo>
                      <a:pt x="422" y="127"/>
                    </a:lnTo>
                    <a:lnTo>
                      <a:pt x="264" y="62"/>
                    </a:lnTo>
                    <a:lnTo>
                      <a:pt x="0" y="0"/>
                    </a:lnTo>
                    <a:lnTo>
                      <a:pt x="199" y="10"/>
                    </a:lnTo>
                    <a:lnTo>
                      <a:pt x="396" y="62"/>
                    </a:lnTo>
                    <a:lnTo>
                      <a:pt x="542" y="116"/>
                    </a:lnTo>
                    <a:lnTo>
                      <a:pt x="685" y="184"/>
                    </a:lnTo>
                    <a:lnTo>
                      <a:pt x="814" y="271"/>
                    </a:lnTo>
                    <a:lnTo>
                      <a:pt x="908" y="364"/>
                    </a:lnTo>
                    <a:lnTo>
                      <a:pt x="966" y="420"/>
                    </a:lnTo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4" name="Freeform 18"/>
              <p:cNvSpPr>
                <a:spLocks noChangeAspect="1"/>
              </p:cNvSpPr>
              <p:nvPr/>
            </p:nvSpPr>
            <p:spPr bwMode="auto">
              <a:xfrm>
                <a:off x="3729" y="4201"/>
                <a:ext cx="425" cy="233"/>
              </a:xfrm>
              <a:custGeom>
                <a:avLst/>
                <a:gdLst>
                  <a:gd name="T0" fmla="*/ 0 w 425"/>
                  <a:gd name="T1" fmla="*/ 194 h 233"/>
                  <a:gd name="T2" fmla="*/ 96 w 425"/>
                  <a:gd name="T3" fmla="*/ 148 h 233"/>
                  <a:gd name="T4" fmla="*/ 212 w 425"/>
                  <a:gd name="T5" fmla="*/ 84 h 233"/>
                  <a:gd name="T6" fmla="*/ 298 w 425"/>
                  <a:gd name="T7" fmla="*/ 42 h 233"/>
                  <a:gd name="T8" fmla="*/ 359 w 425"/>
                  <a:gd name="T9" fmla="*/ 11 h 233"/>
                  <a:gd name="T10" fmla="*/ 425 w 425"/>
                  <a:gd name="T11" fmla="*/ 0 h 233"/>
                  <a:gd name="T12" fmla="*/ 425 w 425"/>
                  <a:gd name="T13" fmla="*/ 27 h 233"/>
                  <a:gd name="T14" fmla="*/ 314 w 425"/>
                  <a:gd name="T15" fmla="*/ 79 h 233"/>
                  <a:gd name="T16" fmla="*/ 171 w 425"/>
                  <a:gd name="T17" fmla="*/ 152 h 233"/>
                  <a:gd name="T18" fmla="*/ 42 w 425"/>
                  <a:gd name="T19" fmla="*/ 233 h 233"/>
                  <a:gd name="T20" fmla="*/ 0 w 425"/>
                  <a:gd name="T21" fmla="*/ 194 h 2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5"/>
                  <a:gd name="T34" fmla="*/ 0 h 233"/>
                  <a:gd name="T35" fmla="*/ 425 w 425"/>
                  <a:gd name="T36" fmla="*/ 233 h 2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5" h="233">
                    <a:moveTo>
                      <a:pt x="0" y="194"/>
                    </a:moveTo>
                    <a:lnTo>
                      <a:pt x="96" y="148"/>
                    </a:lnTo>
                    <a:lnTo>
                      <a:pt x="212" y="84"/>
                    </a:lnTo>
                    <a:lnTo>
                      <a:pt x="298" y="42"/>
                    </a:lnTo>
                    <a:lnTo>
                      <a:pt x="359" y="11"/>
                    </a:lnTo>
                    <a:lnTo>
                      <a:pt x="425" y="0"/>
                    </a:lnTo>
                    <a:lnTo>
                      <a:pt x="425" y="27"/>
                    </a:lnTo>
                    <a:lnTo>
                      <a:pt x="314" y="79"/>
                    </a:lnTo>
                    <a:lnTo>
                      <a:pt x="171" y="152"/>
                    </a:lnTo>
                    <a:lnTo>
                      <a:pt x="42" y="233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5" name="Freeform 17"/>
              <p:cNvSpPr>
                <a:spLocks noChangeAspect="1"/>
              </p:cNvSpPr>
              <p:nvPr/>
            </p:nvSpPr>
            <p:spPr bwMode="auto">
              <a:xfrm>
                <a:off x="4135" y="4628"/>
                <a:ext cx="136" cy="52"/>
              </a:xfrm>
              <a:custGeom>
                <a:avLst/>
                <a:gdLst>
                  <a:gd name="T0" fmla="*/ 0 w 136"/>
                  <a:gd name="T1" fmla="*/ 37 h 52"/>
                  <a:gd name="T2" fmla="*/ 136 w 136"/>
                  <a:gd name="T3" fmla="*/ 0 h 52"/>
                  <a:gd name="T4" fmla="*/ 46 w 136"/>
                  <a:gd name="T5" fmla="*/ 52 h 52"/>
                  <a:gd name="T6" fmla="*/ 0 w 136"/>
                  <a:gd name="T7" fmla="*/ 37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52"/>
                  <a:gd name="T14" fmla="*/ 136 w 136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52">
                    <a:moveTo>
                      <a:pt x="0" y="37"/>
                    </a:moveTo>
                    <a:lnTo>
                      <a:pt x="136" y="0"/>
                    </a:lnTo>
                    <a:lnTo>
                      <a:pt x="46" y="5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Freeform 16"/>
              <p:cNvSpPr>
                <a:spLocks noChangeAspect="1"/>
              </p:cNvSpPr>
              <p:nvPr/>
            </p:nvSpPr>
            <p:spPr bwMode="auto">
              <a:xfrm>
                <a:off x="3903" y="4475"/>
                <a:ext cx="36" cy="82"/>
              </a:xfrm>
              <a:custGeom>
                <a:avLst/>
                <a:gdLst>
                  <a:gd name="T0" fmla="*/ 33 w 36"/>
                  <a:gd name="T1" fmla="*/ 82 h 82"/>
                  <a:gd name="T2" fmla="*/ 36 w 36"/>
                  <a:gd name="T3" fmla="*/ 48 h 82"/>
                  <a:gd name="T4" fmla="*/ 26 w 36"/>
                  <a:gd name="T5" fmla="*/ 0 h 82"/>
                  <a:gd name="T6" fmla="*/ 26 w 36"/>
                  <a:gd name="T7" fmla="*/ 0 h 82"/>
                  <a:gd name="T8" fmla="*/ 0 w 36"/>
                  <a:gd name="T9" fmla="*/ 61 h 82"/>
                  <a:gd name="T10" fmla="*/ 33 w 36"/>
                  <a:gd name="T11" fmla="*/ 82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82"/>
                  <a:gd name="T20" fmla="*/ 36 w 36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82">
                    <a:moveTo>
                      <a:pt x="33" y="82"/>
                    </a:moveTo>
                    <a:lnTo>
                      <a:pt x="36" y="48"/>
                    </a:lnTo>
                    <a:lnTo>
                      <a:pt x="26" y="0"/>
                    </a:lnTo>
                    <a:lnTo>
                      <a:pt x="0" y="61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Freeform 15"/>
              <p:cNvSpPr>
                <a:spLocks noChangeAspect="1"/>
              </p:cNvSpPr>
              <p:nvPr/>
            </p:nvSpPr>
            <p:spPr bwMode="auto">
              <a:xfrm>
                <a:off x="3985" y="3872"/>
                <a:ext cx="426" cy="428"/>
              </a:xfrm>
              <a:custGeom>
                <a:avLst/>
                <a:gdLst>
                  <a:gd name="T0" fmla="*/ 378 w 406"/>
                  <a:gd name="T1" fmla="*/ 0 h 391"/>
                  <a:gd name="T2" fmla="*/ 267 w 406"/>
                  <a:gd name="T3" fmla="*/ 86 h 391"/>
                  <a:gd name="T4" fmla="*/ 192 w 406"/>
                  <a:gd name="T5" fmla="*/ 157 h 391"/>
                  <a:gd name="T6" fmla="*/ 129 w 406"/>
                  <a:gd name="T7" fmla="*/ 238 h 391"/>
                  <a:gd name="T8" fmla="*/ 64 w 406"/>
                  <a:gd name="T9" fmla="*/ 314 h 391"/>
                  <a:gd name="T10" fmla="*/ 0 w 406"/>
                  <a:gd name="T11" fmla="*/ 469 h 391"/>
                  <a:gd name="T12" fmla="*/ 74 w 406"/>
                  <a:gd name="T13" fmla="*/ 421 h 391"/>
                  <a:gd name="T14" fmla="*/ 133 w 406"/>
                  <a:gd name="T15" fmla="*/ 319 h 391"/>
                  <a:gd name="T16" fmla="*/ 219 w 406"/>
                  <a:gd name="T17" fmla="*/ 213 h 391"/>
                  <a:gd name="T18" fmla="*/ 287 w 406"/>
                  <a:gd name="T19" fmla="*/ 139 h 391"/>
                  <a:gd name="T20" fmla="*/ 362 w 406"/>
                  <a:gd name="T21" fmla="*/ 76 h 391"/>
                  <a:gd name="T22" fmla="*/ 447 w 406"/>
                  <a:gd name="T23" fmla="*/ 4 h 391"/>
                  <a:gd name="T24" fmla="*/ 378 w 406"/>
                  <a:gd name="T25" fmla="*/ 0 h 391"/>
                  <a:gd name="T26" fmla="*/ 378 w 406"/>
                  <a:gd name="T27" fmla="*/ 0 h 3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391"/>
                  <a:gd name="T44" fmla="*/ 406 w 406"/>
                  <a:gd name="T45" fmla="*/ 391 h 3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391">
                    <a:moveTo>
                      <a:pt x="343" y="0"/>
                    </a:moveTo>
                    <a:lnTo>
                      <a:pt x="242" y="72"/>
                    </a:lnTo>
                    <a:lnTo>
                      <a:pt x="174" y="131"/>
                    </a:lnTo>
                    <a:lnTo>
                      <a:pt x="117" y="198"/>
                    </a:lnTo>
                    <a:lnTo>
                      <a:pt x="58" y="262"/>
                    </a:lnTo>
                    <a:lnTo>
                      <a:pt x="0" y="391"/>
                    </a:lnTo>
                    <a:lnTo>
                      <a:pt x="68" y="352"/>
                    </a:lnTo>
                    <a:lnTo>
                      <a:pt x="121" y="266"/>
                    </a:lnTo>
                    <a:lnTo>
                      <a:pt x="199" y="178"/>
                    </a:lnTo>
                    <a:lnTo>
                      <a:pt x="261" y="116"/>
                    </a:lnTo>
                    <a:lnTo>
                      <a:pt x="329" y="63"/>
                    </a:lnTo>
                    <a:lnTo>
                      <a:pt x="406" y="4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Freeform 14"/>
              <p:cNvSpPr>
                <a:spLocks noChangeAspect="1"/>
              </p:cNvSpPr>
              <p:nvPr/>
            </p:nvSpPr>
            <p:spPr bwMode="auto">
              <a:xfrm>
                <a:off x="4558" y="3888"/>
                <a:ext cx="524" cy="819"/>
              </a:xfrm>
              <a:custGeom>
                <a:avLst/>
                <a:gdLst>
                  <a:gd name="T0" fmla="*/ 524 w 524"/>
                  <a:gd name="T1" fmla="*/ 801 h 819"/>
                  <a:gd name="T2" fmla="*/ 512 w 524"/>
                  <a:gd name="T3" fmla="*/ 706 h 819"/>
                  <a:gd name="T4" fmla="*/ 478 w 524"/>
                  <a:gd name="T5" fmla="*/ 579 h 819"/>
                  <a:gd name="T6" fmla="*/ 437 w 524"/>
                  <a:gd name="T7" fmla="*/ 453 h 819"/>
                  <a:gd name="T8" fmla="*/ 367 w 524"/>
                  <a:gd name="T9" fmla="*/ 285 h 819"/>
                  <a:gd name="T10" fmla="*/ 312 w 524"/>
                  <a:gd name="T11" fmla="*/ 185 h 819"/>
                  <a:gd name="T12" fmla="*/ 227 w 524"/>
                  <a:gd name="T13" fmla="*/ 96 h 819"/>
                  <a:gd name="T14" fmla="*/ 146 w 524"/>
                  <a:gd name="T15" fmla="*/ 42 h 819"/>
                  <a:gd name="T16" fmla="*/ 95 w 524"/>
                  <a:gd name="T17" fmla="*/ 0 h 819"/>
                  <a:gd name="T18" fmla="*/ 0 w 524"/>
                  <a:gd name="T19" fmla="*/ 5 h 819"/>
                  <a:gd name="T20" fmla="*/ 0 w 524"/>
                  <a:gd name="T21" fmla="*/ 5 h 819"/>
                  <a:gd name="T22" fmla="*/ 95 w 524"/>
                  <a:gd name="T23" fmla="*/ 59 h 819"/>
                  <a:gd name="T24" fmla="*/ 166 w 524"/>
                  <a:gd name="T25" fmla="*/ 111 h 819"/>
                  <a:gd name="T26" fmla="*/ 221 w 524"/>
                  <a:gd name="T27" fmla="*/ 163 h 819"/>
                  <a:gd name="T28" fmla="*/ 287 w 524"/>
                  <a:gd name="T29" fmla="*/ 252 h 819"/>
                  <a:gd name="T30" fmla="*/ 356 w 524"/>
                  <a:gd name="T31" fmla="*/ 389 h 819"/>
                  <a:gd name="T32" fmla="*/ 402 w 524"/>
                  <a:gd name="T33" fmla="*/ 517 h 819"/>
                  <a:gd name="T34" fmla="*/ 453 w 524"/>
                  <a:gd name="T35" fmla="*/ 659 h 819"/>
                  <a:gd name="T36" fmla="*/ 479 w 524"/>
                  <a:gd name="T37" fmla="*/ 819 h 8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4"/>
                  <a:gd name="T58" fmla="*/ 0 h 819"/>
                  <a:gd name="T59" fmla="*/ 524 w 524"/>
                  <a:gd name="T60" fmla="*/ 819 h 8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4" h="819">
                    <a:moveTo>
                      <a:pt x="524" y="801"/>
                    </a:moveTo>
                    <a:lnTo>
                      <a:pt x="512" y="706"/>
                    </a:lnTo>
                    <a:lnTo>
                      <a:pt x="478" y="579"/>
                    </a:lnTo>
                    <a:lnTo>
                      <a:pt x="437" y="453"/>
                    </a:lnTo>
                    <a:lnTo>
                      <a:pt x="367" y="285"/>
                    </a:lnTo>
                    <a:lnTo>
                      <a:pt x="312" y="185"/>
                    </a:lnTo>
                    <a:lnTo>
                      <a:pt x="227" y="96"/>
                    </a:lnTo>
                    <a:lnTo>
                      <a:pt x="146" y="42"/>
                    </a:lnTo>
                    <a:lnTo>
                      <a:pt x="95" y="0"/>
                    </a:lnTo>
                    <a:lnTo>
                      <a:pt x="0" y="5"/>
                    </a:lnTo>
                    <a:lnTo>
                      <a:pt x="95" y="59"/>
                    </a:lnTo>
                    <a:lnTo>
                      <a:pt x="166" y="111"/>
                    </a:lnTo>
                    <a:lnTo>
                      <a:pt x="221" y="163"/>
                    </a:lnTo>
                    <a:lnTo>
                      <a:pt x="287" y="252"/>
                    </a:lnTo>
                    <a:lnTo>
                      <a:pt x="356" y="389"/>
                    </a:lnTo>
                    <a:lnTo>
                      <a:pt x="402" y="517"/>
                    </a:lnTo>
                    <a:lnTo>
                      <a:pt x="453" y="659"/>
                    </a:lnTo>
                    <a:lnTo>
                      <a:pt x="479" y="819"/>
                    </a:lnTo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Freeform 13"/>
              <p:cNvSpPr>
                <a:spLocks noChangeAspect="1"/>
              </p:cNvSpPr>
              <p:nvPr/>
            </p:nvSpPr>
            <p:spPr bwMode="auto">
              <a:xfrm>
                <a:off x="4418" y="4475"/>
                <a:ext cx="945" cy="138"/>
              </a:xfrm>
              <a:custGeom>
                <a:avLst/>
                <a:gdLst>
                  <a:gd name="T0" fmla="*/ 20 w 945"/>
                  <a:gd name="T1" fmla="*/ 86 h 138"/>
                  <a:gd name="T2" fmla="*/ 194 w 945"/>
                  <a:gd name="T3" fmla="*/ 43 h 138"/>
                  <a:gd name="T4" fmla="*/ 366 w 945"/>
                  <a:gd name="T5" fmla="*/ 17 h 138"/>
                  <a:gd name="T6" fmla="*/ 503 w 945"/>
                  <a:gd name="T7" fmla="*/ 11 h 138"/>
                  <a:gd name="T8" fmla="*/ 638 w 945"/>
                  <a:gd name="T9" fmla="*/ 0 h 138"/>
                  <a:gd name="T10" fmla="*/ 812 w 945"/>
                  <a:gd name="T11" fmla="*/ 22 h 138"/>
                  <a:gd name="T12" fmla="*/ 945 w 945"/>
                  <a:gd name="T13" fmla="*/ 53 h 138"/>
                  <a:gd name="T14" fmla="*/ 892 w 945"/>
                  <a:gd name="T15" fmla="*/ 91 h 138"/>
                  <a:gd name="T16" fmla="*/ 788 w 945"/>
                  <a:gd name="T17" fmla="*/ 75 h 138"/>
                  <a:gd name="T18" fmla="*/ 665 w 945"/>
                  <a:gd name="T19" fmla="*/ 64 h 138"/>
                  <a:gd name="T20" fmla="*/ 528 w 945"/>
                  <a:gd name="T21" fmla="*/ 53 h 138"/>
                  <a:gd name="T22" fmla="*/ 386 w 945"/>
                  <a:gd name="T23" fmla="*/ 60 h 138"/>
                  <a:gd name="T24" fmla="*/ 243 w 945"/>
                  <a:gd name="T25" fmla="*/ 79 h 138"/>
                  <a:gd name="T26" fmla="*/ 143 w 945"/>
                  <a:gd name="T27" fmla="*/ 101 h 138"/>
                  <a:gd name="T28" fmla="*/ 0 w 945"/>
                  <a:gd name="T29" fmla="*/ 138 h 138"/>
                  <a:gd name="T30" fmla="*/ 20 w 945"/>
                  <a:gd name="T31" fmla="*/ 86 h 138"/>
                  <a:gd name="T32" fmla="*/ 20 w 945"/>
                  <a:gd name="T33" fmla="*/ 86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5"/>
                  <a:gd name="T52" fmla="*/ 0 h 138"/>
                  <a:gd name="T53" fmla="*/ 945 w 945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5" h="138">
                    <a:moveTo>
                      <a:pt x="20" y="86"/>
                    </a:moveTo>
                    <a:lnTo>
                      <a:pt x="194" y="43"/>
                    </a:lnTo>
                    <a:lnTo>
                      <a:pt x="366" y="17"/>
                    </a:lnTo>
                    <a:lnTo>
                      <a:pt x="503" y="11"/>
                    </a:lnTo>
                    <a:lnTo>
                      <a:pt x="638" y="0"/>
                    </a:lnTo>
                    <a:lnTo>
                      <a:pt x="812" y="22"/>
                    </a:lnTo>
                    <a:lnTo>
                      <a:pt x="945" y="53"/>
                    </a:lnTo>
                    <a:lnTo>
                      <a:pt x="892" y="91"/>
                    </a:lnTo>
                    <a:lnTo>
                      <a:pt x="788" y="75"/>
                    </a:lnTo>
                    <a:lnTo>
                      <a:pt x="665" y="64"/>
                    </a:lnTo>
                    <a:lnTo>
                      <a:pt x="528" y="53"/>
                    </a:lnTo>
                    <a:lnTo>
                      <a:pt x="386" y="60"/>
                    </a:lnTo>
                    <a:lnTo>
                      <a:pt x="243" y="79"/>
                    </a:lnTo>
                    <a:lnTo>
                      <a:pt x="143" y="101"/>
                    </a:lnTo>
                    <a:lnTo>
                      <a:pt x="0" y="13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Freeform 12"/>
              <p:cNvSpPr>
                <a:spLocks noChangeAspect="1"/>
              </p:cNvSpPr>
              <p:nvPr/>
            </p:nvSpPr>
            <p:spPr bwMode="auto">
              <a:xfrm>
                <a:off x="4344" y="4025"/>
                <a:ext cx="1212" cy="457"/>
              </a:xfrm>
              <a:custGeom>
                <a:avLst/>
                <a:gdLst>
                  <a:gd name="T0" fmla="*/ 1092 w 1212"/>
                  <a:gd name="T1" fmla="*/ 141 h 457"/>
                  <a:gd name="T2" fmla="*/ 1143 w 1212"/>
                  <a:gd name="T3" fmla="*/ 248 h 457"/>
                  <a:gd name="T4" fmla="*/ 1212 w 1212"/>
                  <a:gd name="T5" fmla="*/ 349 h 457"/>
                  <a:gd name="T6" fmla="*/ 1173 w 1212"/>
                  <a:gd name="T7" fmla="*/ 376 h 457"/>
                  <a:gd name="T8" fmla="*/ 1128 w 1212"/>
                  <a:gd name="T9" fmla="*/ 315 h 457"/>
                  <a:gd name="T10" fmla="*/ 1077 w 1212"/>
                  <a:gd name="T11" fmla="*/ 380 h 457"/>
                  <a:gd name="T12" fmla="*/ 1128 w 1212"/>
                  <a:gd name="T13" fmla="*/ 431 h 457"/>
                  <a:gd name="T14" fmla="*/ 1089 w 1212"/>
                  <a:gd name="T15" fmla="*/ 457 h 457"/>
                  <a:gd name="T16" fmla="*/ 1052 w 1212"/>
                  <a:gd name="T17" fmla="*/ 431 h 457"/>
                  <a:gd name="T18" fmla="*/ 1011 w 1212"/>
                  <a:gd name="T19" fmla="*/ 389 h 457"/>
                  <a:gd name="T20" fmla="*/ 1052 w 1212"/>
                  <a:gd name="T21" fmla="*/ 331 h 457"/>
                  <a:gd name="T22" fmla="*/ 1092 w 1212"/>
                  <a:gd name="T23" fmla="*/ 273 h 457"/>
                  <a:gd name="T24" fmla="*/ 1063 w 1212"/>
                  <a:gd name="T25" fmla="*/ 200 h 457"/>
                  <a:gd name="T26" fmla="*/ 1022 w 1212"/>
                  <a:gd name="T27" fmla="*/ 158 h 457"/>
                  <a:gd name="T28" fmla="*/ 920 w 1212"/>
                  <a:gd name="T29" fmla="*/ 106 h 457"/>
                  <a:gd name="T30" fmla="*/ 757 w 1212"/>
                  <a:gd name="T31" fmla="*/ 63 h 457"/>
                  <a:gd name="T32" fmla="*/ 504 w 1212"/>
                  <a:gd name="T33" fmla="*/ 48 h 457"/>
                  <a:gd name="T34" fmla="*/ 260 w 1212"/>
                  <a:gd name="T35" fmla="*/ 52 h 457"/>
                  <a:gd name="T36" fmla="*/ 97 w 1212"/>
                  <a:gd name="T37" fmla="*/ 79 h 457"/>
                  <a:gd name="T38" fmla="*/ 31 w 1212"/>
                  <a:gd name="T39" fmla="*/ 95 h 457"/>
                  <a:gd name="T40" fmla="*/ 0 w 1212"/>
                  <a:gd name="T41" fmla="*/ 73 h 457"/>
                  <a:gd name="T42" fmla="*/ 92 w 1212"/>
                  <a:gd name="T43" fmla="*/ 48 h 457"/>
                  <a:gd name="T44" fmla="*/ 295 w 1212"/>
                  <a:gd name="T45" fmla="*/ 15 h 457"/>
                  <a:gd name="T46" fmla="*/ 457 w 1212"/>
                  <a:gd name="T47" fmla="*/ 0 h 457"/>
                  <a:gd name="T48" fmla="*/ 686 w 1212"/>
                  <a:gd name="T49" fmla="*/ 11 h 457"/>
                  <a:gd name="T50" fmla="*/ 858 w 1212"/>
                  <a:gd name="T51" fmla="*/ 41 h 457"/>
                  <a:gd name="T52" fmla="*/ 1046 w 1212"/>
                  <a:gd name="T53" fmla="*/ 73 h 457"/>
                  <a:gd name="T54" fmla="*/ 1092 w 1212"/>
                  <a:gd name="T55" fmla="*/ 141 h 457"/>
                  <a:gd name="T56" fmla="*/ 1092 w 1212"/>
                  <a:gd name="T57" fmla="*/ 141 h 4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12"/>
                  <a:gd name="T88" fmla="*/ 0 h 457"/>
                  <a:gd name="T89" fmla="*/ 1212 w 1212"/>
                  <a:gd name="T90" fmla="*/ 457 h 4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12" h="457">
                    <a:moveTo>
                      <a:pt x="1092" y="141"/>
                    </a:moveTo>
                    <a:lnTo>
                      <a:pt x="1143" y="248"/>
                    </a:lnTo>
                    <a:lnTo>
                      <a:pt x="1212" y="349"/>
                    </a:lnTo>
                    <a:lnTo>
                      <a:pt x="1173" y="376"/>
                    </a:lnTo>
                    <a:lnTo>
                      <a:pt x="1128" y="315"/>
                    </a:lnTo>
                    <a:lnTo>
                      <a:pt x="1077" y="380"/>
                    </a:lnTo>
                    <a:lnTo>
                      <a:pt x="1128" y="431"/>
                    </a:lnTo>
                    <a:lnTo>
                      <a:pt x="1089" y="457"/>
                    </a:lnTo>
                    <a:lnTo>
                      <a:pt x="1052" y="431"/>
                    </a:lnTo>
                    <a:lnTo>
                      <a:pt x="1011" y="389"/>
                    </a:lnTo>
                    <a:lnTo>
                      <a:pt x="1052" y="331"/>
                    </a:lnTo>
                    <a:lnTo>
                      <a:pt x="1092" y="273"/>
                    </a:lnTo>
                    <a:lnTo>
                      <a:pt x="1063" y="200"/>
                    </a:lnTo>
                    <a:lnTo>
                      <a:pt x="1022" y="158"/>
                    </a:lnTo>
                    <a:lnTo>
                      <a:pt x="920" y="106"/>
                    </a:lnTo>
                    <a:lnTo>
                      <a:pt x="757" y="63"/>
                    </a:lnTo>
                    <a:lnTo>
                      <a:pt x="504" y="48"/>
                    </a:lnTo>
                    <a:lnTo>
                      <a:pt x="260" y="52"/>
                    </a:lnTo>
                    <a:lnTo>
                      <a:pt x="97" y="79"/>
                    </a:lnTo>
                    <a:lnTo>
                      <a:pt x="31" y="95"/>
                    </a:lnTo>
                    <a:lnTo>
                      <a:pt x="0" y="73"/>
                    </a:lnTo>
                    <a:lnTo>
                      <a:pt x="92" y="48"/>
                    </a:lnTo>
                    <a:lnTo>
                      <a:pt x="295" y="15"/>
                    </a:lnTo>
                    <a:lnTo>
                      <a:pt x="457" y="0"/>
                    </a:lnTo>
                    <a:lnTo>
                      <a:pt x="686" y="11"/>
                    </a:lnTo>
                    <a:lnTo>
                      <a:pt x="858" y="41"/>
                    </a:lnTo>
                    <a:lnTo>
                      <a:pt x="1046" y="73"/>
                    </a:lnTo>
                    <a:lnTo>
                      <a:pt x="109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1" name="Freeform 11"/>
              <p:cNvSpPr>
                <a:spLocks noChangeAspect="1"/>
              </p:cNvSpPr>
              <p:nvPr/>
            </p:nvSpPr>
            <p:spPr bwMode="auto">
              <a:xfrm>
                <a:off x="3969" y="4163"/>
                <a:ext cx="266" cy="445"/>
              </a:xfrm>
              <a:custGeom>
                <a:avLst/>
                <a:gdLst>
                  <a:gd name="T0" fmla="*/ 266 w 266"/>
                  <a:gd name="T1" fmla="*/ 32 h 445"/>
                  <a:gd name="T2" fmla="*/ 196 w 266"/>
                  <a:gd name="T3" fmla="*/ 112 h 445"/>
                  <a:gd name="T4" fmla="*/ 126 w 266"/>
                  <a:gd name="T5" fmla="*/ 170 h 445"/>
                  <a:gd name="T6" fmla="*/ 60 w 266"/>
                  <a:gd name="T7" fmla="*/ 269 h 445"/>
                  <a:gd name="T8" fmla="*/ 81 w 266"/>
                  <a:gd name="T9" fmla="*/ 296 h 445"/>
                  <a:gd name="T10" fmla="*/ 81 w 266"/>
                  <a:gd name="T11" fmla="*/ 355 h 445"/>
                  <a:gd name="T12" fmla="*/ 65 w 266"/>
                  <a:gd name="T13" fmla="*/ 403 h 445"/>
                  <a:gd name="T14" fmla="*/ 54 w 266"/>
                  <a:gd name="T15" fmla="*/ 445 h 445"/>
                  <a:gd name="T16" fmla="*/ 0 w 266"/>
                  <a:gd name="T17" fmla="*/ 418 h 445"/>
                  <a:gd name="T18" fmla="*/ 16 w 266"/>
                  <a:gd name="T19" fmla="*/ 366 h 445"/>
                  <a:gd name="T20" fmla="*/ 26 w 266"/>
                  <a:gd name="T21" fmla="*/ 318 h 445"/>
                  <a:gd name="T22" fmla="*/ 5 w 266"/>
                  <a:gd name="T23" fmla="*/ 280 h 445"/>
                  <a:gd name="T24" fmla="*/ 26 w 266"/>
                  <a:gd name="T25" fmla="*/ 228 h 445"/>
                  <a:gd name="T26" fmla="*/ 76 w 266"/>
                  <a:gd name="T27" fmla="*/ 164 h 445"/>
                  <a:gd name="T28" fmla="*/ 167 w 266"/>
                  <a:gd name="T29" fmla="*/ 85 h 445"/>
                  <a:gd name="T30" fmla="*/ 261 w 266"/>
                  <a:gd name="T31" fmla="*/ 0 h 445"/>
                  <a:gd name="T32" fmla="*/ 266 w 266"/>
                  <a:gd name="T33" fmla="*/ 32 h 445"/>
                  <a:gd name="T34" fmla="*/ 266 w 266"/>
                  <a:gd name="T35" fmla="*/ 32 h 4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"/>
                  <a:gd name="T55" fmla="*/ 0 h 445"/>
                  <a:gd name="T56" fmla="*/ 266 w 266"/>
                  <a:gd name="T57" fmla="*/ 445 h 4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" h="445">
                    <a:moveTo>
                      <a:pt x="266" y="32"/>
                    </a:moveTo>
                    <a:lnTo>
                      <a:pt x="196" y="112"/>
                    </a:lnTo>
                    <a:lnTo>
                      <a:pt x="126" y="170"/>
                    </a:lnTo>
                    <a:lnTo>
                      <a:pt x="60" y="269"/>
                    </a:lnTo>
                    <a:lnTo>
                      <a:pt x="81" y="296"/>
                    </a:lnTo>
                    <a:lnTo>
                      <a:pt x="81" y="355"/>
                    </a:lnTo>
                    <a:lnTo>
                      <a:pt x="65" y="403"/>
                    </a:lnTo>
                    <a:lnTo>
                      <a:pt x="54" y="445"/>
                    </a:lnTo>
                    <a:lnTo>
                      <a:pt x="0" y="418"/>
                    </a:lnTo>
                    <a:lnTo>
                      <a:pt x="16" y="366"/>
                    </a:lnTo>
                    <a:lnTo>
                      <a:pt x="26" y="318"/>
                    </a:lnTo>
                    <a:lnTo>
                      <a:pt x="5" y="280"/>
                    </a:lnTo>
                    <a:lnTo>
                      <a:pt x="26" y="228"/>
                    </a:lnTo>
                    <a:lnTo>
                      <a:pt x="76" y="164"/>
                    </a:lnTo>
                    <a:lnTo>
                      <a:pt x="167" y="85"/>
                    </a:lnTo>
                    <a:lnTo>
                      <a:pt x="261" y="0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2" name="Freeform 10"/>
              <p:cNvSpPr>
                <a:spLocks noChangeAspect="1"/>
              </p:cNvSpPr>
              <p:nvPr/>
            </p:nvSpPr>
            <p:spPr bwMode="auto">
              <a:xfrm>
                <a:off x="4176" y="4048"/>
                <a:ext cx="213" cy="122"/>
              </a:xfrm>
              <a:custGeom>
                <a:avLst/>
                <a:gdLst>
                  <a:gd name="T0" fmla="*/ 0 w 204"/>
                  <a:gd name="T1" fmla="*/ 84 h 106"/>
                  <a:gd name="T2" fmla="*/ 84 w 204"/>
                  <a:gd name="T3" fmla="*/ 38 h 106"/>
                  <a:gd name="T4" fmla="*/ 164 w 204"/>
                  <a:gd name="T5" fmla="*/ 0 h 106"/>
                  <a:gd name="T6" fmla="*/ 222 w 204"/>
                  <a:gd name="T7" fmla="*/ 8 h 106"/>
                  <a:gd name="T8" fmla="*/ 190 w 204"/>
                  <a:gd name="T9" fmla="*/ 38 h 106"/>
                  <a:gd name="T10" fmla="*/ 110 w 204"/>
                  <a:gd name="T11" fmla="*/ 70 h 106"/>
                  <a:gd name="T12" fmla="*/ 52 w 204"/>
                  <a:gd name="T13" fmla="*/ 90 h 106"/>
                  <a:gd name="T14" fmla="*/ 0 w 204"/>
                  <a:gd name="T15" fmla="*/ 140 h 106"/>
                  <a:gd name="T16" fmla="*/ 0 w 204"/>
                  <a:gd name="T17" fmla="*/ 84 h 106"/>
                  <a:gd name="T18" fmla="*/ 0 w 204"/>
                  <a:gd name="T19" fmla="*/ 84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106"/>
                  <a:gd name="T32" fmla="*/ 204 w 204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106">
                    <a:moveTo>
                      <a:pt x="0" y="63"/>
                    </a:moveTo>
                    <a:lnTo>
                      <a:pt x="77" y="29"/>
                    </a:lnTo>
                    <a:lnTo>
                      <a:pt x="150" y="0"/>
                    </a:lnTo>
                    <a:lnTo>
                      <a:pt x="204" y="6"/>
                    </a:lnTo>
                    <a:lnTo>
                      <a:pt x="174" y="29"/>
                    </a:lnTo>
                    <a:lnTo>
                      <a:pt x="101" y="53"/>
                    </a:lnTo>
                    <a:lnTo>
                      <a:pt x="48" y="68"/>
                    </a:lnTo>
                    <a:lnTo>
                      <a:pt x="0" y="10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9"/>
              <p:cNvSpPr>
                <a:spLocks noChangeAspect="1"/>
              </p:cNvSpPr>
              <p:nvPr/>
            </p:nvSpPr>
            <p:spPr bwMode="auto">
              <a:xfrm>
                <a:off x="4440" y="4101"/>
                <a:ext cx="338" cy="298"/>
              </a:xfrm>
              <a:custGeom>
                <a:avLst/>
                <a:gdLst>
                  <a:gd name="T0" fmla="*/ 22 w 320"/>
                  <a:gd name="T1" fmla="*/ 29 h 276"/>
                  <a:gd name="T2" fmla="*/ 27 w 320"/>
                  <a:gd name="T3" fmla="*/ 64 h 276"/>
                  <a:gd name="T4" fmla="*/ 6 w 320"/>
                  <a:gd name="T5" fmla="*/ 107 h 276"/>
                  <a:gd name="T6" fmla="*/ 0 w 320"/>
                  <a:gd name="T7" fmla="*/ 160 h 276"/>
                  <a:gd name="T8" fmla="*/ 12 w 320"/>
                  <a:gd name="T9" fmla="*/ 204 h 276"/>
                  <a:gd name="T10" fmla="*/ 43 w 320"/>
                  <a:gd name="T11" fmla="*/ 232 h 276"/>
                  <a:gd name="T12" fmla="*/ 102 w 320"/>
                  <a:gd name="T13" fmla="*/ 238 h 276"/>
                  <a:gd name="T14" fmla="*/ 146 w 320"/>
                  <a:gd name="T15" fmla="*/ 232 h 276"/>
                  <a:gd name="T16" fmla="*/ 167 w 320"/>
                  <a:gd name="T17" fmla="*/ 295 h 276"/>
                  <a:gd name="T18" fmla="*/ 226 w 320"/>
                  <a:gd name="T19" fmla="*/ 322 h 276"/>
                  <a:gd name="T20" fmla="*/ 270 w 320"/>
                  <a:gd name="T21" fmla="*/ 295 h 276"/>
                  <a:gd name="T22" fmla="*/ 286 w 320"/>
                  <a:gd name="T23" fmla="*/ 244 h 276"/>
                  <a:gd name="T24" fmla="*/ 293 w 320"/>
                  <a:gd name="T25" fmla="*/ 148 h 276"/>
                  <a:gd name="T26" fmla="*/ 357 w 320"/>
                  <a:gd name="T27" fmla="*/ 69 h 276"/>
                  <a:gd name="T28" fmla="*/ 353 w 320"/>
                  <a:gd name="T29" fmla="*/ 0 h 276"/>
                  <a:gd name="T30" fmla="*/ 309 w 320"/>
                  <a:gd name="T31" fmla="*/ 29 h 276"/>
                  <a:gd name="T32" fmla="*/ 281 w 320"/>
                  <a:gd name="T33" fmla="*/ 73 h 276"/>
                  <a:gd name="T34" fmla="*/ 226 w 320"/>
                  <a:gd name="T35" fmla="*/ 143 h 276"/>
                  <a:gd name="T36" fmla="*/ 238 w 320"/>
                  <a:gd name="T37" fmla="*/ 204 h 276"/>
                  <a:gd name="T38" fmla="*/ 233 w 320"/>
                  <a:gd name="T39" fmla="*/ 267 h 276"/>
                  <a:gd name="T40" fmla="*/ 206 w 320"/>
                  <a:gd name="T41" fmla="*/ 249 h 276"/>
                  <a:gd name="T42" fmla="*/ 195 w 320"/>
                  <a:gd name="T43" fmla="*/ 188 h 276"/>
                  <a:gd name="T44" fmla="*/ 142 w 320"/>
                  <a:gd name="T45" fmla="*/ 160 h 276"/>
                  <a:gd name="T46" fmla="*/ 102 w 320"/>
                  <a:gd name="T47" fmla="*/ 192 h 276"/>
                  <a:gd name="T48" fmla="*/ 65 w 320"/>
                  <a:gd name="T49" fmla="*/ 170 h 276"/>
                  <a:gd name="T50" fmla="*/ 60 w 320"/>
                  <a:gd name="T51" fmla="*/ 114 h 276"/>
                  <a:gd name="T52" fmla="*/ 98 w 320"/>
                  <a:gd name="T53" fmla="*/ 24 h 276"/>
                  <a:gd name="T54" fmla="*/ 65 w 320"/>
                  <a:gd name="T55" fmla="*/ 6 h 276"/>
                  <a:gd name="T56" fmla="*/ 22 w 320"/>
                  <a:gd name="T57" fmla="*/ 29 h 276"/>
                  <a:gd name="T58" fmla="*/ 22 w 320"/>
                  <a:gd name="T59" fmla="*/ 29 h 2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0"/>
                  <a:gd name="T91" fmla="*/ 0 h 276"/>
                  <a:gd name="T92" fmla="*/ 320 w 320"/>
                  <a:gd name="T93" fmla="*/ 276 h 2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0" h="276">
                    <a:moveTo>
                      <a:pt x="20" y="25"/>
                    </a:moveTo>
                    <a:lnTo>
                      <a:pt x="25" y="55"/>
                    </a:lnTo>
                    <a:lnTo>
                      <a:pt x="6" y="92"/>
                    </a:lnTo>
                    <a:lnTo>
                      <a:pt x="0" y="137"/>
                    </a:lnTo>
                    <a:lnTo>
                      <a:pt x="10" y="175"/>
                    </a:lnTo>
                    <a:lnTo>
                      <a:pt x="39" y="199"/>
                    </a:lnTo>
                    <a:lnTo>
                      <a:pt x="92" y="204"/>
                    </a:lnTo>
                    <a:lnTo>
                      <a:pt x="131" y="199"/>
                    </a:lnTo>
                    <a:lnTo>
                      <a:pt x="150" y="253"/>
                    </a:lnTo>
                    <a:lnTo>
                      <a:pt x="203" y="276"/>
                    </a:lnTo>
                    <a:lnTo>
                      <a:pt x="242" y="253"/>
                    </a:lnTo>
                    <a:lnTo>
                      <a:pt x="257" y="209"/>
                    </a:lnTo>
                    <a:lnTo>
                      <a:pt x="262" y="127"/>
                    </a:lnTo>
                    <a:lnTo>
                      <a:pt x="320" y="59"/>
                    </a:lnTo>
                    <a:lnTo>
                      <a:pt x="316" y="0"/>
                    </a:lnTo>
                    <a:lnTo>
                      <a:pt x="277" y="25"/>
                    </a:lnTo>
                    <a:lnTo>
                      <a:pt x="252" y="63"/>
                    </a:lnTo>
                    <a:lnTo>
                      <a:pt x="203" y="122"/>
                    </a:lnTo>
                    <a:lnTo>
                      <a:pt x="213" y="175"/>
                    </a:lnTo>
                    <a:lnTo>
                      <a:pt x="209" y="229"/>
                    </a:lnTo>
                    <a:lnTo>
                      <a:pt x="185" y="214"/>
                    </a:lnTo>
                    <a:lnTo>
                      <a:pt x="175" y="161"/>
                    </a:lnTo>
                    <a:lnTo>
                      <a:pt x="127" y="137"/>
                    </a:lnTo>
                    <a:lnTo>
                      <a:pt x="92" y="165"/>
                    </a:lnTo>
                    <a:lnTo>
                      <a:pt x="59" y="145"/>
                    </a:lnTo>
                    <a:lnTo>
                      <a:pt x="54" y="98"/>
                    </a:lnTo>
                    <a:lnTo>
                      <a:pt x="88" y="20"/>
                    </a:lnTo>
                    <a:lnTo>
                      <a:pt x="59" y="6"/>
                    </a:ln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Freeform 8"/>
              <p:cNvSpPr>
                <a:spLocks noChangeAspect="1"/>
              </p:cNvSpPr>
              <p:nvPr/>
            </p:nvSpPr>
            <p:spPr bwMode="auto">
              <a:xfrm>
                <a:off x="4469" y="4055"/>
                <a:ext cx="631" cy="719"/>
              </a:xfrm>
              <a:custGeom>
                <a:avLst/>
                <a:gdLst>
                  <a:gd name="T0" fmla="*/ 474 w 631"/>
                  <a:gd name="T1" fmla="*/ 0 h 719"/>
                  <a:gd name="T2" fmla="*/ 555 w 631"/>
                  <a:gd name="T3" fmla="*/ 47 h 719"/>
                  <a:gd name="T4" fmla="*/ 615 w 631"/>
                  <a:gd name="T5" fmla="*/ 68 h 719"/>
                  <a:gd name="T6" fmla="*/ 611 w 631"/>
                  <a:gd name="T7" fmla="*/ 105 h 719"/>
                  <a:gd name="T8" fmla="*/ 519 w 631"/>
                  <a:gd name="T9" fmla="*/ 180 h 719"/>
                  <a:gd name="T10" fmla="*/ 392 w 631"/>
                  <a:gd name="T11" fmla="*/ 296 h 719"/>
                  <a:gd name="T12" fmla="*/ 574 w 631"/>
                  <a:gd name="T13" fmla="*/ 190 h 719"/>
                  <a:gd name="T14" fmla="*/ 611 w 631"/>
                  <a:gd name="T15" fmla="*/ 210 h 719"/>
                  <a:gd name="T16" fmla="*/ 631 w 631"/>
                  <a:gd name="T17" fmla="*/ 311 h 719"/>
                  <a:gd name="T18" fmla="*/ 590 w 631"/>
                  <a:gd name="T19" fmla="*/ 343 h 719"/>
                  <a:gd name="T20" fmla="*/ 540 w 631"/>
                  <a:gd name="T21" fmla="*/ 359 h 719"/>
                  <a:gd name="T22" fmla="*/ 468 w 631"/>
                  <a:gd name="T23" fmla="*/ 439 h 719"/>
                  <a:gd name="T24" fmla="*/ 418 w 631"/>
                  <a:gd name="T25" fmla="*/ 518 h 719"/>
                  <a:gd name="T26" fmla="*/ 377 w 631"/>
                  <a:gd name="T27" fmla="*/ 571 h 719"/>
                  <a:gd name="T28" fmla="*/ 327 w 631"/>
                  <a:gd name="T29" fmla="*/ 602 h 719"/>
                  <a:gd name="T30" fmla="*/ 280 w 631"/>
                  <a:gd name="T31" fmla="*/ 613 h 719"/>
                  <a:gd name="T32" fmla="*/ 286 w 631"/>
                  <a:gd name="T33" fmla="*/ 667 h 719"/>
                  <a:gd name="T34" fmla="*/ 259 w 631"/>
                  <a:gd name="T35" fmla="*/ 712 h 719"/>
                  <a:gd name="T36" fmla="*/ 232 w 631"/>
                  <a:gd name="T37" fmla="*/ 718 h 719"/>
                  <a:gd name="T38" fmla="*/ 204 w 631"/>
                  <a:gd name="T39" fmla="*/ 719 h 719"/>
                  <a:gd name="T40" fmla="*/ 189 w 631"/>
                  <a:gd name="T41" fmla="*/ 676 h 719"/>
                  <a:gd name="T42" fmla="*/ 178 w 631"/>
                  <a:gd name="T43" fmla="*/ 634 h 719"/>
                  <a:gd name="T44" fmla="*/ 144 w 631"/>
                  <a:gd name="T45" fmla="*/ 613 h 719"/>
                  <a:gd name="T46" fmla="*/ 77 w 631"/>
                  <a:gd name="T47" fmla="*/ 634 h 719"/>
                  <a:gd name="T48" fmla="*/ 16 w 631"/>
                  <a:gd name="T49" fmla="*/ 676 h 719"/>
                  <a:gd name="T50" fmla="*/ 0 w 631"/>
                  <a:gd name="T51" fmla="*/ 634 h 719"/>
                  <a:gd name="T52" fmla="*/ 92 w 631"/>
                  <a:gd name="T53" fmla="*/ 582 h 719"/>
                  <a:gd name="T54" fmla="*/ 168 w 631"/>
                  <a:gd name="T55" fmla="*/ 555 h 719"/>
                  <a:gd name="T56" fmla="*/ 214 w 631"/>
                  <a:gd name="T57" fmla="*/ 571 h 719"/>
                  <a:gd name="T58" fmla="*/ 219 w 631"/>
                  <a:gd name="T59" fmla="*/ 624 h 719"/>
                  <a:gd name="T60" fmla="*/ 234 w 631"/>
                  <a:gd name="T61" fmla="*/ 687 h 719"/>
                  <a:gd name="T62" fmla="*/ 245 w 631"/>
                  <a:gd name="T63" fmla="*/ 634 h 719"/>
                  <a:gd name="T64" fmla="*/ 265 w 631"/>
                  <a:gd name="T65" fmla="*/ 582 h 719"/>
                  <a:gd name="T66" fmla="*/ 336 w 631"/>
                  <a:gd name="T67" fmla="*/ 555 h 719"/>
                  <a:gd name="T68" fmla="*/ 407 w 631"/>
                  <a:gd name="T69" fmla="*/ 493 h 719"/>
                  <a:gd name="T70" fmla="*/ 453 w 631"/>
                  <a:gd name="T71" fmla="*/ 422 h 719"/>
                  <a:gd name="T72" fmla="*/ 534 w 631"/>
                  <a:gd name="T73" fmla="*/ 333 h 719"/>
                  <a:gd name="T74" fmla="*/ 555 w 631"/>
                  <a:gd name="T75" fmla="*/ 285 h 719"/>
                  <a:gd name="T76" fmla="*/ 545 w 631"/>
                  <a:gd name="T77" fmla="*/ 242 h 719"/>
                  <a:gd name="T78" fmla="*/ 484 w 631"/>
                  <a:gd name="T79" fmla="*/ 285 h 719"/>
                  <a:gd name="T80" fmla="*/ 402 w 631"/>
                  <a:gd name="T81" fmla="*/ 338 h 719"/>
                  <a:gd name="T82" fmla="*/ 346 w 631"/>
                  <a:gd name="T83" fmla="*/ 381 h 719"/>
                  <a:gd name="T84" fmla="*/ 310 w 631"/>
                  <a:gd name="T85" fmla="*/ 338 h 719"/>
                  <a:gd name="T86" fmla="*/ 392 w 631"/>
                  <a:gd name="T87" fmla="*/ 242 h 719"/>
                  <a:gd name="T88" fmla="*/ 458 w 631"/>
                  <a:gd name="T89" fmla="*/ 174 h 719"/>
                  <a:gd name="T90" fmla="*/ 549 w 631"/>
                  <a:gd name="T91" fmla="*/ 105 h 719"/>
                  <a:gd name="T92" fmla="*/ 488 w 631"/>
                  <a:gd name="T93" fmla="*/ 58 h 719"/>
                  <a:gd name="T94" fmla="*/ 433 w 631"/>
                  <a:gd name="T95" fmla="*/ 0 h 719"/>
                  <a:gd name="T96" fmla="*/ 474 w 631"/>
                  <a:gd name="T97" fmla="*/ 0 h 719"/>
                  <a:gd name="T98" fmla="*/ 474 w 631"/>
                  <a:gd name="T99" fmla="*/ 0 h 7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31"/>
                  <a:gd name="T151" fmla="*/ 0 h 719"/>
                  <a:gd name="T152" fmla="*/ 631 w 631"/>
                  <a:gd name="T153" fmla="*/ 719 h 7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31" h="719">
                    <a:moveTo>
                      <a:pt x="474" y="0"/>
                    </a:moveTo>
                    <a:lnTo>
                      <a:pt x="555" y="47"/>
                    </a:lnTo>
                    <a:lnTo>
                      <a:pt x="615" y="68"/>
                    </a:lnTo>
                    <a:lnTo>
                      <a:pt x="611" y="105"/>
                    </a:lnTo>
                    <a:lnTo>
                      <a:pt x="519" y="180"/>
                    </a:lnTo>
                    <a:lnTo>
                      <a:pt x="392" y="296"/>
                    </a:lnTo>
                    <a:lnTo>
                      <a:pt x="574" y="190"/>
                    </a:lnTo>
                    <a:lnTo>
                      <a:pt x="611" y="210"/>
                    </a:lnTo>
                    <a:lnTo>
                      <a:pt x="631" y="311"/>
                    </a:lnTo>
                    <a:lnTo>
                      <a:pt x="590" y="343"/>
                    </a:lnTo>
                    <a:lnTo>
                      <a:pt x="540" y="359"/>
                    </a:lnTo>
                    <a:lnTo>
                      <a:pt x="468" y="439"/>
                    </a:lnTo>
                    <a:lnTo>
                      <a:pt x="418" y="518"/>
                    </a:lnTo>
                    <a:lnTo>
                      <a:pt x="377" y="571"/>
                    </a:lnTo>
                    <a:lnTo>
                      <a:pt x="327" y="602"/>
                    </a:lnTo>
                    <a:lnTo>
                      <a:pt x="280" y="613"/>
                    </a:lnTo>
                    <a:lnTo>
                      <a:pt x="286" y="667"/>
                    </a:lnTo>
                    <a:lnTo>
                      <a:pt x="259" y="712"/>
                    </a:lnTo>
                    <a:lnTo>
                      <a:pt x="232" y="718"/>
                    </a:lnTo>
                    <a:lnTo>
                      <a:pt x="204" y="719"/>
                    </a:lnTo>
                    <a:lnTo>
                      <a:pt x="189" y="676"/>
                    </a:lnTo>
                    <a:lnTo>
                      <a:pt x="178" y="634"/>
                    </a:lnTo>
                    <a:lnTo>
                      <a:pt x="144" y="613"/>
                    </a:lnTo>
                    <a:lnTo>
                      <a:pt x="77" y="634"/>
                    </a:lnTo>
                    <a:lnTo>
                      <a:pt x="16" y="676"/>
                    </a:lnTo>
                    <a:lnTo>
                      <a:pt x="0" y="634"/>
                    </a:lnTo>
                    <a:lnTo>
                      <a:pt x="92" y="582"/>
                    </a:lnTo>
                    <a:lnTo>
                      <a:pt x="168" y="555"/>
                    </a:lnTo>
                    <a:lnTo>
                      <a:pt x="214" y="571"/>
                    </a:lnTo>
                    <a:lnTo>
                      <a:pt x="219" y="624"/>
                    </a:lnTo>
                    <a:lnTo>
                      <a:pt x="234" y="687"/>
                    </a:lnTo>
                    <a:lnTo>
                      <a:pt x="245" y="634"/>
                    </a:lnTo>
                    <a:lnTo>
                      <a:pt x="265" y="582"/>
                    </a:lnTo>
                    <a:lnTo>
                      <a:pt x="336" y="555"/>
                    </a:lnTo>
                    <a:lnTo>
                      <a:pt x="407" y="493"/>
                    </a:lnTo>
                    <a:lnTo>
                      <a:pt x="453" y="422"/>
                    </a:lnTo>
                    <a:lnTo>
                      <a:pt x="534" y="333"/>
                    </a:lnTo>
                    <a:lnTo>
                      <a:pt x="555" y="285"/>
                    </a:lnTo>
                    <a:lnTo>
                      <a:pt x="545" y="242"/>
                    </a:lnTo>
                    <a:lnTo>
                      <a:pt x="484" y="285"/>
                    </a:lnTo>
                    <a:lnTo>
                      <a:pt x="402" y="338"/>
                    </a:lnTo>
                    <a:lnTo>
                      <a:pt x="346" y="381"/>
                    </a:lnTo>
                    <a:lnTo>
                      <a:pt x="310" y="338"/>
                    </a:lnTo>
                    <a:lnTo>
                      <a:pt x="392" y="242"/>
                    </a:lnTo>
                    <a:lnTo>
                      <a:pt x="458" y="174"/>
                    </a:lnTo>
                    <a:lnTo>
                      <a:pt x="549" y="105"/>
                    </a:lnTo>
                    <a:lnTo>
                      <a:pt x="488" y="58"/>
                    </a:lnTo>
                    <a:lnTo>
                      <a:pt x="433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7"/>
              <p:cNvSpPr>
                <a:spLocks noChangeAspect="1"/>
              </p:cNvSpPr>
              <p:nvPr/>
            </p:nvSpPr>
            <p:spPr bwMode="auto">
              <a:xfrm>
                <a:off x="4398" y="4720"/>
                <a:ext cx="53" cy="26"/>
              </a:xfrm>
              <a:custGeom>
                <a:avLst/>
                <a:gdLst>
                  <a:gd name="T0" fmla="*/ 18 w 53"/>
                  <a:gd name="T1" fmla="*/ 0 h 26"/>
                  <a:gd name="T2" fmla="*/ 0 w 53"/>
                  <a:gd name="T3" fmla="*/ 20 h 26"/>
                  <a:gd name="T4" fmla="*/ 53 w 53"/>
                  <a:gd name="T5" fmla="*/ 26 h 26"/>
                  <a:gd name="T6" fmla="*/ 18 w 53"/>
                  <a:gd name="T7" fmla="*/ 0 h 26"/>
                  <a:gd name="T8" fmla="*/ 18 w 5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6"/>
                  <a:gd name="T17" fmla="*/ 53 w 5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6">
                    <a:moveTo>
                      <a:pt x="18" y="0"/>
                    </a:moveTo>
                    <a:lnTo>
                      <a:pt x="0" y="20"/>
                    </a:lnTo>
                    <a:lnTo>
                      <a:pt x="53" y="2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6" name="Freeform 6"/>
              <p:cNvSpPr>
                <a:spLocks noChangeAspect="1"/>
              </p:cNvSpPr>
              <p:nvPr/>
            </p:nvSpPr>
            <p:spPr bwMode="auto">
              <a:xfrm>
                <a:off x="4344" y="3926"/>
                <a:ext cx="279" cy="137"/>
              </a:xfrm>
              <a:custGeom>
                <a:avLst/>
                <a:gdLst>
                  <a:gd name="T0" fmla="*/ 6 w 267"/>
                  <a:gd name="T1" fmla="*/ 26 h 130"/>
                  <a:gd name="T2" fmla="*/ 154 w 267"/>
                  <a:gd name="T3" fmla="*/ 12 h 130"/>
                  <a:gd name="T4" fmla="*/ 228 w 267"/>
                  <a:gd name="T5" fmla="*/ 0 h 130"/>
                  <a:gd name="T6" fmla="*/ 292 w 267"/>
                  <a:gd name="T7" fmla="*/ 26 h 130"/>
                  <a:gd name="T8" fmla="*/ 243 w 267"/>
                  <a:gd name="T9" fmla="*/ 144 h 130"/>
                  <a:gd name="T10" fmla="*/ 201 w 267"/>
                  <a:gd name="T11" fmla="*/ 113 h 130"/>
                  <a:gd name="T12" fmla="*/ 117 w 267"/>
                  <a:gd name="T13" fmla="*/ 97 h 130"/>
                  <a:gd name="T14" fmla="*/ 39 w 267"/>
                  <a:gd name="T15" fmla="*/ 81 h 130"/>
                  <a:gd name="T16" fmla="*/ 91 w 267"/>
                  <a:gd name="T17" fmla="*/ 60 h 130"/>
                  <a:gd name="T18" fmla="*/ 170 w 267"/>
                  <a:gd name="T19" fmla="*/ 70 h 130"/>
                  <a:gd name="T20" fmla="*/ 212 w 267"/>
                  <a:gd name="T21" fmla="*/ 81 h 130"/>
                  <a:gd name="T22" fmla="*/ 243 w 267"/>
                  <a:gd name="T23" fmla="*/ 43 h 130"/>
                  <a:gd name="T24" fmla="*/ 175 w 267"/>
                  <a:gd name="T25" fmla="*/ 38 h 130"/>
                  <a:gd name="T26" fmla="*/ 112 w 267"/>
                  <a:gd name="T27" fmla="*/ 38 h 130"/>
                  <a:gd name="T28" fmla="*/ 0 w 267"/>
                  <a:gd name="T29" fmla="*/ 60 h 130"/>
                  <a:gd name="T30" fmla="*/ 6 w 267"/>
                  <a:gd name="T31" fmla="*/ 26 h 130"/>
                  <a:gd name="T32" fmla="*/ 6 w 267"/>
                  <a:gd name="T33" fmla="*/ 26 h 1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7"/>
                  <a:gd name="T52" fmla="*/ 0 h 130"/>
                  <a:gd name="T53" fmla="*/ 267 w 267"/>
                  <a:gd name="T54" fmla="*/ 130 h 1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7" h="130">
                    <a:moveTo>
                      <a:pt x="6" y="24"/>
                    </a:moveTo>
                    <a:lnTo>
                      <a:pt x="141" y="10"/>
                    </a:lnTo>
                    <a:lnTo>
                      <a:pt x="209" y="0"/>
                    </a:lnTo>
                    <a:lnTo>
                      <a:pt x="267" y="24"/>
                    </a:lnTo>
                    <a:lnTo>
                      <a:pt x="223" y="130"/>
                    </a:lnTo>
                    <a:lnTo>
                      <a:pt x="184" y="102"/>
                    </a:lnTo>
                    <a:lnTo>
                      <a:pt x="107" y="87"/>
                    </a:lnTo>
                    <a:lnTo>
                      <a:pt x="35" y="73"/>
                    </a:lnTo>
                    <a:lnTo>
                      <a:pt x="83" y="54"/>
                    </a:lnTo>
                    <a:lnTo>
                      <a:pt x="156" y="63"/>
                    </a:lnTo>
                    <a:lnTo>
                      <a:pt x="194" y="73"/>
                    </a:lnTo>
                    <a:lnTo>
                      <a:pt x="223" y="39"/>
                    </a:lnTo>
                    <a:lnTo>
                      <a:pt x="160" y="34"/>
                    </a:lnTo>
                    <a:lnTo>
                      <a:pt x="102" y="34"/>
                    </a:lnTo>
                    <a:lnTo>
                      <a:pt x="0" y="5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63" name="WordArt 4"/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978" y="4327"/>
              <a:ext cx="1906" cy="1818"/>
            </a:xfrm>
            <a:prstGeom prst="rect">
              <a:avLst/>
            </a:prstGeom>
          </p:spPr>
          <p:txBody>
            <a:bodyPr wrap="none" fromWordArt="1">
              <a:prstTxWarp prst="textCirclePour">
                <a:avLst>
                  <a:gd name="adj1" fmla="val 14974404"/>
                  <a:gd name="adj2" fmla="val 68648"/>
                </a:avLst>
              </a:prstTxWarp>
              <a:scene3d>
                <a:camera prst="legacyObliqueTopRight"/>
                <a:lightRig rig="legacyFlat1" dir="t"/>
              </a:scene3d>
              <a:sp3d extrusionH="36500" prstMaterial="legacyMetal">
                <a:extrusionClr>
                  <a:srgbClr val="FFCC99"/>
                </a:extrusionClr>
              </a:sp3d>
            </a:bodyPr>
            <a:lstStyle/>
            <a:p>
              <a:pPr algn="ctr"/>
              <a:r>
                <a:rPr lang="ru-RU" kern="10">
                  <a:ln w="9525">
                    <a:round/>
                    <a:headEnd/>
                    <a:tailEnd/>
                  </a:ln>
                  <a:solidFill>
                    <a:srgbClr val="FFFF00"/>
                  </a:solidFill>
                  <a:latin typeface="Bookman Old Style"/>
                </a:rPr>
                <a:t>ЭРУДИТЫ</a:t>
              </a:r>
            </a:p>
          </p:txBody>
        </p:sp>
        <p:sp>
          <p:nvSpPr>
            <p:cNvPr id="22564" name="Freeform 3"/>
            <p:cNvSpPr>
              <a:spLocks noChangeAspect="1"/>
            </p:cNvSpPr>
            <p:nvPr/>
          </p:nvSpPr>
          <p:spPr bwMode="auto">
            <a:xfrm>
              <a:off x="1407" y="4774"/>
              <a:ext cx="1077" cy="427"/>
            </a:xfrm>
            <a:custGeom>
              <a:avLst/>
              <a:gdLst>
                <a:gd name="T0" fmla="*/ 1076 w 1077"/>
                <a:gd name="T1" fmla="*/ 127 h 427"/>
                <a:gd name="T2" fmla="*/ 1077 w 1077"/>
                <a:gd name="T3" fmla="*/ 206 h 427"/>
                <a:gd name="T4" fmla="*/ 540 w 1077"/>
                <a:gd name="T5" fmla="*/ 425 h 427"/>
                <a:gd name="T6" fmla="*/ 0 w 1077"/>
                <a:gd name="T7" fmla="*/ 218 h 427"/>
                <a:gd name="T8" fmla="*/ 3 w 1077"/>
                <a:gd name="T9" fmla="*/ 122 h 427"/>
                <a:gd name="T10" fmla="*/ 306 w 1077"/>
                <a:gd name="T11" fmla="*/ 161 h 427"/>
                <a:gd name="T12" fmla="*/ 438 w 1077"/>
                <a:gd name="T13" fmla="*/ 32 h 427"/>
                <a:gd name="T14" fmla="*/ 699 w 1077"/>
                <a:gd name="T15" fmla="*/ 23 h 427"/>
                <a:gd name="T16" fmla="*/ 795 w 1077"/>
                <a:gd name="T17" fmla="*/ 170 h 427"/>
                <a:gd name="T18" fmla="*/ 1076 w 1077"/>
                <a:gd name="T19" fmla="*/ 127 h 4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7"/>
                <a:gd name="T31" fmla="*/ 0 h 427"/>
                <a:gd name="T32" fmla="*/ 1077 w 1077"/>
                <a:gd name="T33" fmla="*/ 427 h 4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7" h="427">
                  <a:moveTo>
                    <a:pt x="1076" y="127"/>
                  </a:moveTo>
                  <a:cubicBezTo>
                    <a:pt x="1075" y="143"/>
                    <a:pt x="1065" y="122"/>
                    <a:pt x="1077" y="206"/>
                  </a:cubicBezTo>
                  <a:cubicBezTo>
                    <a:pt x="996" y="270"/>
                    <a:pt x="719" y="423"/>
                    <a:pt x="540" y="425"/>
                  </a:cubicBezTo>
                  <a:cubicBezTo>
                    <a:pt x="361" y="427"/>
                    <a:pt x="90" y="269"/>
                    <a:pt x="0" y="218"/>
                  </a:cubicBezTo>
                  <a:lnTo>
                    <a:pt x="3" y="122"/>
                  </a:lnTo>
                  <a:cubicBezTo>
                    <a:pt x="55" y="113"/>
                    <a:pt x="219" y="137"/>
                    <a:pt x="306" y="161"/>
                  </a:cubicBezTo>
                  <a:cubicBezTo>
                    <a:pt x="425" y="166"/>
                    <a:pt x="310" y="38"/>
                    <a:pt x="438" y="32"/>
                  </a:cubicBezTo>
                  <a:cubicBezTo>
                    <a:pt x="503" y="9"/>
                    <a:pt x="639" y="0"/>
                    <a:pt x="699" y="23"/>
                  </a:cubicBezTo>
                  <a:cubicBezTo>
                    <a:pt x="759" y="46"/>
                    <a:pt x="732" y="153"/>
                    <a:pt x="795" y="170"/>
                  </a:cubicBezTo>
                  <a:cubicBezTo>
                    <a:pt x="870" y="131"/>
                    <a:pt x="1017" y="116"/>
                    <a:pt x="1076" y="127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2565" name="Picture 2" descr="Совенок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4" y="4531"/>
              <a:ext cx="1109" cy="126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>
            <a:off x="714375" y="0"/>
            <a:ext cx="7772400" cy="16621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C0D9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МАТЕМАТИКА</a:t>
            </a:r>
          </a:p>
        </p:txBody>
      </p:sp>
      <p:pic>
        <p:nvPicPr>
          <p:cNvPr id="23555" name="Picture 7" descr="j0216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27352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071813" y="2428875"/>
            <a:ext cx="57467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i="1">
                <a:solidFill>
                  <a:schemeClr val="bg1"/>
                </a:solidFill>
                <a:latin typeface="Calibri" pitchFamily="34" charset="0"/>
              </a:rPr>
              <a:t>Блиц – разминка.</a:t>
            </a:r>
          </a:p>
          <a:p>
            <a:pPr marL="342900" indent="-342900">
              <a:buFontTx/>
              <a:buAutoNum type="arabicPeriod"/>
            </a:pPr>
            <a:r>
              <a:rPr lang="ru-RU" sz="3200" i="1">
                <a:solidFill>
                  <a:schemeClr val="bg1"/>
                </a:solidFill>
                <a:latin typeface="Calibri" pitchFamily="34" charset="0"/>
              </a:rPr>
              <a:t>Математический кроссворд.</a:t>
            </a:r>
          </a:p>
          <a:p>
            <a:pPr marL="342900" indent="-342900">
              <a:buFontTx/>
              <a:buAutoNum type="arabicPeriod"/>
            </a:pPr>
            <a:r>
              <a:rPr lang="ru-RU" sz="3200" i="1">
                <a:solidFill>
                  <a:schemeClr val="bg1"/>
                </a:solidFill>
                <a:latin typeface="Calibri" pitchFamily="34" charset="0"/>
              </a:rPr>
              <a:t>Игра «Конструктор».</a:t>
            </a:r>
          </a:p>
        </p:txBody>
      </p:sp>
      <p:pic>
        <p:nvPicPr>
          <p:cNvPr id="5" name="дважды два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857232"/>
            <a:ext cx="58271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БЛИЦ - РАЗМИНКА</a:t>
            </a:r>
          </a:p>
        </p:txBody>
      </p:sp>
      <p:pic>
        <p:nvPicPr>
          <p:cNvPr id="4" name="Рисунок 3" descr="130397998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294322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66950" y="12684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66950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266950" y="25654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266950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708400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2987675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706813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2987675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2266950" y="51562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2266950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2266950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5868988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5148263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4429125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7308850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7" name="Rectangle 21"/>
          <p:cNvSpPr>
            <a:spLocks noChangeArrowheads="1"/>
          </p:cNvSpPr>
          <p:nvPr/>
        </p:nvSpPr>
        <p:spPr bwMode="auto">
          <a:xfrm>
            <a:off x="6588125" y="38608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8" name="Rectangle 22"/>
          <p:cNvSpPr>
            <a:spLocks noChangeArrowheads="1"/>
          </p:cNvSpPr>
          <p:nvPr/>
        </p:nvSpPr>
        <p:spPr bwMode="auto">
          <a:xfrm>
            <a:off x="5148263" y="12684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9" name="Rectangle 23"/>
          <p:cNvSpPr>
            <a:spLocks noChangeArrowheads="1"/>
          </p:cNvSpPr>
          <p:nvPr/>
        </p:nvSpPr>
        <p:spPr bwMode="auto">
          <a:xfrm>
            <a:off x="5148263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5148263" y="25654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1" name="Rectangle 25"/>
          <p:cNvSpPr>
            <a:spLocks noChangeArrowheads="1"/>
          </p:cNvSpPr>
          <p:nvPr/>
        </p:nvSpPr>
        <p:spPr bwMode="auto">
          <a:xfrm>
            <a:off x="5148263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2" name="Rectangle 26"/>
          <p:cNvSpPr>
            <a:spLocks noChangeArrowheads="1"/>
          </p:cNvSpPr>
          <p:nvPr/>
        </p:nvSpPr>
        <p:spPr bwMode="auto">
          <a:xfrm>
            <a:off x="5148263" y="51562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3" name="Rectangle 27"/>
          <p:cNvSpPr>
            <a:spLocks noChangeArrowheads="1"/>
          </p:cNvSpPr>
          <p:nvPr/>
        </p:nvSpPr>
        <p:spPr bwMode="auto">
          <a:xfrm>
            <a:off x="5148263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4" name="Rectangle 29"/>
          <p:cNvSpPr>
            <a:spLocks noChangeArrowheads="1"/>
          </p:cNvSpPr>
          <p:nvPr/>
        </p:nvSpPr>
        <p:spPr bwMode="auto">
          <a:xfrm>
            <a:off x="5868988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5" name="Rectangle 30"/>
          <p:cNvSpPr>
            <a:spLocks noChangeArrowheads="1"/>
          </p:cNvSpPr>
          <p:nvPr/>
        </p:nvSpPr>
        <p:spPr bwMode="auto">
          <a:xfrm>
            <a:off x="4427538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6" name="Rectangle 31"/>
          <p:cNvSpPr>
            <a:spLocks noChangeArrowheads="1"/>
          </p:cNvSpPr>
          <p:nvPr/>
        </p:nvSpPr>
        <p:spPr bwMode="auto">
          <a:xfrm>
            <a:off x="2987675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7" name="Rectangle 32"/>
          <p:cNvSpPr>
            <a:spLocks noChangeArrowheads="1"/>
          </p:cNvSpPr>
          <p:nvPr/>
        </p:nvSpPr>
        <p:spPr bwMode="auto">
          <a:xfrm>
            <a:off x="3706813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8" name="Rectangle 33"/>
          <p:cNvSpPr>
            <a:spLocks noChangeArrowheads="1"/>
          </p:cNvSpPr>
          <p:nvPr/>
        </p:nvSpPr>
        <p:spPr bwMode="auto">
          <a:xfrm>
            <a:off x="6588125" y="25654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9" name="Rectangle 34"/>
          <p:cNvSpPr>
            <a:spLocks noChangeArrowheads="1"/>
          </p:cNvSpPr>
          <p:nvPr/>
        </p:nvSpPr>
        <p:spPr bwMode="auto">
          <a:xfrm>
            <a:off x="6588125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0" name="Rectangle 35"/>
          <p:cNvSpPr>
            <a:spLocks noChangeArrowheads="1"/>
          </p:cNvSpPr>
          <p:nvPr/>
        </p:nvSpPr>
        <p:spPr bwMode="auto">
          <a:xfrm>
            <a:off x="6588125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1" name="Text Box 36"/>
          <p:cNvSpPr txBox="1">
            <a:spLocks noChangeArrowheads="1"/>
          </p:cNvSpPr>
          <p:nvPr/>
        </p:nvSpPr>
        <p:spPr bwMode="auto">
          <a:xfrm>
            <a:off x="2411413" y="14128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632" name="Text Box 37"/>
          <p:cNvSpPr txBox="1">
            <a:spLocks noChangeArrowheads="1"/>
          </p:cNvSpPr>
          <p:nvPr/>
        </p:nvSpPr>
        <p:spPr bwMode="auto">
          <a:xfrm>
            <a:off x="1403350" y="141287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2411413" y="12684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411413" y="19161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411413" y="26368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2411413" y="32131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411413" y="39322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11413" y="45085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2411413" y="5229225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5640" name="Rectangle 45"/>
          <p:cNvSpPr>
            <a:spLocks noChangeArrowheads="1"/>
          </p:cNvSpPr>
          <p:nvPr/>
        </p:nvSpPr>
        <p:spPr bwMode="auto">
          <a:xfrm>
            <a:off x="1547813" y="45085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1" name="Rectangle 46"/>
          <p:cNvSpPr>
            <a:spLocks noChangeArrowheads="1"/>
          </p:cNvSpPr>
          <p:nvPr/>
        </p:nvSpPr>
        <p:spPr bwMode="auto">
          <a:xfrm>
            <a:off x="1547813" y="3213100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42" name="Rectangle 47"/>
          <p:cNvSpPr>
            <a:spLocks noChangeArrowheads="1"/>
          </p:cNvSpPr>
          <p:nvPr/>
        </p:nvSpPr>
        <p:spPr bwMode="auto">
          <a:xfrm>
            <a:off x="1547813" y="1916113"/>
            <a:ext cx="7207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1690688" y="1916113"/>
            <a:ext cx="40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3203575" y="1916113"/>
            <a:ext cx="40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3851275" y="19161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4572000" y="1916113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5292725" y="191611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6084888" y="19161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1763713" y="32131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203575" y="32131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851275" y="32131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763713" y="45085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3203575" y="45085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3851275" y="45085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5292725" y="12684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5292725" y="25654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292725" y="32131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5292725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5292725" y="45085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5292725" y="51577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6732588" y="26368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6732588" y="32131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732588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6732588" y="45085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4572000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6011863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7451725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25668" name="Text Box 75"/>
          <p:cNvSpPr txBox="1">
            <a:spLocks noChangeArrowheads="1"/>
          </p:cNvSpPr>
          <p:nvPr/>
        </p:nvSpPr>
        <p:spPr bwMode="auto">
          <a:xfrm>
            <a:off x="1547813" y="191611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1</a:t>
            </a:r>
          </a:p>
        </p:txBody>
      </p:sp>
      <p:sp>
        <p:nvSpPr>
          <p:cNvPr id="25669" name="Text Box 76"/>
          <p:cNvSpPr txBox="1">
            <a:spLocks noChangeArrowheads="1"/>
          </p:cNvSpPr>
          <p:nvPr/>
        </p:nvSpPr>
        <p:spPr bwMode="auto">
          <a:xfrm>
            <a:off x="1547813" y="3213100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2</a:t>
            </a:r>
          </a:p>
        </p:txBody>
      </p:sp>
      <p:sp>
        <p:nvSpPr>
          <p:cNvPr id="25670" name="Text Box 77"/>
          <p:cNvSpPr txBox="1">
            <a:spLocks noChangeArrowheads="1"/>
          </p:cNvSpPr>
          <p:nvPr/>
        </p:nvSpPr>
        <p:spPr bwMode="auto">
          <a:xfrm>
            <a:off x="4427538" y="3860800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3</a:t>
            </a:r>
          </a:p>
        </p:txBody>
      </p:sp>
      <p:sp>
        <p:nvSpPr>
          <p:cNvPr id="25671" name="Text Box 78"/>
          <p:cNvSpPr txBox="1">
            <a:spLocks noChangeArrowheads="1"/>
          </p:cNvSpPr>
          <p:nvPr/>
        </p:nvSpPr>
        <p:spPr bwMode="auto">
          <a:xfrm>
            <a:off x="1547813" y="4508500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4</a:t>
            </a:r>
          </a:p>
        </p:txBody>
      </p:sp>
      <p:sp>
        <p:nvSpPr>
          <p:cNvPr id="25672" name="Text Box 79"/>
          <p:cNvSpPr txBox="1">
            <a:spLocks noChangeArrowheads="1"/>
          </p:cNvSpPr>
          <p:nvPr/>
        </p:nvSpPr>
        <p:spPr bwMode="auto">
          <a:xfrm>
            <a:off x="2268538" y="126841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5</a:t>
            </a:r>
          </a:p>
        </p:txBody>
      </p:sp>
      <p:sp>
        <p:nvSpPr>
          <p:cNvPr id="25673" name="Text Box 80"/>
          <p:cNvSpPr txBox="1">
            <a:spLocks noChangeArrowheads="1"/>
          </p:cNvSpPr>
          <p:nvPr/>
        </p:nvSpPr>
        <p:spPr bwMode="auto">
          <a:xfrm>
            <a:off x="5148263" y="126841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6</a:t>
            </a:r>
          </a:p>
        </p:txBody>
      </p:sp>
      <p:sp>
        <p:nvSpPr>
          <p:cNvPr id="25674" name="Text Box 81"/>
          <p:cNvSpPr txBox="1">
            <a:spLocks noChangeArrowheads="1"/>
          </p:cNvSpPr>
          <p:nvPr/>
        </p:nvSpPr>
        <p:spPr bwMode="auto">
          <a:xfrm>
            <a:off x="6588125" y="2565400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Calibri" pitchFamily="34" charset="0"/>
              </a:rPr>
              <a:t>7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571604" y="214290"/>
            <a:ext cx="58564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Математический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500" fill="hold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" fill="hold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2987675" y="1916113"/>
            <a:ext cx="1296988" cy="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4427538" y="1916113"/>
            <a:ext cx="1296987" cy="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 flipH="1">
            <a:off x="1979613" y="1916113"/>
            <a:ext cx="935037" cy="792162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1979613" y="2852738"/>
            <a:ext cx="792162" cy="719137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2987675" y="3429000"/>
            <a:ext cx="1296988" cy="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4427538" y="3429000"/>
            <a:ext cx="1296987" cy="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3059113" y="3573463"/>
            <a:ext cx="504825" cy="1008062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H="1">
            <a:off x="2339975" y="3573463"/>
            <a:ext cx="503238" cy="1008062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5219700" y="3573463"/>
            <a:ext cx="503238" cy="107950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5867400" y="3573463"/>
            <a:ext cx="433388" cy="107950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5867400" y="1916113"/>
            <a:ext cx="936625" cy="720725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 flipV="1">
            <a:off x="2987675" y="2060575"/>
            <a:ext cx="0" cy="1223963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7"/>
          <p:cNvSpPr>
            <a:spLocks noChangeShapeType="1"/>
          </p:cNvSpPr>
          <p:nvPr/>
        </p:nvSpPr>
        <p:spPr bwMode="auto">
          <a:xfrm flipV="1">
            <a:off x="5724525" y="2060575"/>
            <a:ext cx="0" cy="1223963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428604"/>
            <a:ext cx="47441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Игра « конструктор»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2081 C 0.01493 -0.01295 0.01424 -0.00994 0.01684 0.00023 C 0.01476 0.03283 0.01667 0.02497 0.00417 0.04694 C 0.00365 0.05041 0.00365 0.05411 0.0026 0.05734 C 0.00208 0.05919 0.00017 0.05989 -0.00052 0.06174 C -0.00764 0.08069 0.00035 0.0689 -0.00694 0.07861 C -0.01059 0.09364 -0.00816 0.08763 -0.01319 0.09757 C -0.01528 0.11376 -0.01736 0.13226 -0.02431 0.14613 C -0.02483 0.1496 -0.02483 0.15353 -0.02587 0.15676 C -0.02639 0.15861 -0.02865 0.15908 -0.02917 0.16093 C -0.03038 0.16555 -0.03003 0.17087 -0.03073 0.17572 C -0.03177 0.18289 -0.03368 0.19006 -0.03542 0.197 C -0.03351 0.21503 -0.03038 0.23237 -0.02587 0.24971 C -0.02448 0.25503 -0.02448 0.25804 -0.02118 0.26243 C -0.00712 0.28116 0.02014 0.28509 0.03906 0.28786 C 0.05226 0.29202 0.06528 0.29434 0.07882 0.29619 C 0.09045 0.2978 0.11372 0.30058 0.11372 0.30081 C 0.22274 0.29989 0.33177 0.29989 0.44045 0.2985 C 0.44931 0.2985 0.45972 0.29133 0.46771 0.28786 C 0.47309 0.28555 0.48351 0.27931 0.48351 0.27954 C 0.48767 0.27422 0.49097 0.27121 0.49635 0.2689 C 0.49792 0.26752 0.49931 0.26567 0.50104 0.26451 C 0.50243 0.26358 0.50434 0.26358 0.50573 0.26243 C 0.51042 0.25873 0.50833 0.25711 0.51215 0.25179 C 0.51771 0.24416 0.52535 0.23815 0.53125 0.23075 C 0.53177 0.22867 0.53194 0.22636 0.53281 0.22451 C 0.53351 0.22266 0.53524 0.22197 0.53594 0.22012 C 0.54549 0.19399 0.53385 0.21734 0.54236 0.20116 C 0.5467 0.18382 0.54062 0.20509 0.54705 0.19052 C 0.55104 0.1815 0.55156 0.16694 0.55347 0.15676 C 0.55156 0.10012 0.54844 0.04069 0.50747 0.01087 C 0.49097 -0.00116 0.50538 0.00393 0.48524 0.00023 C 0.48368 -0.00046 0.48212 -0.00162 0.48038 -0.00185 C 0.47257 -0.003 0.46441 -0.00162 0.4566 -0.00393 C 0.45243 -0.00532 0.45503 -0.01457 0.44705 -0.01457 " pathEditMode="relative" rAng="0" ptsTypes="ffffffffffffffffffffffffffffffffffA">
                                      <p:cBhvr>
                                        <p:cTn id="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497</Words>
  <Application>Microsoft Office PowerPoint</Application>
  <PresentationFormat>Экран (4:3)</PresentationFormat>
  <Paragraphs>170</Paragraphs>
  <Slides>29</Slides>
  <Notes>0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«Узнай литературную сказку» (назвать героев, название, автора)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Дмитрий</cp:lastModifiedBy>
  <cp:revision>43</cp:revision>
  <dcterms:created xsi:type="dcterms:W3CDTF">2013-10-14T14:52:50Z</dcterms:created>
  <dcterms:modified xsi:type="dcterms:W3CDTF">2013-11-16T09:11:40Z</dcterms:modified>
</cp:coreProperties>
</file>