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FDAD6A-B5BD-45F5-B6A8-C31D77321C5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AD3D2D-28C3-418B-960C-6283EC723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42852"/>
            <a:ext cx="8572560" cy="179316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Что такое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толерантность?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285992"/>
            <a:ext cx="4643470" cy="41584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3570" y="5286388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err="1" smtClean="0"/>
              <a:t>Моор</a:t>
            </a:r>
            <a:r>
              <a:rPr lang="ru-RU" dirty="0" smtClean="0"/>
              <a:t> Ирина Акимовна,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97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Толерантность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–это прощение, справедливость, великодушие.</a:t>
            </a: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sz="2800" dirty="0" smtClean="0">
                <a:solidFill>
                  <a:srgbClr val="0000CC"/>
                </a:solidFill>
              </a:rPr>
              <a:t>Ты поссорился со своей сестрой…</a:t>
            </a:r>
          </a:p>
          <a:p>
            <a:pPr>
              <a:buNone/>
            </a:pPr>
            <a:endParaRPr lang="ru-RU" sz="28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Ты пытаешься помириться  с ней…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Ты обижаешься и мстишь ей за это…</a:t>
            </a:r>
          </a:p>
          <a:p>
            <a:pPr>
              <a:buNone/>
            </a:pPr>
            <a:endParaRPr lang="ru-RU" sz="28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                Как вы поступите?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554868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Толерантность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– это путь к миру. </a:t>
            </a:r>
          </a:p>
          <a:p>
            <a:pPr marL="609600" indent="-609600">
              <a:buNone/>
            </a:pPr>
            <a:endParaRPr lang="ru-RU" sz="2800" dirty="0" smtClean="0">
              <a:solidFill>
                <a:srgbClr val="990000"/>
              </a:solidFill>
            </a:endParaRPr>
          </a:p>
          <a:p>
            <a:pPr marL="609600" indent="-609600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Как вы поступите в такой ситуации: «Ты не согласен с кем-нибудь...»</a:t>
            </a:r>
          </a:p>
          <a:p>
            <a:pPr marL="609600" indent="-609600">
              <a:buNone/>
            </a:pPr>
            <a:endParaRPr lang="ru-RU" sz="2800" dirty="0" smtClean="0">
              <a:solidFill>
                <a:srgbClr val="0000CC"/>
              </a:solidFill>
            </a:endParaRPr>
          </a:p>
          <a:p>
            <a:pPr marL="609600" indent="-609600">
              <a:buNone/>
            </a:pPr>
            <a:endParaRPr lang="ru-RU" sz="2800" dirty="0" smtClean="0">
              <a:solidFill>
                <a:srgbClr val="0000CC"/>
              </a:solidFill>
            </a:endParaRPr>
          </a:p>
          <a:p>
            <a:pPr marL="609600" indent="-609600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Ты все-таки слушаешь его…</a:t>
            </a:r>
          </a:p>
          <a:p>
            <a:pPr marL="609600" indent="-609600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Ты не даешь ему говорить…</a:t>
            </a:r>
          </a:p>
          <a:p>
            <a:pPr marL="609600" indent="-609600">
              <a:buNone/>
            </a:pPr>
            <a:endParaRPr lang="ru-RU" sz="2800" dirty="0" smtClean="0">
              <a:solidFill>
                <a:srgbClr val="0000CC"/>
              </a:solidFill>
            </a:endParaRPr>
          </a:p>
          <a:p>
            <a:pPr marL="609600" indent="-609600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                  Как вы поступите?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731520"/>
            <a:ext cx="8072494" cy="4912058"/>
          </a:xfrm>
        </p:spPr>
        <p:txBody>
          <a:bodyPr>
            <a:normAutofit fontScale="62500" lnSpcReduction="20000"/>
          </a:bodyPr>
          <a:lstStyle/>
          <a:p>
            <a:pPr marL="609600" indent="-609600">
              <a:buNone/>
            </a:pPr>
            <a:r>
              <a:rPr lang="ru-RU" sz="3600" dirty="0" smtClean="0"/>
              <a:t>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Толерантность 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–это милосердие</a:t>
            </a:r>
          </a:p>
          <a:p>
            <a:pPr marL="609600" indent="-609600">
              <a:buNone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(учитывать настроение и желание  окружающих)</a:t>
            </a:r>
          </a:p>
          <a:p>
            <a:pPr marL="609600" indent="-609600">
              <a:buNone/>
            </a:pPr>
            <a:endParaRPr lang="ru-RU" sz="2800" dirty="0" smtClean="0">
              <a:solidFill>
                <a:srgbClr val="0000CC"/>
              </a:solidFill>
            </a:endParaRPr>
          </a:p>
          <a:p>
            <a:pPr marL="609600" indent="-609600">
              <a:buNone/>
            </a:pPr>
            <a:r>
              <a:rPr lang="ru-RU" sz="4500" dirty="0" smtClean="0">
                <a:solidFill>
                  <a:srgbClr val="0000CC"/>
                </a:solidFill>
              </a:rPr>
              <a:t>В классе ты уже ответил…</a:t>
            </a:r>
          </a:p>
          <a:p>
            <a:pPr marL="609600" indent="-609600">
              <a:buNone/>
            </a:pPr>
            <a:endParaRPr lang="ru-RU" sz="4500" dirty="0" smtClean="0">
              <a:solidFill>
                <a:srgbClr val="0000CC"/>
              </a:solidFill>
            </a:endParaRPr>
          </a:p>
          <a:p>
            <a:pPr marL="609600" indent="-609600">
              <a:buNone/>
            </a:pPr>
            <a:r>
              <a:rPr lang="ru-RU" sz="4500" dirty="0" smtClean="0">
                <a:solidFill>
                  <a:srgbClr val="0000CC"/>
                </a:solidFill>
              </a:rPr>
              <a:t>Тебе хочется ответить еще…</a:t>
            </a:r>
          </a:p>
          <a:p>
            <a:pPr marL="609600" indent="-609600">
              <a:buNone/>
            </a:pPr>
            <a:r>
              <a:rPr lang="ru-RU" sz="4500" dirty="0" smtClean="0">
                <a:solidFill>
                  <a:srgbClr val="0000CC"/>
                </a:solidFill>
              </a:rPr>
              <a:t>Ты предоставишь другим возможность ответить….</a:t>
            </a:r>
          </a:p>
          <a:p>
            <a:pPr marL="609600" indent="-609600">
              <a:buNone/>
            </a:pPr>
            <a:endParaRPr lang="ru-RU" sz="4500" dirty="0" smtClean="0">
              <a:solidFill>
                <a:srgbClr val="0000CC"/>
              </a:solidFill>
            </a:endParaRPr>
          </a:p>
          <a:p>
            <a:pPr marL="609600" indent="-609600">
              <a:buNone/>
            </a:pPr>
            <a:r>
              <a:rPr lang="ru-RU" sz="4500" dirty="0" smtClean="0">
                <a:solidFill>
                  <a:srgbClr val="0000CC"/>
                </a:solidFill>
              </a:rPr>
              <a:t>                  Как вы поступите? </a:t>
            </a:r>
            <a:endParaRPr lang="ru-RU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69748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Толерантность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это отсутствие оскорблений</a:t>
            </a:r>
          </a:p>
          <a:p>
            <a:pPr lvl="0">
              <a:buNone/>
            </a:pPr>
            <a:r>
              <a:rPr lang="ru-RU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mtClean="0">
                <a:solidFill>
                  <a:schemeClr val="accent1">
                    <a:lumMod val="75000"/>
                  </a:schemeClr>
                </a:solidFill>
              </a:rPr>
              <a:t>унижений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 отношению к  другим;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Толерантность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это совесть (чувство ответственности за своё поведение; оценка своих поступков);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Толерантность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это сострадание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643314"/>
            <a:ext cx="7914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Будьте толерантны!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ми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429132"/>
            <a:ext cx="7992652" cy="1811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16 ноября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Международный день толерантности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357290" y="3143248"/>
            <a:ext cx="6400800" cy="3474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00CC"/>
                </a:solidFill>
              </a:rPr>
              <a:t>Толерантность</a:t>
            </a:r>
            <a:r>
              <a:rPr lang="ru-RU" sz="4800" dirty="0" smtClean="0">
                <a:solidFill>
                  <a:srgbClr val="0000CC"/>
                </a:solidFill>
              </a:rPr>
              <a:t> – это уважение, принятие и понимание многообразия мира.</a:t>
            </a:r>
            <a:r>
              <a:rPr lang="ru-RU" sz="4800" dirty="0" smtClean="0"/>
              <a:t> </a:t>
            </a:r>
          </a:p>
          <a:p>
            <a:pPr algn="ctr">
              <a:buNone/>
            </a:pPr>
            <a:endParaRPr lang="ru-RU" sz="4800" dirty="0"/>
          </a:p>
        </p:txBody>
      </p:sp>
      <p:pic>
        <p:nvPicPr>
          <p:cNvPr id="4" name="Рисунок 3" descr="ми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428868"/>
            <a:ext cx="4357718" cy="987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1428750" y="285750"/>
            <a:ext cx="6400800" cy="2214556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Посмотрите на картинку: вороны черные и только одна белая, но им хорошо вместе. </a:t>
            </a:r>
            <a:br>
              <a:rPr lang="ru-RU" sz="2400" dirty="0" smtClean="0">
                <a:solidFill>
                  <a:srgbClr val="0000CC"/>
                </a:solidFill>
              </a:rPr>
            </a:br>
            <a:r>
              <a:rPr lang="ru-RU" sz="2400" dirty="0" smtClean="0">
                <a:solidFill>
                  <a:srgbClr val="0000CC"/>
                </a:solidFill>
              </a:rPr>
              <a:t>    Они весело танцуют и поют, и совсем неважно кто и какого цвета.</a:t>
            </a:r>
          </a:p>
          <a:p>
            <a:endParaRPr lang="ru-RU" sz="2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 descr="tol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133600"/>
            <a:ext cx="63500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Толерантность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– это умение спокойно и без вражды относиться к словам, мыслям и поступкам других людей. Мы допускаем что кто-то может думать иначе или действовать иначе, нежели ты сам.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ole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4040187" cy="5608638"/>
          </a:xfrm>
          <a:prstGeom prst="rect">
            <a:avLst/>
          </a:prstGeom>
          <a:noFill/>
          <a:ln w="38100" cmpd="tri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929190" y="731520"/>
            <a:ext cx="3714776" cy="51978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 </a:t>
            </a:r>
            <a:r>
              <a:rPr lang="ru-RU" sz="3200" dirty="0" smtClean="0">
                <a:solidFill>
                  <a:srgbClr val="0000CC"/>
                </a:solidFill>
              </a:rPr>
              <a:t>Посмотрите на картинку: «Мы разные – но мы дружим!», хотя мальчик ходит на руках, а девочка как обычно, так как мы привыкли.</a:t>
            </a:r>
            <a:br>
              <a:rPr lang="ru-RU" sz="3200" dirty="0" smtClean="0">
                <a:solidFill>
                  <a:srgbClr val="0000CC"/>
                </a:solidFill>
              </a:rPr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731520"/>
            <a:ext cx="7786742" cy="23402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Толерантность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ru-RU" sz="3600" dirty="0" smtClean="0">
                <a:solidFill>
                  <a:srgbClr val="990000"/>
                </a:solidFill>
              </a:rPr>
              <a:t> 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Это принятие другого (не отталкивать от себя людей, а помогать им по необходимости)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ми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429132"/>
            <a:ext cx="7992652" cy="1811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628" y="731520"/>
            <a:ext cx="3429024" cy="562643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  </a:t>
            </a:r>
            <a:r>
              <a:rPr lang="ru-RU" sz="2400" dirty="0" smtClean="0">
                <a:solidFill>
                  <a:srgbClr val="0000CC"/>
                </a:solidFill>
              </a:rPr>
              <a:t>Посмотрите: какой большой слон и какая маленькая мышка,  они общаются, дружат. </a:t>
            </a:r>
            <a:br>
              <a:rPr lang="ru-RU" sz="2400" dirty="0" smtClean="0">
                <a:solidFill>
                  <a:srgbClr val="0000CC"/>
                </a:solidFill>
              </a:rPr>
            </a:br>
            <a:r>
              <a:rPr lang="ru-RU" sz="2400" dirty="0" smtClean="0">
                <a:solidFill>
                  <a:srgbClr val="0000CC"/>
                </a:solidFill>
              </a:rPr>
              <a:t>  Большой слон не обижает маленькую мышку. Они равны, не смотря на разницу в размерах.</a:t>
            </a:r>
            <a:br>
              <a:rPr lang="ru-RU" sz="2400" dirty="0" smtClean="0">
                <a:solidFill>
                  <a:srgbClr val="0000CC"/>
                </a:solidFill>
              </a:rPr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Picture 6" descr="toler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4351338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oler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4122737" cy="58547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857752" y="731838"/>
            <a:ext cx="3929090" cy="562612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  </a:t>
            </a:r>
            <a:r>
              <a:rPr lang="ru-RU" sz="2800" b="1" dirty="0" smtClean="0">
                <a:solidFill>
                  <a:srgbClr val="0000CC"/>
                </a:solidFill>
              </a:rPr>
              <a:t>Мы все разные: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кто- то любит читать,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кто-то заниматься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спортом.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Кто-то играет с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собачкой, а кто-то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разводит цветы, но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нам хорошо вместе и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мы приглашаем тебя.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solidFill>
                <a:srgbClr val="0000C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    </a:t>
            </a:r>
            <a:r>
              <a:rPr lang="ru-RU" sz="2800" b="1" dirty="0" smtClean="0">
                <a:solidFill>
                  <a:srgbClr val="0000CC"/>
                </a:solidFill>
              </a:rPr>
              <a:t>Ты нам нужен!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8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14348" y="731520"/>
            <a:ext cx="7572428" cy="5340686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Вы поняли, что такое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толерантность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? Давайте поиграем и проверим: «Толерантны ли вы?» </a:t>
            </a:r>
          </a:p>
          <a:p>
            <a:pPr marL="609600" indent="-609600">
              <a:buNone/>
            </a:pPr>
            <a:r>
              <a:rPr lang="ru-RU" sz="2800" dirty="0" smtClean="0"/>
              <a:t>  </a:t>
            </a:r>
          </a:p>
          <a:p>
            <a:pPr marL="609600" indent="-609600"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00CC"/>
                </a:solidFill>
              </a:rPr>
              <a:t>Какой вы дома… Например: Младший братишка сломал твою игрушку…</a:t>
            </a:r>
          </a:p>
          <a:p>
            <a:pPr marL="609600" indent="-609600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  Ты его прощаешь, он сделал это </a:t>
            </a:r>
            <a:r>
              <a:rPr lang="ru-RU" sz="2800" dirty="0" err="1" smtClean="0">
                <a:solidFill>
                  <a:srgbClr val="0000CC"/>
                </a:solidFill>
              </a:rPr>
              <a:t>ненарочно</a:t>
            </a:r>
            <a:r>
              <a:rPr lang="ru-RU" sz="2800" dirty="0" smtClean="0">
                <a:solidFill>
                  <a:srgbClr val="0000CC"/>
                </a:solidFill>
              </a:rPr>
              <a:t>…</a:t>
            </a:r>
          </a:p>
          <a:p>
            <a:pPr marL="609600" indent="-609600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  Ты ударишь его…</a:t>
            </a:r>
          </a:p>
          <a:p>
            <a:pPr marL="609600" indent="-609600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               Как вы поступите?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prezentacija1_3pcpf</Template>
  <TotalTime>75</TotalTime>
  <Words>357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Что такое толерантность?</vt:lpstr>
      <vt:lpstr>16 ноября – Международный день толерантности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толерантность?</dc:title>
  <dc:creator>Пользователь Windows</dc:creator>
  <cp:lastModifiedBy>Пользователь Windows</cp:lastModifiedBy>
  <cp:revision>9</cp:revision>
  <dcterms:created xsi:type="dcterms:W3CDTF">2013-11-03T09:18:19Z</dcterms:created>
  <dcterms:modified xsi:type="dcterms:W3CDTF">2013-11-14T14:26:19Z</dcterms:modified>
</cp:coreProperties>
</file>