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FAA2ECE-C4E8-41AB-B90F-1E28BDF4419C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04E9566-0C9E-4D4B-B249-9CCD674C0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2ECE-C4E8-41AB-B90F-1E28BDF4419C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9566-0C9E-4D4B-B249-9CCD674C0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2ECE-C4E8-41AB-B90F-1E28BDF4419C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9566-0C9E-4D4B-B249-9CCD674C0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FAA2ECE-C4E8-41AB-B90F-1E28BDF4419C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9566-0C9E-4D4B-B249-9CCD674C0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FAA2ECE-C4E8-41AB-B90F-1E28BDF4419C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04E9566-0C9E-4D4B-B249-9CCD674C03A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FAA2ECE-C4E8-41AB-B90F-1E28BDF4419C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04E9566-0C9E-4D4B-B249-9CCD674C0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FAA2ECE-C4E8-41AB-B90F-1E28BDF4419C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04E9566-0C9E-4D4B-B249-9CCD674C0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2ECE-C4E8-41AB-B90F-1E28BDF4419C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9566-0C9E-4D4B-B249-9CCD674C0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FAA2ECE-C4E8-41AB-B90F-1E28BDF4419C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04E9566-0C9E-4D4B-B249-9CCD674C0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FAA2ECE-C4E8-41AB-B90F-1E28BDF4419C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04E9566-0C9E-4D4B-B249-9CCD674C0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FAA2ECE-C4E8-41AB-B90F-1E28BDF4419C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04E9566-0C9E-4D4B-B249-9CCD674C0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FAA2ECE-C4E8-41AB-B90F-1E28BDF4419C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04E9566-0C9E-4D4B-B249-9CCD674C0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214422"/>
            <a:ext cx="8062912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 smtClean="0"/>
              <a:t>Развитие речи детей в семье</a:t>
            </a:r>
            <a:endParaRPr lang="ru-RU" sz="53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000372"/>
            <a:ext cx="8062912" cy="1752600"/>
          </a:xfrm>
        </p:spPr>
        <p:txBody>
          <a:bodyPr/>
          <a:lstStyle/>
          <a:p>
            <a:r>
              <a:rPr lang="ru-RU" dirty="0" smtClean="0"/>
              <a:t>Консультация для родителей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652120" y="5445224"/>
            <a:ext cx="3205128" cy="1214446"/>
          </a:xfrm>
          <a:prstGeom prst="rect">
            <a:avLst/>
          </a:prstGeom>
        </p:spPr>
        <p:txBody>
          <a:bodyPr vert="horz" anchor="t">
            <a:normAutofit fontScale="92500" lnSpcReduction="20000"/>
          </a:bodyPr>
          <a:lstStyle/>
          <a:p>
            <a:pPr marL="0" marR="36576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400" b="1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Создал и провел воспитатель первой категории: Степанова Н.В. </a:t>
            </a:r>
            <a:r>
              <a:rPr lang="ru-RU" sz="2400" b="1" baseline="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.</a:t>
            </a:r>
            <a:endParaRPr kumimoji="0" lang="ru-RU" sz="2400" b="1" i="0" u="none" strike="noStrike" kern="1200" cap="none" spc="0" normalizeH="0" baseline="0" noProof="0" dirty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57256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«Кто больше слов скажет»</a:t>
            </a:r>
          </a:p>
          <a:p>
            <a:endParaRPr lang="ru-RU" dirty="0" smtClean="0"/>
          </a:p>
          <a:p>
            <a:r>
              <a:rPr lang="ru-RU" dirty="0" smtClean="0"/>
              <a:t>  </a:t>
            </a:r>
            <a:r>
              <a:rPr lang="ru-RU" sz="2400" dirty="0" smtClean="0"/>
              <a:t>Описание игры.</a:t>
            </a:r>
          </a:p>
          <a:p>
            <a:r>
              <a:rPr lang="ru-RU" sz="2400" dirty="0" smtClean="0"/>
              <a:t>    Взрослый показывает ребенку картинку — например, белочку — и предлагает сказать о ней, какая она, что умеет делать, какая она по характеру, тем самым давая простор для подбора слов разных частей речи и называя не только внешние черты персонажа: белочка рыжая, пушистая, шустрая, быстрая, смелая, сообразительная; она карабкается на сосну, собирает грибы, накалывает их для просушки, запасает шишки, чтобы на зиму были орехи.</a:t>
            </a:r>
          </a:p>
          <a:p>
            <a:r>
              <a:rPr lang="ru-RU" sz="2400" dirty="0" smtClean="0"/>
              <a:t>    Аналогично дается задание и про других зверят: зайчик — маленький, пушистый, пугливый, дрожит от страха; мышонок — с длинным хвостом, любопытный.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21537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«Громко — шепотом»</a:t>
            </a:r>
            <a:r>
              <a:rPr lang="ru-RU" dirty="0" smtClean="0"/>
              <a:t>  </a:t>
            </a:r>
          </a:p>
          <a:p>
            <a:pPr indent="269875"/>
            <a:endParaRPr lang="ru-RU" sz="2400" dirty="0" smtClean="0"/>
          </a:p>
          <a:p>
            <a:r>
              <a:rPr lang="ru-RU" sz="2400" dirty="0" smtClean="0"/>
              <a:t>Описание игры.</a:t>
            </a:r>
          </a:p>
          <a:p>
            <a:pPr indent="452438"/>
            <a:r>
              <a:rPr lang="ru-RU" sz="2400" dirty="0" smtClean="0"/>
              <a:t>Взрослый говорит, что в гости к котенку прилетела оса. Сначала можно произнести фразу вместе: «</a:t>
            </a:r>
            <a:r>
              <a:rPr lang="ru-RU" sz="2400" dirty="0" err="1" smtClean="0"/>
              <a:t>Са-са-са</a:t>
            </a:r>
            <a:r>
              <a:rPr lang="ru-RU" sz="2400" dirty="0" smtClean="0"/>
              <a:t> — прилетела к нам оса». Затем эта рифмовка повторяется громко — тихо — шепотом (вместе со взрослым и индивидуально):</a:t>
            </a:r>
          </a:p>
          <a:p>
            <a:pPr indent="452438"/>
            <a:r>
              <a:rPr lang="ru-RU" sz="2400" dirty="0" smtClean="0"/>
              <a:t> — Су-су-су — кот прогнал осу (текст проговаривается быстро и медленно).   </a:t>
            </a:r>
          </a:p>
          <a:p>
            <a:pPr indent="1347788"/>
            <a:r>
              <a:rPr lang="ru-RU" sz="2400" dirty="0" smtClean="0"/>
              <a:t>Предложите ребенку закончить фразу самостоятельно: </a:t>
            </a:r>
            <a:r>
              <a:rPr lang="ru-RU" sz="2400" dirty="0" err="1" smtClean="0"/>
              <a:t>са-са-са</a:t>
            </a:r>
            <a:r>
              <a:rPr lang="ru-RU" sz="2400" dirty="0" smtClean="0"/>
              <a:t>... (там летит оса), су-су-су... (я боюсь осу).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429684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«Найди первый звук»</a:t>
            </a:r>
          </a:p>
          <a:p>
            <a:endParaRPr lang="ru-RU" dirty="0" smtClean="0"/>
          </a:p>
          <a:p>
            <a:r>
              <a:rPr lang="ru-RU" sz="2400" dirty="0" smtClean="0"/>
              <a:t>   Цель. Развивать навыки звукового анализа, учиться чётко выделять в слове первый звук.</a:t>
            </a:r>
          </a:p>
          <a:p>
            <a:r>
              <a:rPr lang="ru-RU" sz="2400" dirty="0" smtClean="0"/>
              <a:t>   Описание игры.</a:t>
            </a:r>
          </a:p>
          <a:p>
            <a:r>
              <a:rPr lang="ru-RU" sz="2400" dirty="0" smtClean="0"/>
              <a:t>    Взрослый предлагает ребенку назвать все игрушки и покатать в машине тех зверят, название которых начинается со звука «с» (слон, собака). Если ребенок называет слово, в котором нет звука «с», то взрослый произносит это слово, выделяя каждый звук, например, </a:t>
            </a:r>
            <a:r>
              <a:rPr lang="ru-RU" sz="2400" dirty="0" err="1" smtClean="0"/>
              <a:t>кооошшшкааа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   Развитый речевой слух дает возможность детям различать повышение и понижение громкости голоса, замедление и убыстрение темпа речи взрослых и сверстников. Причем такие упражнения можно проводить параллельно с подбором звуков в словах и фразах.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21537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ПОМНИТЕ!</a:t>
            </a:r>
          </a:p>
          <a:p>
            <a:endParaRPr lang="ru-RU" dirty="0" smtClean="0"/>
          </a:p>
          <a:p>
            <a:r>
              <a:rPr lang="ru-RU" dirty="0" smtClean="0"/>
              <a:t>Речь не передается по наследству, малыш перенимает опыт речевого общения у окружающих его взрослых (и прежде всего родителей), т.е. овладение речью находится в прямой зависимости от окружающей ребенка речевой среды. Поэтому так важно, чтобы дома он слышал правильную, грамотную речь. </a:t>
            </a:r>
          </a:p>
          <a:p>
            <a:endParaRPr lang="ru-RU" dirty="0" smtClean="0"/>
          </a:p>
          <a:p>
            <a:r>
              <a:rPr lang="ru-RU" dirty="0" smtClean="0"/>
              <a:t>Важной стороной речевого развития является правильное произношение звуков. Ошибки в произношении – основа многих школьных трудностей. Кроме того, дети с нечеткой речью не уверены в себе, неохотно вступают в общение со сверстниками и взрослыми.</a:t>
            </a:r>
          </a:p>
          <a:p>
            <a:endParaRPr lang="ru-RU" dirty="0" smtClean="0"/>
          </a:p>
          <a:p>
            <a:r>
              <a:rPr lang="ru-RU" dirty="0" smtClean="0"/>
              <a:t>Ребенок 5 лет должен правильно произносить все звуки. Если это не так, не теряйте времени. Не надейтесь на то, что речевые недостатки исчезнут сами собой. Самое лучшее – обратиться за помощью к логопеду.</a:t>
            </a:r>
          </a:p>
          <a:p>
            <a:endParaRPr lang="ru-RU" dirty="0" smtClean="0"/>
          </a:p>
          <a:p>
            <a:r>
              <a:rPr lang="ru-RU" dirty="0" smtClean="0"/>
              <a:t>Не забывайте, что решающее значение для развития разговорной речи дошкольника имеет его общение  с вами.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1285860"/>
            <a:ext cx="50000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Желаем удачи</a:t>
            </a:r>
            <a:r>
              <a:rPr lang="ru-RU" sz="4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!</a:t>
            </a:r>
            <a:endParaRPr lang="ru-RU" sz="4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571744"/>
            <a:ext cx="4926973" cy="33766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1305342"/>
            <a:ext cx="79296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ctr"/>
            <a:r>
              <a:rPr lang="ru-RU" sz="2400" dirty="0" smtClean="0"/>
              <a:t>Своевременное </a:t>
            </a:r>
            <a:r>
              <a:rPr lang="ru-RU" sz="2400" dirty="0"/>
              <a:t>и полноценное формирование речи в дошкольном детстве - одно из основных условий нормального развития ребенка и в дальнейшем его успешного обучения в школе. Любая задержка и любое нарушение в ходе развития речи ребенка отражаются на его поведении, а также на его деятельности в различных ее формах. Многие недостатки выявляются в школе, тормозя процесс обучения, так как именно они являются причинами </a:t>
            </a:r>
            <a:r>
              <a:rPr lang="ru-RU" sz="2400" dirty="0" err="1"/>
              <a:t>дисграфии</a:t>
            </a:r>
            <a:r>
              <a:rPr lang="ru-RU" sz="2400" dirty="0"/>
              <a:t> и </a:t>
            </a:r>
            <a:r>
              <a:rPr lang="ru-RU" sz="2400" dirty="0" err="1"/>
              <a:t>дислексии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571480"/>
            <a:ext cx="792961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800" dirty="0"/>
              <a:t>Участие семьи в речевом развитии начинается с момента прихода ребенка в детский сад. Роль семьи в речевом развитии ребенка значима; что все усилия воспитателей без помощи родителей недостаточны, а иногда и вовсе безрезультатны.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929066"/>
            <a:ext cx="3409952" cy="257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714357"/>
            <a:ext cx="864399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52438" algn="just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Для правильного и эффективного воздействия на формирование речи своего ребенка родителям необходимо учесть следующие моменты:</a:t>
            </a:r>
          </a:p>
          <a:p>
            <a:pPr marR="0" lvl="0" indent="452438" algn="just" defTabSz="914400" rtl="0" eaLnBrk="0" fontAlgn="base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Следует реально оценить состояние здоровья ребенка. </a:t>
            </a:r>
          </a:p>
          <a:p>
            <a:pPr marR="0" lvl="0" indent="452438" algn="just" defTabSz="914400" rtl="0" eaLnBrk="0" fontAlgn="base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последние годы резко увеличилось количество детей с различными отклонениями в развитии головного мозга, а при этом одной из первых страдает речь.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71472" y="1001237"/>
            <a:ext cx="778674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Если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родителей что-то беспокоит в речевом развитии ребенка, не надо бояться обращаться за консультацией к специалистам.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Обследование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ребенка специалистами-логопедами проводится в основном тогда, когда ему исполняется 5 лет. Потому что становление речи завершается примерно к 5 годам.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34" y="786923"/>
            <a:ext cx="800105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524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Нельзя сводить проблему формирования речи к обучению грамоте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(освоению навыков чтения и письма) т. к. развитие речи сложный процесс, в котором освоение письменной формы является лишь составной частью.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4524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Развитая речь в понимании многих родителей - это умение читать (и   писать - хотя бы печатными буквами) как максимум и умение рассказывать стихи, как минимум.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00034" y="387802"/>
            <a:ext cx="807249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524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Необходимо весьма осторожно относиться к раннему введению иностранных языков в жизнь ребенка.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Если у него проблемы с родным языком или речь находится в стадии формирования, то не стоит усугублять его проблемы приобщением к другой языковой системе. Почему?</a:t>
            </a:r>
          </a:p>
          <a:p>
            <a:pPr marR="0" lvl="0" indent="4524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Практически все языки по некоторым своим характеристикам вступают в  противоречие друг с другом. Прежде всего, это касается их фонематической стороны: любой язык имеет в своем арсенале звуки, которые характерны только для него, а обучение иностранному языку подразумевает постановку правильного звукопроизношения.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1142984"/>
            <a:ext cx="81439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/>
            <a:r>
              <a:rPr lang="ru-RU" sz="2800" dirty="0" smtClean="0"/>
              <a:t> </a:t>
            </a:r>
            <a:r>
              <a:rPr lang="ru-RU" sz="2800" dirty="0"/>
              <a:t>Для развития речи ребенка можно использовать игры: 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« </a:t>
            </a:r>
            <a:r>
              <a:rPr lang="ru-RU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Помогаю маме</a:t>
            </a: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» </a:t>
            </a:r>
            <a:r>
              <a:rPr lang="ru-RU" sz="2800" dirty="0" smtClean="0"/>
              <a:t>- </a:t>
            </a:r>
            <a:r>
              <a:rPr lang="ru-RU" sz="2800" dirty="0"/>
              <a:t>перебирать горох, рис, гречку - потренировать свои пальчики.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714752"/>
            <a:ext cx="3333750" cy="2647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642918"/>
            <a:ext cx="821537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«Как сказать по-другому?» </a:t>
            </a:r>
          </a:p>
          <a:p>
            <a:endParaRPr lang="ru-RU" dirty="0" smtClean="0"/>
          </a:p>
          <a:p>
            <a:endParaRPr lang="ru-RU" dirty="0" smtClean="0"/>
          </a:p>
          <a:p>
            <a:pPr indent="452438" algn="just"/>
            <a:r>
              <a:rPr lang="ru-RU" sz="2400" dirty="0" smtClean="0"/>
              <a:t>Описание игры.</a:t>
            </a:r>
          </a:p>
          <a:p>
            <a:pPr indent="452438" algn="just"/>
            <a:r>
              <a:rPr lang="ru-RU" sz="2400" dirty="0" smtClean="0"/>
              <a:t>Скажи по-другому! Часы идут... (ходят). Мальчик идет... (шагает). Снег идет... (падает). Поезд идет... (едет, мчится). Весна идет... (наступает). Пароход идет... (плывет).</a:t>
            </a:r>
          </a:p>
          <a:p>
            <a:pPr indent="452438" algn="just"/>
            <a:r>
              <a:rPr lang="ru-RU" sz="2400" dirty="0" smtClean="0"/>
              <a:t>Закончи предложения. Мальчик пошел... Девочка ушла... Люди вышли... Я пришел... Саша идет медленно, а Вова идет... Можно сказать, что он не идет, а...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131</TotalTime>
  <Words>936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Verdana</vt:lpstr>
      <vt:lpstr>Wingdings 2</vt:lpstr>
      <vt:lpstr>Яркая</vt:lpstr>
      <vt:lpstr> Развитие речи детей в семье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речи детей в семье</dc:title>
  <dc:creator>Алексей</dc:creator>
  <cp:lastModifiedBy>Влада</cp:lastModifiedBy>
  <cp:revision>18</cp:revision>
  <dcterms:created xsi:type="dcterms:W3CDTF">2013-04-24T06:55:27Z</dcterms:created>
  <dcterms:modified xsi:type="dcterms:W3CDTF">2014-02-20T16:17:42Z</dcterms:modified>
</cp:coreProperties>
</file>