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50" autoAdjust="0"/>
  </p:normalViewPr>
  <p:slideViewPr>
    <p:cSldViewPr>
      <p:cViewPr varScale="1">
        <p:scale>
          <a:sx n="78" d="100"/>
          <a:sy n="78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E0BEF8-EC8E-4796-991C-6951FD2BEFB2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1786A2-7474-47FD-A8B3-2DFEC4609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A63B48-C1D8-4CA2-B649-BBC537BCA0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E74E4A-3FF7-4048-82D1-E0C2FF5107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15FB-67F2-4B1D-A2F6-133870C27BFD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E3C2-4AFB-4372-ABD7-4514FE212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EEF8-41D1-489D-8EC0-261B3EB590B8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9996-E6FE-42AC-91C0-40E581712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DDF9-6A0D-4F76-A30A-C97435E123CC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660F-6BA2-4429-8EBA-EDE7764C0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E4B6-7C47-4094-9FBB-EA574C2D583A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7DBF-E3FE-4D9B-BE45-5F6B148F1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683C-EE6A-473D-84F8-B06E10B162A8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63D6-2A3C-419C-B478-180D1B38E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BC08-BBDB-4B6F-A7A6-2446FEF7AB0C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6B5D-1BED-479D-8270-4F3CB23EE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4074-AC5B-4E1C-BC80-90995ADFED49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7F42-E9FC-4D91-8E81-F3B53B355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7D7F-862B-4C51-9B71-A316F2956029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ACAF-F4BA-4741-A838-B4B932757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49C9-BC65-4FB1-B3CA-785DCD2E32DB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AAF8-B087-4577-BB9B-159184A67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AA421-53B9-4B38-A499-68319E8D4816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E202-E96B-4821-BAA1-E8DE5CC52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E687-2029-4B6A-AC60-7156DB8D88B2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271A-CB8B-4E81-8434-5C674D7C3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A1E1F1-D634-4FEE-A813-643AD0157388}" type="datetimeFigureOut">
              <a:rPr lang="ru-RU"/>
              <a:pPr>
                <a:defRPr/>
              </a:pPr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370BA1-2481-4C4C-9CF0-77E9000C5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2411413" y="115888"/>
            <a:ext cx="6481762" cy="3124200"/>
          </a:xfrm>
        </p:spPr>
        <p:txBody>
          <a:bodyPr/>
          <a:lstStyle/>
          <a:p>
            <a:r>
              <a:rPr lang="ru-RU" smtClean="0"/>
              <a:t>Проект «Приключение Горошины» для первой младшей группы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825"/>
            <a:ext cx="7377113" cy="1704975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898989"/>
                </a:solidFill>
              </a:rPr>
              <a:t>                               </a:t>
            </a:r>
            <a:r>
              <a:rPr lang="ru-RU" sz="2000" smtClean="0">
                <a:solidFill>
                  <a:srgbClr val="898989"/>
                </a:solidFill>
              </a:rPr>
              <a:t>Автор: </a:t>
            </a:r>
            <a:r>
              <a:rPr lang="ru-RU" sz="1800" smtClean="0">
                <a:solidFill>
                  <a:srgbClr val="898989"/>
                </a:solidFill>
                <a:latin typeface="Arial" charset="0"/>
              </a:rPr>
              <a:t>Ст.</a:t>
            </a:r>
            <a:r>
              <a:rPr lang="ru-RU" sz="2000" smtClean="0">
                <a:solidFill>
                  <a:srgbClr val="898989"/>
                </a:solidFill>
              </a:rPr>
              <a:t>воспитатель</a:t>
            </a:r>
            <a:r>
              <a:rPr lang="ru-RU" sz="2000" smtClean="0">
                <a:solidFill>
                  <a:srgbClr val="898989"/>
                </a:solidFill>
                <a:latin typeface="Arial" charset="0"/>
              </a:rPr>
              <a:t> </a:t>
            </a:r>
            <a:r>
              <a:rPr lang="ru-RU" sz="1800" smtClean="0">
                <a:solidFill>
                  <a:srgbClr val="898989"/>
                </a:solidFill>
                <a:latin typeface="Arial" charset="0"/>
              </a:rPr>
              <a:t>Феклисова Г.В</a:t>
            </a:r>
            <a:r>
              <a:rPr lang="ru-RU" sz="2000" smtClean="0">
                <a:solidFill>
                  <a:srgbClr val="898989"/>
                </a:solidFill>
                <a:latin typeface="Arial" charset="0"/>
              </a:rPr>
              <a:t>.</a:t>
            </a:r>
          </a:p>
          <a:p>
            <a:r>
              <a:rPr lang="ru-RU" sz="1800" smtClean="0">
                <a:solidFill>
                  <a:srgbClr val="898989"/>
                </a:solidFill>
                <a:latin typeface="Arial" charset="0"/>
              </a:rPr>
              <a:t>                                                  воспитатель</a:t>
            </a:r>
            <a:r>
              <a:rPr lang="ru-RU" sz="2000" smtClean="0">
                <a:solidFill>
                  <a:srgbClr val="898989"/>
                </a:solidFill>
                <a:latin typeface="Arial" charset="0"/>
              </a:rPr>
              <a:t> </a:t>
            </a:r>
            <a:r>
              <a:rPr lang="ru-RU" sz="2000" smtClean="0">
                <a:solidFill>
                  <a:srgbClr val="898989"/>
                </a:solidFill>
              </a:rPr>
              <a:t>группы №4 Орган Т.В.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48" y="188640"/>
            <a:ext cx="864096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                                            3 день                                                                                                                                                 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Мы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умеем складывать картинки.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Цель:</a:t>
            </a:r>
            <a:r>
              <a:rPr lang="ru-RU" sz="2800" dirty="0">
                <a:latin typeface="+mn-lt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учить детей составлять целое из частей; развивать конструктивные способности детей, мышление.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«У меня есть картинки, но они все рассыпались. Помогите их собрать и Горошинку научите это делать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.»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74524" y="3905632"/>
            <a:ext cx="3593620" cy="276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4282068"/>
            <a:ext cx="2095012" cy="2287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68144" y="3824456"/>
            <a:ext cx="3089564" cy="2745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Пальчиковая игра «Кораблик»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56880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Плывет</a:t>
            </a:r>
            <a:r>
              <a:rPr lang="ru-RU" sz="2800" i="1" dirty="0"/>
              <a:t>, плывет кораблик,</a:t>
            </a: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/>
              <a:t>Кораблик золотой</a:t>
            </a: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/>
              <a:t>Везет, везет подарки,</a:t>
            </a: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/>
              <a:t>Подарки нам с тобой.</a:t>
            </a: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/>
              <a:t>Из ладошек можно сделать кораблик. Соедините ладошки, чуть раздвиньте их сверху и поднимите два больших пальчика- это  парус у кораблика. В кораблик можно положить маленькие подарки.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60032" y="836712"/>
            <a:ext cx="360039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4725144"/>
            <a:ext cx="345638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4221088"/>
            <a:ext cx="432048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756084"/>
            <a:ext cx="8229600" cy="151216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 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  4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день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424936" cy="5616624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Горошина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помоги спрятать мышку от кошки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</a:t>
            </a:r>
            <a:r>
              <a:rPr lang="ru-RU" dirty="0"/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учить детей устанавливать тождество и различие по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одному из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признаков: форма, цвет, величина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«Хорошо - сказала кошка,-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Отдохни, коротконожка,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Поиграем, а затем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Я тебя, голубчик съем!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Кошке-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смех, мышонку-горе…..»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«Из какой это сказки?» (Ответы детей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«Давайте спрячем мышку от кошки. И Горошина нам поможет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Детям предлагается игра «Спрячь мышку», «Закрой окошко».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75607" y="2420888"/>
            <a:ext cx="2653602" cy="2331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51920" y="2132856"/>
            <a:ext cx="2523687" cy="172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Пальчиковая игра.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" y="950913"/>
            <a:ext cx="8229600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Этот </a:t>
            </a:r>
            <a:r>
              <a:rPr lang="ru-RU" dirty="0"/>
              <a:t>пальчик - дедушка,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Этот пальчик – бабушка,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Этот пальчик – папочка,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Этот пальчик – мамочка,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Ну а этот пальчик – я.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Вот и вся моя семья!!!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52120" y="4256386"/>
            <a:ext cx="3168352" cy="2484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27345" y="908720"/>
            <a:ext cx="4023699" cy="314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99593" y="4437112"/>
            <a:ext cx="424847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597" y="-603448"/>
            <a:ext cx="8229600" cy="1872208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                           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5день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7991"/>
            <a:ext cx="8229600" cy="6093296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Поможем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горошине найти своих сестер и домик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развивать мелкую моторику рук, учить обследовать предметы, выделяя их величину структуру, форму, цвет.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« А сегодня мы покажем Горошине, какие у нас умелые пальчики. Они умеют расстегивать и застегивать пуговицы, молнии, липучки, зашнуровывать башмачки».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76892" y="4563125"/>
            <a:ext cx="3087596" cy="215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79712" y="4970279"/>
            <a:ext cx="4392488" cy="200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5085184"/>
            <a:ext cx="2592288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893763" y="-1395413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« А вот и нашелся пакетик, в который хозяйка собрала рассыпавшийся горох и фасоль. Наконец – то нашлись Горошины сестренки! Давайте отберем горошины от фасоли. Чтобы вся семья горошины собралась вместе!»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2858656"/>
            <a:ext cx="3672408" cy="260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34884" y="2708920"/>
            <a:ext cx="3309116" cy="237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63888" y="4540025"/>
            <a:ext cx="2601171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Продукт проектной деятельности.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Дети </a:t>
            </a:r>
            <a:r>
              <a:rPr lang="ru-RU" dirty="0"/>
              <a:t>нашли семью Горошине, помогли в ее сложном путешествии! А родители  сшили мягкий коврик – домик для горошины! Давайте поселим нашу Горошину в ее теплый дом!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3573016"/>
            <a:ext cx="271831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75856" y="3140968"/>
            <a:ext cx="237626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82828" y="3140968"/>
            <a:ext cx="303965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Завершающий этап проекта.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Воспитатель </a:t>
            </a:r>
            <a:r>
              <a:rPr lang="ru-RU" dirty="0"/>
              <a:t>предлагает детям посадить горошины в бороздки – домики.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«А мы каждый день будем поливать горошины и увидим, как из них вырастут новые растения».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4293096"/>
            <a:ext cx="395169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27984" y="3717032"/>
            <a:ext cx="4536504" cy="288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11188" y="-1157288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spcFirstLastPara="1" rtlCol="0">
            <a:prstTxWarp prst="textArchUp">
              <a:avLst/>
            </a:prstTxWarp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81895" y="1916832"/>
            <a:ext cx="519179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Актуальность проекта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Как можно раньше начать подготовку руки к письму.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Развивать мышление, внимание, память.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11760" y="3501008"/>
            <a:ext cx="427247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7780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Совершенствовать восприятие детей, умение активно использовать осязание, зрение, слух. Обогащать чувственный опыт детей.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1561" y="3789040"/>
            <a:ext cx="3384376" cy="24482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932040" y="3501008"/>
            <a:ext cx="3744416" cy="29523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    краткосрочный: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неделя.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Участники проекта</a:t>
            </a:r>
            <a:r>
              <a:rPr lang="ru-RU" dirty="0" smtClean="0"/>
              <a:t>: дети 4 группы, воспитатель, родители.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Продукт деятельности</a:t>
            </a:r>
            <a:r>
              <a:rPr lang="ru-RU" dirty="0" smtClean="0"/>
              <a:t>: создание мягкого коврика для развития мелкой моторики.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4005064"/>
            <a:ext cx="471394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12495" y="3740371"/>
            <a:ext cx="403244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2457472"/>
            <a:ext cx="8136904" cy="440052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Игровая мотивация</a:t>
            </a:r>
            <a:r>
              <a:rPr lang="ru-RU" dirty="0" smtClean="0"/>
              <a:t>: «Шла хозяйка из магазина. Уронила с продуктами корзинку. Рассыпалась фасоль, рассыпался горох. Ох! Собрала хозяйка все в один пакет и пошла домой. А одна Горошина укатилась далеко, потерялась. Пошла горошина искать своих сестер, свой домик и попала к нам в детский сад.»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60350"/>
            <a:ext cx="3384550" cy="191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39713"/>
            <a:ext cx="3816350" cy="221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888" y="4581525"/>
            <a:ext cx="3313112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0" y="4498975"/>
            <a:ext cx="31115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3928" y="-171400"/>
            <a:ext cx="5112568" cy="130100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 проекта - 1 день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3811" y="836712"/>
            <a:ext cx="8229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Поможем фигурам найти свой домик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игры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: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учить детей ориентироваться в соотношении фигур с отверстиями, развивать мышление.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«Сегодня мы покажем Горошинке,  как мы умеем находить домики для различных фигур. Скоро мы и твой домик найдем.»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4581525"/>
            <a:ext cx="3063875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Предложить детям пальчиковую игру 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Дружба».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Дружат </a:t>
            </a:r>
            <a:r>
              <a:rPr lang="ru-RU" i="1" dirty="0"/>
              <a:t>в нашей группе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Девочки и мальчики.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/>
              <a:t>(Пальцы  обеих рук , соединяются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/>
              <a:t>ритмично в замок)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Мы с вами подружимся,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Маленькие пальчики.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/>
              <a:t>(Ритмичное качание мизинцев)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Раз, два, три, четыре, пять,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/>
              <a:t>Мы закончили считать</a:t>
            </a:r>
            <a:r>
              <a:rPr lang="ru-RU" dirty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/>
              <a:t>(Руки вниз, встряхнуть кистями)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36096" y="2924944"/>
            <a:ext cx="35298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80112" y="620688"/>
            <a:ext cx="331236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88640"/>
            <a:ext cx="8266112" cy="666936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                                   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день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Научим горошинку собирать пирамидку.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собирать пирамидку из 5-8 колец по убывающей или увеличивающейся величине колец, развивать логическое мышление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« А сегодня Горошина посмотри, как мы строим пирамидки-башенки. Мы умеем строить пирамидки еще с помощью ладошек!»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27784" y="4197457"/>
            <a:ext cx="3744416" cy="254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7466" y="4293096"/>
            <a:ext cx="2448272" cy="1910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72200" y="3923144"/>
            <a:ext cx="2664296" cy="2691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092" y="470882"/>
            <a:ext cx="8494388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Пальчиковая игра «Теремок»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</a:rPr>
              <a:t>Стоит в поле </a:t>
            </a:r>
            <a:r>
              <a:rPr lang="ru-RU" sz="2800" i="1" dirty="0">
                <a:latin typeface="+mn-lt"/>
              </a:rPr>
              <a:t>теремок</a:t>
            </a:r>
            <a:endParaRPr lang="ru-RU" sz="28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(ладони правой и левой руки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соединены под углом друг к другу)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</a:rPr>
              <a:t>На двери весит </a:t>
            </a:r>
            <a:r>
              <a:rPr lang="ru-RU" sz="2800" i="1" dirty="0">
                <a:latin typeface="+mn-lt"/>
              </a:rPr>
              <a:t>замок</a:t>
            </a:r>
            <a:endParaRPr lang="ru-RU" sz="28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(Пальцы сжаты в замок,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Движутся вперед- назад)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</a:rPr>
              <a:t>Дерг- дерг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( Руки, сжатые в замок движутся влево, вправо)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</a:rPr>
              <a:t>Пришел Петя - петушок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</a:rPr>
              <a:t>И ключом открыл замок.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(пальцы разжимаются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И соединяются друг с другом, образуя теремок)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83968" y="1124744"/>
            <a:ext cx="4608512" cy="2482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68144" y="3897670"/>
            <a:ext cx="3024336" cy="2555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225</Words>
  <Application>Microsoft Office PowerPoint</Application>
  <PresentationFormat>Экран (4:3)</PresentationFormat>
  <Paragraphs>40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Проект «Приключение Горошины» для первой младшей группы</vt:lpstr>
      <vt:lpstr>Актуальность проекта :</vt:lpstr>
      <vt:lpstr>Задачи проекта: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Продукт проектной деятельности. </vt:lpstr>
      <vt:lpstr>Завершающий этап проекта. 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«Приключение Горошины» для первой младшей группы</dc:title>
  <dc:creator>Галина</dc:creator>
  <cp:lastModifiedBy>WiZaRd</cp:lastModifiedBy>
  <cp:revision>27</cp:revision>
  <dcterms:created xsi:type="dcterms:W3CDTF">2013-05-03T17:56:26Z</dcterms:created>
  <dcterms:modified xsi:type="dcterms:W3CDTF">2013-11-11T12:03:02Z</dcterms:modified>
</cp:coreProperties>
</file>