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6" r:id="rId11"/>
    <p:sldId id="287" r:id="rId12"/>
    <p:sldId id="288" r:id="rId13"/>
    <p:sldId id="289" r:id="rId14"/>
    <p:sldId id="290" r:id="rId15"/>
    <p:sldId id="291" r:id="rId16"/>
    <p:sldId id="302" r:id="rId17"/>
    <p:sldId id="306" r:id="rId18"/>
    <p:sldId id="305" r:id="rId19"/>
    <p:sldId id="304" r:id="rId20"/>
    <p:sldId id="303" r:id="rId21"/>
    <p:sldId id="307" r:id="rId22"/>
    <p:sldId id="30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9E4A-872F-4FDE-838F-4DEEB1545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259632" y="188640"/>
            <a:ext cx="7384334" cy="1872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5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cs typeface="+mn-cs"/>
              </a:rPr>
              <a:t>Сказки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cs typeface="+mn-cs"/>
              </a:rPr>
              <a:t>Корнея Ивановича Чуковского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rgbClr val="002060"/>
                </a:solidFill>
                <a:latin typeface="+mn-lt"/>
                <a:cs typeface="+mn-cs"/>
              </a:rPr>
              <a:t>Литературная викторина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/>
              <a:cs typeface="+mn-cs"/>
            </a:endParaRPr>
          </a:p>
        </p:txBody>
      </p:sp>
      <p:pic>
        <p:nvPicPr>
          <p:cNvPr id="11267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00438"/>
            <a:ext cx="2717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341438"/>
            <a:ext cx="32861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12875"/>
            <a:ext cx="18621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084763"/>
            <a:ext cx="7467600" cy="1389062"/>
          </a:xfrm>
        </p:spPr>
        <p:txBody>
          <a:bodyPr>
            <a:normAutofit fontScale="9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Библиотекарь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Калашникова Маргарита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Акентьевна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Школа-интернат № 27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74" y="274638"/>
            <a:ext cx="3929090" cy="4397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Загадка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24075" y="142852"/>
            <a:ext cx="49403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 smtClean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 smtClean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 smtClean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Я </a:t>
            </a: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одноухая старуха,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Я прыгаю по полотну,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И нитку длинную из уха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Как паутинку я тяну.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227763" y="4437063"/>
            <a:ext cx="1895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(Иголка)</a:t>
            </a:r>
          </a:p>
        </p:txBody>
      </p:sp>
      <p:pic>
        <p:nvPicPr>
          <p:cNvPr id="17414" name="Picture 6" descr="игл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213100"/>
            <a:ext cx="3960812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 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571612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13100"/>
            <a:ext cx="5033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  <a:cs typeface="+mn-cs"/>
              </a:rPr>
              <a:t>. </a:t>
            </a:r>
            <a:r>
              <a:rPr lang="ru-RU" sz="3200" b="1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Ах, не трогайте меня: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Обожгу и без огня!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716463" y="5516563"/>
            <a:ext cx="2143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(Крапива)</a:t>
            </a:r>
          </a:p>
        </p:txBody>
      </p:sp>
      <p:graphicFrame>
        <p:nvGraphicFramePr>
          <p:cNvPr id="1843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59338" y="549275"/>
          <a:ext cx="4038600" cy="4343400"/>
        </p:xfrm>
        <a:graphic>
          <a:graphicData uri="http://schemas.openxmlformats.org/presentationml/2006/ole">
            <p:oleObj spid="_x0000_s1026" name="CorelDRAW" r:id="rId3" imgW="5990760" imgH="603864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348" y="571480"/>
            <a:ext cx="4339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Загадка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Загадка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9750" y="476250"/>
            <a:ext cx="662713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 smtClean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Лежу </a:t>
            </a: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я у вас под ногами,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Топчите меня сапогами,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</a:t>
            </a: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А завтра во двор унесите меня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И бейте меня, колотите меня,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Чтоб дети могли поваляться на мне,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Барахтаться и кувыркаться на мне</a:t>
            </a:r>
            <a:r>
              <a:rPr lang="ru-RU" sz="2800" b="1" i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</a:t>
            </a:r>
            <a:endParaRPr lang="ru-RU" sz="2800" b="1" i="1" dirty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48038" y="6092825"/>
            <a:ext cx="1782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(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Ковёр)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4036" name="Picture 4" descr="http://forum.hobbyportal.ru/album_pic.php?pic_id=119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876"/>
            <a:ext cx="464347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Загадка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404813"/>
            <a:ext cx="505619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 smtClean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 smtClean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Растёт </a:t>
            </a: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она вниз головою.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Не летом растёт, а зимою.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Но солнце её припечёт-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Заплачет она и умрёт.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219700" y="5949950"/>
            <a:ext cx="20547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(Сосулька)</a:t>
            </a:r>
          </a:p>
        </p:txBody>
      </p:sp>
      <p:pic>
        <p:nvPicPr>
          <p:cNvPr id="43010" name="Picture 2" descr="http://www.flash-screen.com/free-wallpaper/the-beauty-of-the-winter/glittering-and-translucent-ice,1600x1200,17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786058"/>
            <a:ext cx="4143375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Загадка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800225" y="1887538"/>
            <a:ext cx="490390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Был </a:t>
            </a: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белый дом,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Чудесный дом,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И что-то застучало в нём.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И он разбился, и оттуда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Живое выбежало чудо,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Такое тёплое, такое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Пушистое и золотое.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133600" y="5084763"/>
            <a:ext cx="53165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(Белый дом-яйцо,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живое чудо - цыплёнок)</a:t>
            </a:r>
          </a:p>
        </p:txBody>
      </p:sp>
      <p:pic>
        <p:nvPicPr>
          <p:cNvPr id="19462" name="Picture 6" descr="home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b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4224">
            <a:off x="6519748" y="442934"/>
            <a:ext cx="2405932" cy="231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bird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09554">
            <a:off x="81313" y="3440999"/>
            <a:ext cx="25209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«Угадайте героев произведений Корнея Ивановича Чуковского»</a:t>
            </a:r>
          </a:p>
        </p:txBody>
      </p:sp>
      <p:pic>
        <p:nvPicPr>
          <p:cNvPr id="2055" name="Picture 7" descr="11480467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420938"/>
            <a:ext cx="30448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biz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08275"/>
            <a:ext cx="25622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Угадайте героя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41988" name="Picture 4" descr="Рис. В.Чижикова к сказке К.И.Чуковского «Доктор Айболит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268413"/>
            <a:ext cx="38925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700338" y="6165850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Тяни-толкай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45060" name="Picture 4" descr="Рис. В.Сутеева к сказке К.И.Чуковского «Айболит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33375"/>
            <a:ext cx="4473575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87675" y="5734050"/>
            <a:ext cx="3455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Доктор Айболит и больные звери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44036" name="Picture 4" descr="Рис. В.Конашевича к сказке К.И.Чуковского «Муха-Цокотух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5" y="333375"/>
            <a:ext cx="4681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339975" y="5445125"/>
            <a:ext cx="3887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Муха-цокотуха, Комар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и гости-насекомые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43012" name="Picture 4" descr="Рис. М.Митурича к сказке К.И.Чуковского «Приключения Бибигон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76250"/>
            <a:ext cx="4595813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348038" y="6092825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Бибигон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75" y="428625"/>
            <a:ext cx="6915150" cy="10001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    Учёный, писатель, переводчик, литературовед</a:t>
            </a:r>
            <a:r>
              <a:rPr lang="ru-RU" dirty="0" smtClean="0">
                <a:solidFill>
                  <a:schemeClr val="bg1"/>
                </a:solidFill>
              </a:rPr>
              <a:t>, Чуковский написал для детей много стихов и сказок.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500188"/>
            <a:ext cx="22415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000375"/>
            <a:ext cx="2357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571875"/>
            <a:ext cx="19764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500188"/>
            <a:ext cx="20589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33796" name="Picture 4" descr="кр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692150"/>
            <a:ext cx="482441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779838" y="3789363"/>
            <a:ext cx="4392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Крокодил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http://my.magao.ru/templates/Pobeda/images/rt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 descr="http://my.magao.ru/templates/Pobeda/images/lt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4643438" y="928688"/>
            <a:ext cx="4286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Lucida Sans Unicode" pitchFamily="34" charset="0"/>
              </a:rPr>
              <a:t>Нам жалко дедушку Корнея:</a:t>
            </a:r>
            <a:br>
              <a:rPr lang="ru-RU" i="1">
                <a:latin typeface="Lucida Sans Unicode" pitchFamily="34" charset="0"/>
              </a:rPr>
            </a:br>
            <a:r>
              <a:rPr lang="ru-RU" i="1">
                <a:latin typeface="Lucida Sans Unicode" pitchFamily="34" charset="0"/>
              </a:rPr>
              <a:t>В сравненье с нами он отстал,</a:t>
            </a:r>
            <a:br>
              <a:rPr lang="ru-RU" i="1">
                <a:latin typeface="Lucida Sans Unicode" pitchFamily="34" charset="0"/>
              </a:rPr>
            </a:br>
            <a:r>
              <a:rPr lang="ru-RU" i="1">
                <a:latin typeface="Lucida Sans Unicode" pitchFamily="34" charset="0"/>
              </a:rPr>
              <a:t>Поскольку в детстве “ Бармалея ”</a:t>
            </a:r>
            <a:br>
              <a:rPr lang="ru-RU" i="1">
                <a:latin typeface="Lucida Sans Unicode" pitchFamily="34" charset="0"/>
              </a:rPr>
            </a:br>
            <a:r>
              <a:rPr lang="ru-RU" i="1">
                <a:latin typeface="Lucida Sans Unicode" pitchFamily="34" charset="0"/>
              </a:rPr>
              <a:t>И “ Крокодила” не читал,</a:t>
            </a:r>
            <a:br>
              <a:rPr lang="ru-RU" i="1">
                <a:latin typeface="Lucida Sans Unicode" pitchFamily="34" charset="0"/>
              </a:rPr>
            </a:br>
            <a:r>
              <a:rPr lang="ru-RU" i="1">
                <a:latin typeface="Lucida Sans Unicode" pitchFamily="34" charset="0"/>
              </a:rPr>
              <a:t>Не восхищался “Телефоном”</a:t>
            </a:r>
            <a:br>
              <a:rPr lang="ru-RU" i="1">
                <a:latin typeface="Lucida Sans Unicode" pitchFamily="34" charset="0"/>
              </a:rPr>
            </a:br>
            <a:r>
              <a:rPr lang="ru-RU" i="1">
                <a:latin typeface="Lucida Sans Unicode" pitchFamily="34" charset="0"/>
              </a:rPr>
              <a:t>И в “Тараканище” не вник.</a:t>
            </a:r>
            <a:br>
              <a:rPr lang="ru-RU" i="1">
                <a:latin typeface="Lucida Sans Unicode" pitchFamily="34" charset="0"/>
              </a:rPr>
            </a:br>
            <a:r>
              <a:rPr lang="ru-RU" i="1">
                <a:latin typeface="Lucida Sans Unicode" pitchFamily="34" charset="0"/>
              </a:rPr>
              <a:t>Как вырос он таким учёным?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571500"/>
            <a:ext cx="3643312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3357563"/>
            <a:ext cx="20716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929313" y="1785938"/>
            <a:ext cx="321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Lucida Sans Unicode" pitchFamily="34" charset="0"/>
              </a:rPr>
              <a:t>И мне не надо</a:t>
            </a:r>
            <a:br>
              <a:rPr lang="ru-RU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>
                <a:solidFill>
                  <a:srgbClr val="000000"/>
                </a:solidFill>
                <a:latin typeface="Lucida Sans Unicode" pitchFamily="34" charset="0"/>
              </a:rPr>
              <a:t>Ни мармелада, ни шоколада</a:t>
            </a:r>
            <a:br>
              <a:rPr lang="ru-RU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>
                <a:solidFill>
                  <a:srgbClr val="000000"/>
                </a:solidFill>
                <a:latin typeface="Lucida Sans Unicode" pitchFamily="34" charset="0"/>
              </a:rPr>
              <a:t>А только маленьких, </a:t>
            </a:r>
            <a:br>
              <a:rPr lang="ru-RU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>
                <a:solidFill>
                  <a:srgbClr val="000000"/>
                </a:solidFill>
                <a:latin typeface="Lucida Sans Unicode" pitchFamily="34" charset="0"/>
              </a:rPr>
              <a:t>Ну очень маленьких…</a:t>
            </a:r>
            <a:endParaRPr lang="ru-RU">
              <a:latin typeface="Lucida Sans Unicode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063" y="1857375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Lucida Sans Unicode" pitchFamily="34" charset="0"/>
              </a:rPr>
              <a:t>Веселится народ-</a:t>
            </a:r>
            <a:br>
              <a:rPr lang="ru-RU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>
                <a:solidFill>
                  <a:srgbClr val="000000"/>
                </a:solidFill>
                <a:latin typeface="Lucida Sans Unicode" pitchFamily="34" charset="0"/>
              </a:rPr>
              <a:t>Муха замуж идёт</a:t>
            </a:r>
            <a:br>
              <a:rPr lang="ru-RU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>
                <a:solidFill>
                  <a:srgbClr val="000000"/>
                </a:solidFill>
                <a:latin typeface="Lucida Sans Unicode" pitchFamily="34" charset="0"/>
              </a:rPr>
              <a:t>За лихого, удалого</a:t>
            </a:r>
            <a:br>
              <a:rPr lang="ru-RU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>
                <a:solidFill>
                  <a:srgbClr val="000000"/>
                </a:solidFill>
                <a:latin typeface="Lucida Sans Unicode" pitchFamily="34" charset="0"/>
              </a:rPr>
              <a:t>Молодого… 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7188" y="3071813"/>
            <a:ext cx="2111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Lucida Sans Unicode" pitchFamily="34" charset="0"/>
              </a:rPr>
              <a:t>«Муха – Цокотуха»</a:t>
            </a:r>
            <a:endParaRPr lang="ru-RU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643313" y="3071813"/>
            <a:ext cx="1284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Lucida Sans Unicode" pitchFamily="34" charset="0"/>
              </a:rPr>
              <a:t>«Телефон»</a:t>
            </a:r>
            <a:endParaRPr lang="ru-RU">
              <a:latin typeface="Lucida Sans Unicode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072188" y="3071813"/>
            <a:ext cx="144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Lucida Sans Unicode" pitchFamily="34" charset="0"/>
              </a:rPr>
              <a:t>«Бармалей»</a:t>
            </a:r>
            <a:endParaRPr lang="ru-RU">
              <a:latin typeface="Lucida Sans Unicode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500438"/>
            <a:ext cx="2357437" cy="312102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/>
          <a:srcRect b="6977"/>
          <a:stretch>
            <a:fillRect/>
          </a:stretch>
        </p:blipFill>
        <p:spPr bwMode="auto">
          <a:xfrm>
            <a:off x="3143250" y="3500438"/>
            <a:ext cx="2500313" cy="31623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 b="7500"/>
          <a:stretch>
            <a:fillRect/>
          </a:stretch>
        </p:blipFill>
        <p:spPr bwMode="auto">
          <a:xfrm>
            <a:off x="285750" y="3500438"/>
            <a:ext cx="2357438" cy="316706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85720" y="428604"/>
            <a:ext cx="850112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           «</a:t>
            </a: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Вспомни сказку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»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357298"/>
            <a:ext cx="828680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Вспомни, какими словами оканчивается строчка, и назови сказку.</a:t>
            </a:r>
            <a: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86125" y="2071688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Lucida Sans Unicode" pitchFamily="34" charset="0"/>
              </a:rPr>
              <a:t>Нет - нет! Соловей Не поёт для свиней Позови –ка лучше….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  <p:bldP spid="1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214688" y="2714625"/>
            <a:ext cx="2214562" cy="4286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+mn-lt"/>
                <a:cs typeface="+mn-cs"/>
              </a:rPr>
              <a:t>«</a:t>
            </a:r>
            <a:r>
              <a:rPr lang="ru-RU" sz="1700" b="1" dirty="0" err="1">
                <a:solidFill>
                  <a:prstClr val="black"/>
                </a:solidFill>
                <a:latin typeface="+mn-lt"/>
                <a:cs typeface="+mn-cs"/>
              </a:rPr>
              <a:t>Тараканище</a:t>
            </a:r>
            <a:r>
              <a:rPr lang="ru-RU" sz="1600" b="1" dirty="0">
                <a:solidFill>
                  <a:prstClr val="black"/>
                </a:solidFill>
                <a:latin typeface="+mn-lt"/>
                <a:cs typeface="+mn-cs"/>
              </a:rPr>
              <a:t>»</a:t>
            </a:r>
            <a:endParaRPr lang="ru-RU" sz="16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1714500"/>
            <a:ext cx="26431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Лечит маленьких детей,</a:t>
            </a:r>
            <a:br>
              <a:rPr lang="ru-RU" sz="160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Лечит птичек и зверей,</a:t>
            </a:r>
            <a:br>
              <a:rPr lang="ru-RU" sz="160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Сквозь очки свои глядит</a:t>
            </a:r>
            <a:br>
              <a:rPr lang="ru-RU" sz="160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Добрый доктор… </a:t>
            </a:r>
            <a:endParaRPr lang="ru-RU" sz="1600">
              <a:latin typeface="Lucida Sans Unicode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215063" y="1714500"/>
            <a:ext cx="2928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А посуда вперёд и вперёд</a:t>
            </a:r>
            <a:br>
              <a:rPr lang="ru-RU" sz="160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По полям, по болотам идёт.</a:t>
            </a:r>
            <a:br>
              <a:rPr lang="ru-RU" sz="160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И чайник сказал утюгу</a:t>
            </a:r>
            <a:br>
              <a:rPr lang="ru-RU" sz="160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- Я больше идти… </a:t>
            </a:r>
            <a:endParaRPr lang="ru-RU" sz="1600">
              <a:latin typeface="Lucida Sans Unicode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00375" y="1714500"/>
            <a:ext cx="3214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Только вдруг из – за кусточка</a:t>
            </a:r>
            <a:br>
              <a:rPr lang="ru-RU" sz="160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Из-за синего лесочка,</a:t>
            </a:r>
            <a:br>
              <a:rPr lang="ru-RU" sz="160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Из далёких из полей</a:t>
            </a:r>
            <a:br>
              <a:rPr lang="ru-RU" sz="160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Прилетает…</a:t>
            </a:r>
            <a:endParaRPr lang="ru-RU" sz="1600">
              <a:latin typeface="Lucida Sans Unicode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5813" y="2786063"/>
            <a:ext cx="1162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Lucida Sans Unicode" pitchFamily="34" charset="0"/>
              </a:rPr>
              <a:t>«Айболит»</a:t>
            </a:r>
            <a:endParaRPr lang="ru-RU" sz="1600">
              <a:latin typeface="Lucida Sans Unicode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215063" y="2786063"/>
            <a:ext cx="1771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Lucida Sans Unicode" pitchFamily="34" charset="0"/>
              </a:rPr>
              <a:t>«Федорино горе»</a:t>
            </a:r>
            <a:endParaRPr lang="ru-RU" sz="1600">
              <a:latin typeface="Lucida Sans Unicode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286125"/>
            <a:ext cx="2214563" cy="3286125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 b="4082"/>
          <a:stretch>
            <a:fillRect/>
          </a:stretch>
        </p:blipFill>
        <p:spPr bwMode="auto">
          <a:xfrm>
            <a:off x="500063" y="3214688"/>
            <a:ext cx="2305050" cy="3357562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 l="3030"/>
          <a:stretch>
            <a:fillRect/>
          </a:stretch>
        </p:blipFill>
        <p:spPr bwMode="auto">
          <a:xfrm>
            <a:off x="5929313" y="3286125"/>
            <a:ext cx="2286000" cy="3265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20" y="142852"/>
            <a:ext cx="850112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              «</a:t>
            </a: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Вспомни сказку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»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071546"/>
            <a:ext cx="828680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Вспомни, какими словами оканчивается строчка, и назови сказку.</a:t>
            </a:r>
            <a: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571625"/>
            <a:ext cx="3143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Lucida Sans Unicode" pitchFamily="34" charset="0"/>
              </a:rPr>
              <a:t>А за ним – то народ</a:t>
            </a:r>
            <a:br>
              <a:rPr lang="ru-RU" sz="1600" dirty="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Lucida Sans Unicode" pitchFamily="34" charset="0"/>
              </a:rPr>
              <a:t>И поёт, и орёт:</a:t>
            </a:r>
            <a:br>
              <a:rPr lang="ru-RU" sz="1600" dirty="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Lucida Sans Unicode" pitchFamily="34" charset="0"/>
              </a:rPr>
              <a:t>- Вот урод, так урод!</a:t>
            </a:r>
            <a:br>
              <a:rPr lang="ru-RU" sz="1600" dirty="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Lucida Sans Unicode" pitchFamily="34" charset="0"/>
              </a:rPr>
              <a:t>Что за нос, что за рот!</a:t>
            </a:r>
            <a:br>
              <a:rPr lang="ru-RU" sz="1600" dirty="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Lucida Sans Unicode" pitchFamily="34" charset="0"/>
              </a:rPr>
              <a:t>И откуда такое…</a:t>
            </a:r>
            <a:endParaRPr lang="ru-RU" sz="1600" dirty="0">
              <a:latin typeface="Lucida Sans Unicode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86063" y="1714500"/>
            <a:ext cx="2714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Lucida Sans Unicode" pitchFamily="34" charset="0"/>
              </a:rPr>
              <a:t>Солнце по небу гуляло</a:t>
            </a:r>
            <a:br>
              <a:rPr lang="ru-RU" sz="1600">
                <a:latin typeface="Lucida Sans Unicode" pitchFamily="34" charset="0"/>
              </a:rPr>
            </a:br>
            <a:r>
              <a:rPr lang="ru-RU" sz="1600">
                <a:latin typeface="Lucida Sans Unicode" pitchFamily="34" charset="0"/>
              </a:rPr>
              <a:t>И за тучку забежало.</a:t>
            </a:r>
            <a:br>
              <a:rPr lang="ru-RU" sz="1600">
                <a:latin typeface="Lucida Sans Unicode" pitchFamily="34" charset="0"/>
              </a:rPr>
            </a:br>
            <a:r>
              <a:rPr lang="ru-RU" sz="1600">
                <a:latin typeface="Lucida Sans Unicode" pitchFamily="34" charset="0"/>
              </a:rPr>
              <a:t>Глянул заинька в окно,</a:t>
            </a:r>
            <a:br>
              <a:rPr lang="ru-RU" sz="1600">
                <a:latin typeface="Lucida Sans Unicode" pitchFamily="34" charset="0"/>
              </a:rPr>
            </a:br>
            <a:r>
              <a:rPr lang="ru-RU" sz="1600">
                <a:latin typeface="Lucida Sans Unicode" pitchFamily="34" charset="0"/>
              </a:rPr>
              <a:t>Стало заиньке…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500688" y="1785938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Свинки замяукали – мяу – мяу,</a:t>
            </a:r>
            <a:br>
              <a:rPr lang="ru-RU" sz="160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Кошечки… (</a:t>
            </a:r>
            <a:r>
              <a:rPr lang="ru-RU" sz="1600" i="1">
                <a:solidFill>
                  <a:srgbClr val="000000"/>
                </a:solidFill>
                <a:latin typeface="Lucida Sans Unicode" pitchFamily="34" charset="0"/>
              </a:rPr>
              <a:t>захрюкали, хрю- хрю</a:t>
            </a:r>
            <a:r>
              <a:rPr lang="ru-RU" sz="1600">
                <a:solidFill>
                  <a:srgbClr val="000000"/>
                </a:solidFill>
                <a:latin typeface="Lucida Sans Unicode" pitchFamily="34" charset="0"/>
              </a:rPr>
              <a:t>)</a:t>
            </a:r>
            <a:endParaRPr lang="ru-RU" sz="1600">
              <a:latin typeface="Lucida Sans Unicode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5813" y="2857500"/>
            <a:ext cx="1287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Lucida Sans Unicode" pitchFamily="34" charset="0"/>
              </a:rPr>
              <a:t>«Крокодил»</a:t>
            </a:r>
            <a:endParaRPr lang="ru-RU" sz="1600">
              <a:latin typeface="Lucida Sans Unicode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071813" y="2714625"/>
            <a:ext cx="2009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Lucida Sans Unicode" pitchFamily="34" charset="0"/>
              </a:rPr>
              <a:t>«Краденое солнце».</a:t>
            </a:r>
            <a:endParaRPr lang="ru-RU" sz="1600">
              <a:latin typeface="Lucida Sans Unicode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715125" y="2714625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Lucida Sans Unicode" pitchFamily="34" charset="0"/>
              </a:rPr>
              <a:t>«Путаница»</a:t>
            </a:r>
            <a:endParaRPr lang="ru-RU" sz="1600">
              <a:latin typeface="Lucida Sans Unicode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0122">
            <a:off x="6412239" y="3285710"/>
            <a:ext cx="209232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3732">
            <a:off x="3428992" y="3429000"/>
            <a:ext cx="2000253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64924">
            <a:off x="785786" y="3214686"/>
            <a:ext cx="200023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           «</a:t>
            </a: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Вспомни сказку».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142984"/>
            <a:ext cx="828680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Вспомни, какими словами оканчивается строчка, и назови сказку.</a:t>
            </a:r>
            <a: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Загадки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Корнея Ивановича Чуковского</a:t>
            </a:r>
          </a:p>
        </p:txBody>
      </p:sp>
      <p:pic>
        <p:nvPicPr>
          <p:cNvPr id="2055" name="Picture 7" descr="11480467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420938"/>
            <a:ext cx="30448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biz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08275"/>
            <a:ext cx="25622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25538"/>
            <a:ext cx="514667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Две ноги на трёх ногах,</a:t>
            </a:r>
            <a:b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А четвёртая в зубах.</a:t>
            </a:r>
            <a:b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Вдруг четыре прибежали</a:t>
            </a:r>
            <a:b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И с одною убежали.</a:t>
            </a:r>
            <a:b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Подскочили две ноги,</a:t>
            </a:r>
            <a:b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Закричали на весь дом,</a:t>
            </a:r>
            <a:b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Да тремя по четырём!</a:t>
            </a:r>
            <a:b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Но четыре завизжали</a:t>
            </a:r>
            <a:b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200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И с одною убежали.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92500" y="188913"/>
            <a:ext cx="2266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Загадка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294" name="Picture 6" descr="1111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508500"/>
            <a:ext cx="18002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292725" y="5661025"/>
            <a:ext cx="3240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(Мальчик на табуретке, куриная ножка, собака.)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08175" y="214291"/>
            <a:ext cx="548005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Загадка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Мудрец </a:t>
            </a: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 нём видел мудреца,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Глупец - глупца,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Баран – барана,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Овцу в нём видела овца,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И обезьяну – обезьяна.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Но вот подвели к нему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Федю Баратова,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И Федя </a:t>
            </a:r>
            <a:r>
              <a:rPr lang="ru-RU" sz="2800" b="1" i="1" dirty="0" err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неряху</a:t>
            </a:r>
            <a:endParaRPr lang="ru-RU" sz="2800" b="1" i="1" dirty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Увидел лохматого.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895850" y="4724400"/>
            <a:ext cx="2098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</a:t>
            </a:r>
            <a:r>
              <a:rPr lang="ru-RU" sz="3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Зеркало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)</a:t>
            </a:r>
          </a:p>
        </p:txBody>
      </p:sp>
      <p:pic>
        <p:nvPicPr>
          <p:cNvPr id="13318" name="Picture 6" descr="XUDOGNI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410368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1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04813"/>
            <a:ext cx="18605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Загадка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08175" y="214291"/>
            <a:ext cx="50815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endParaRPr lang="ru-RU" sz="2800" b="1" i="1" dirty="0" smtClean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 smtClean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Паровоз </a:t>
            </a: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без колёс!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Вот так чудо – паровоз!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Не с ума ли он сошёл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Прямо по морю пошёл.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63938" y="5589588"/>
            <a:ext cx="2889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(</a:t>
            </a: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Пароход)</a:t>
            </a:r>
          </a:p>
        </p:txBody>
      </p:sp>
      <p:pic>
        <p:nvPicPr>
          <p:cNvPr id="14344" name="Picture 8" descr="icon_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8057">
            <a:off x="6559033" y="3416660"/>
            <a:ext cx="2078089" cy="223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10858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06742">
            <a:off x="404556" y="3030236"/>
            <a:ext cx="3449983" cy="334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485</Words>
  <PresentationFormat>Экран (4:3)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Загадки Корнея Ивановича Чуковского</vt:lpstr>
      <vt:lpstr> </vt:lpstr>
      <vt:lpstr> </vt:lpstr>
      <vt:lpstr>Загадка  </vt:lpstr>
      <vt:lpstr>  Загадка  </vt:lpstr>
      <vt:lpstr> </vt:lpstr>
      <vt:lpstr>Загадка  </vt:lpstr>
      <vt:lpstr>Загадка  </vt:lpstr>
      <vt:lpstr> </vt:lpstr>
      <vt:lpstr>«Угадайте героев произведений Корнея Ивановича Чуковского»</vt:lpstr>
      <vt:lpstr>Угадайте героя</vt:lpstr>
      <vt:lpstr> </vt:lpstr>
      <vt:lpstr> </vt:lpstr>
      <vt:lpstr> </vt:lpstr>
      <vt:lpstr> </vt:lpstr>
      <vt:lpstr>Слайд 21</vt:lpstr>
      <vt:lpstr>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User9653</cp:lastModifiedBy>
  <cp:revision>8</cp:revision>
  <dcterms:modified xsi:type="dcterms:W3CDTF">2013-10-22T04:26:53Z</dcterms:modified>
</cp:coreProperties>
</file>