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0166" y="2786058"/>
            <a:ext cx="5357850" cy="285752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en-US" sz="1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75" y="285750"/>
            <a:ext cx="664368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Портфолио</a:t>
            </a:r>
            <a:endParaRPr lang="ru-RU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музыкального руководителя муниципального дошкольного образовательного учреждения </a:t>
            </a:r>
            <a: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ru-RU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детского сада </a:t>
            </a:r>
            <a:r>
              <a:rPr lang="ru-RU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общеразвивающего</a:t>
            </a:r>
            <a:r>
              <a:rPr lang="ru-RU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вида (художественно-эстетического</a:t>
            </a:r>
            <a: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ru-RU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приоритетного направления развития  воспитанников) </a:t>
            </a:r>
            <a: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ru-RU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второй категории № 6 «Сказка»</a:t>
            </a:r>
            <a: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ru-RU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Шариковой Татьяны Михайловны</a:t>
            </a:r>
          </a:p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2928938"/>
            <a:ext cx="8072438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FFFF00"/>
                </a:solidFill>
              </a:rPr>
              <a:t>Образование – среднее профессиональное , окончила в 1980 году Азовское педагогическое училище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b="1" dirty="0">
                <a:solidFill>
                  <a:srgbClr val="FFFF00"/>
                </a:solidFill>
              </a:rPr>
              <a:t>     по специальности -«Музыкальное воспитание»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b="1" dirty="0">
                <a:solidFill>
                  <a:srgbClr val="FFFF00"/>
                </a:solidFill>
              </a:rPr>
              <a:t>     присвоена квалификация- «учитель музыки»,«музыкальный воспитатель»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solidFill>
                <a:srgbClr val="FFFF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FFFF00"/>
                </a:solidFill>
              </a:rPr>
              <a:t>     Педагогический стаж работы – 33года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solidFill>
                <a:srgbClr val="FFFF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FFFF00"/>
                </a:solidFill>
              </a:rPr>
              <a:t>Квалификационная категория - высшая, срок  действия до 26.12.2013г.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C:\Documents and Settings\Admin\Рабочий стол\240x180_crop_thumb_100807080131835560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593" y="285729"/>
            <a:ext cx="1357321" cy="1214445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</p:pic>
      <p:pic>
        <p:nvPicPr>
          <p:cNvPr id="9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5429250"/>
            <a:ext cx="12144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972320" cy="71438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Сведения о курсах  повышения квалификации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01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08525"/>
          </a:xfrm>
        </p:spPr>
        <p:txBody>
          <a:bodyPr/>
          <a:lstStyle/>
          <a:p>
            <a:pPr lvl="1">
              <a:buFont typeface="Wingdings" pitchFamily="2" charset="2"/>
              <a:buChar char="q"/>
              <a:defRPr/>
            </a:pPr>
            <a:r>
              <a:rPr lang="ru-RU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2009 год - Ростовский областной институт повышения квалификации и переподготовки работников образования   по проблеме «Обновление содержания ДО в условиях приоритетных направлений развития образования для музыкальных руководителей ДОУ» в объёме 72час</a:t>
            </a:r>
          </a:p>
          <a:p>
            <a:pPr lvl="1">
              <a:buFont typeface="Wingdings" pitchFamily="2" charset="2"/>
              <a:buChar char="q"/>
              <a:defRPr/>
            </a:pP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2010 год - мастер-классы С. </a:t>
            </a:r>
            <a:r>
              <a:rPr lang="ru-RU" sz="20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Французьян</a:t>
            </a:r>
            <a:r>
              <a:rPr lang="ru-RU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и Е. Черныш по вокальному пению</a:t>
            </a:r>
          </a:p>
          <a:p>
            <a:pPr lvl="2">
              <a:buFont typeface="Wingdings" pitchFamily="2" charset="2"/>
              <a:buNone/>
              <a:defRPr/>
            </a:pPr>
            <a:endParaRPr lang="ru-RU" sz="20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pPr lvl="2">
              <a:buFont typeface="Wingdings" pitchFamily="2" charset="2"/>
              <a:buChar char="q"/>
              <a:defRPr/>
            </a:pPr>
            <a:r>
              <a:rPr lang="ru-RU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2011 год - авторские школы композиторов А.Кудряшова и И.Русских.</a:t>
            </a:r>
            <a:endParaRPr lang="ru-RU" sz="20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lvl="1">
              <a:buFont typeface="Wingdings" pitchFamily="2" charset="2"/>
              <a:buChar char="q"/>
              <a:defRPr/>
            </a:pP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029456" cy="50006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Участие в муниципальных, всероссийских и Интернет - конкурсах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71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50" y="1143000"/>
            <a:ext cx="8229600" cy="520858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2010 год – победитель муниципального этапа конкурса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«Учитель года – 2010»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 номинации «Лучший музыкальный руководитель»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2011год - участие во  Всероссийском конкурсе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«Детские сады – детям» 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 номинации  «Лучший воспитатель детского сада»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2012 год - участие в "IN-KU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Amazing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Dance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- 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"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Конкурс хореографических постановок 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"Танцевальное Созвездие“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2013  год  - "IN-KU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Amazing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Dance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- 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"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Конкурс хореографических постановок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"Танцевальное Созвездие"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  <p:pic>
        <p:nvPicPr>
          <p:cNvPr id="6149" name="Picture 2" descr="шарик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4500563"/>
            <a:ext cx="13573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 descr="шариков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3857625"/>
            <a:ext cx="13573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111 шарико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6572250" y="4214813"/>
            <a:ext cx="1285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715040" cy="64294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Авторские методические разработки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85875" y="1214438"/>
          <a:ext cx="7143800" cy="477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0"/>
              </a:tblGrid>
              <a:tr h="6917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Разработала систему интеграции казачьего компонента и инновационных программ музыкального воспитания детей для создания целостного </a:t>
                      </a:r>
                      <a:r>
                        <a:rPr lang="ru-RU" sz="1400" b="1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здоровьесберегающего</a:t>
                      </a:r>
                      <a:r>
                        <a:rPr lang="ru-RU" sz="14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пространства как условие творческого развития и расширения психофизических возможностей детей с учетом их индивидуальности. 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6381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модуль «Освоение историко-культурного наследия Дона через музыкальное развитие ребёнка»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8745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Музыкально-дидактические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игры ,   музыкально-ритмические  разминки с использованием  ИКТ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867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Сценарии праздников  и  развлечений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444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Семинар –практикум для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музыкальных руководителей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«ИКТ в деятельности музыкального руководителя»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Мастер-классы с педагогами ДДТ и ДК  на МО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музыкальных руководителей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444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Мастер - класс для воспитателей «Праздники казаков»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867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Разработки танцев для детей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8888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Проектная деятельность : «Покров – праздник казаков»,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«Как Троицу,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как на зелёную»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3" y="4214818"/>
            <a:ext cx="4786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с педагогами ДДТ и ДК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городском методическом объединении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музыкальных руководителей</a:t>
            </a:r>
            <a:endParaRPr lang="ru-RU" b="1" dirty="0"/>
          </a:p>
        </p:txBody>
      </p:sp>
      <p:pic>
        <p:nvPicPr>
          <p:cNvPr id="22530" name="Picture 2" descr="SDC1159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928934"/>
            <a:ext cx="1571636" cy="1000132"/>
          </a:xfrm>
          <a:prstGeom prst="round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625" y="4429132"/>
            <a:ext cx="3786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/>
          </a:p>
          <a:p>
            <a:pPr algn="ctr">
              <a:defRPr/>
            </a:pPr>
            <a:r>
              <a:rPr lang="ru-RU" b="1" dirty="0"/>
              <a:t>Проектная деятельность : «Покров – праздник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казаков</a:t>
            </a:r>
            <a:r>
              <a:rPr lang="ru-RU" b="1" dirty="0"/>
              <a:t>»</a:t>
            </a:r>
            <a:endParaRPr lang="en-US" b="1" dirty="0"/>
          </a:p>
          <a:p>
            <a:pPr>
              <a:defRPr/>
            </a:pPr>
            <a:endParaRPr lang="ru-RU" dirty="0"/>
          </a:p>
        </p:txBody>
      </p:sp>
      <p:pic>
        <p:nvPicPr>
          <p:cNvPr id="9" name="Рисунок 1" descr="getIma1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000240"/>
            <a:ext cx="1928826" cy="1214446"/>
          </a:xfrm>
          <a:prstGeom prst="round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4" descr="DSC_969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28662" y="2714619"/>
            <a:ext cx="1643074" cy="1071571"/>
          </a:xfrm>
          <a:prstGeom prst="roundRect">
            <a:avLst/>
          </a:prstGeom>
          <a:ln w="19050"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428604"/>
            <a:ext cx="5715040" cy="64294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В работе с детьми использую: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42875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75" y="3286125"/>
            <a:ext cx="4000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Здоровьесберегающие</a:t>
            </a: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технологии 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6465" y="5429264"/>
            <a:ext cx="24586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FFFF00"/>
                </a:solidFill>
                <a:latin typeface="Calibri"/>
                <a:cs typeface="Times New Roman" pitchFamily="18" charset="0"/>
              </a:rPr>
              <a:t>–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технология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4104" name="Прямоугольник 10"/>
          <p:cNvSpPr>
            <a:spLocks noChangeArrowheads="1"/>
          </p:cNvSpPr>
          <p:nvPr/>
        </p:nvSpPr>
        <p:spPr bwMode="auto">
          <a:xfrm>
            <a:off x="4286250" y="3000375"/>
            <a:ext cx="485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Информационно-компьютерные технологии </a:t>
            </a:r>
            <a:endParaRPr lang="ru-RU" b="1" i="1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05" name="Прямоугольник 11"/>
          <p:cNvSpPr>
            <a:spLocks noChangeArrowheads="1"/>
          </p:cNvSpPr>
          <p:nvPr/>
        </p:nvSpPr>
        <p:spPr bwMode="auto">
          <a:xfrm>
            <a:off x="0" y="5572125"/>
            <a:ext cx="471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Технология игровой обучающей ситуации </a:t>
            </a:r>
            <a:endParaRPr lang="ru-RU" b="1" i="1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8203" name="Picture 11" descr="C:\Documents and Settings\Admin\Мои документы\яТМ\фото таня\DSC_9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929066"/>
            <a:ext cx="1357322" cy="107157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9229" name="Picture 13" descr="C:\Documents and Settings\Admin\Рабочий стол\Фото0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643050"/>
            <a:ext cx="1428760" cy="85725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1" name="Picture 1" descr="SDC1167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571604" y="1928802"/>
            <a:ext cx="1511876" cy="988855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Фестиваль «Надежда»</a:t>
            </a:r>
          </a:p>
        </p:txBody>
      </p:sp>
      <p:pic>
        <p:nvPicPr>
          <p:cNvPr id="4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1724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getImage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857628"/>
            <a:ext cx="1643074" cy="928694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2" descr="getImag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285992"/>
            <a:ext cx="1357322" cy="1071570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Picture 7" descr="C:\Documents and Settings\Admin\Рабочий стол\Новая папка (5)\240x180_crop_thumb_161674859131835623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929066"/>
            <a:ext cx="1071570" cy="114300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143116"/>
            <a:ext cx="1928826" cy="1143008"/>
          </a:xfrm>
          <a:prstGeom prst="round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429000"/>
            <a:ext cx="1785950" cy="1143008"/>
          </a:xfrm>
          <a:prstGeom prst="round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105" name="Содержимое 11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46038"/>
          </a:xfrm>
        </p:spPr>
        <p:txBody>
          <a:bodyPr>
            <a:normAutofit fontScale="25000" lnSpcReduction="20000"/>
          </a:bodyPr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351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</vt:lpstr>
      <vt:lpstr>Сведения о курсах  повышения квалификации </vt:lpstr>
      <vt:lpstr>Участие в муниципальных, всероссийских и Интернет - конкурсах </vt:lpstr>
      <vt:lpstr>Авторские методические разработки</vt:lpstr>
      <vt:lpstr>Слайд 5</vt:lpstr>
      <vt:lpstr>В работе с детьми использую:</vt:lpstr>
      <vt:lpstr>Фестиваль «Надежда»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cp:lastModifiedBy>Admin</cp:lastModifiedBy>
  <cp:revision>7</cp:revision>
  <dcterms:modified xsi:type="dcterms:W3CDTF">2013-10-27T19:20:53Z</dcterms:modified>
</cp:coreProperties>
</file>