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271" r:id="rId2"/>
    <p:sldId id="256" r:id="rId3"/>
    <p:sldId id="272" r:id="rId4"/>
    <p:sldId id="257" r:id="rId5"/>
    <p:sldId id="259" r:id="rId6"/>
    <p:sldId id="262" r:id="rId7"/>
    <p:sldId id="269" r:id="rId8"/>
    <p:sldId id="265" r:id="rId9"/>
    <p:sldId id="268" r:id="rId10"/>
    <p:sldId id="264" r:id="rId11"/>
    <p:sldId id="260" r:id="rId12"/>
    <p:sldId id="26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668-E401-47FD-8DA4-D9F33BF6E363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C2876-16AA-4B85-8EE3-3819F3CD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документы\Кичий\Кичий Л.Г\Презентация\Анимашки\Мультяшные\Мики маус\185870_183628358341214_137439589626758_365265_61155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04800" y="1066800"/>
            <a:ext cx="2286000" cy="1371600"/>
          </a:xfrm>
          <a:prstGeom prst="cloudCallout">
            <a:avLst>
              <a:gd name="adj1" fmla="val 105626"/>
              <a:gd name="adj2" fmla="val 85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Здорово!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И назовем её …..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3683879">
            <a:off x="6396788" y="1593781"/>
            <a:ext cx="3161567" cy="1256506"/>
          </a:xfrm>
          <a:prstGeom prst="cloudCallout">
            <a:avLst>
              <a:gd name="adj1" fmla="val -15207"/>
              <a:gd name="adj2" fmla="val 216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865180">
            <a:off x="6750527" y="1838281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Мики</a:t>
            </a:r>
            <a:r>
              <a:rPr lang="ru-RU" dirty="0" smtClean="0">
                <a:solidFill>
                  <a:srgbClr val="FFFF00"/>
                </a:solidFill>
              </a:rPr>
              <a:t>, а давай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объявим олимпиаду!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Кичий\Кичий Л.Г\Презентация\Анимашки\Мультяшные\Мики маус\2200460_thum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187212" cy="2209800"/>
          </a:xfrm>
          <a:prstGeom prst="rect">
            <a:avLst/>
          </a:prstGeom>
          <a:noFill/>
        </p:spPr>
      </p:pic>
      <p:pic>
        <p:nvPicPr>
          <p:cNvPr id="3" name="Picture 4" descr="D:\Мои документы\Кичий\Кичий Л.Г\Презентация\Анимашки\Мультяшные\Мики маус\mickey-minnie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2638852" cy="2362199"/>
          </a:xfrm>
          <a:prstGeom prst="rect">
            <a:avLst/>
          </a:prstGeom>
          <a:noFill/>
        </p:spPr>
      </p:pic>
      <p:pic>
        <p:nvPicPr>
          <p:cNvPr id="4" name="Picture 2" descr="D:\Мои документы\Кичий\Кичий Л.Г\Презентация\Анимашки\Мультяшные\Мики маус\micky0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114800"/>
            <a:ext cx="2362200" cy="23784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5723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Танцевальный марафон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659" y="533400"/>
            <a:ext cx="5980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Мики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подружкой в первый день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протерли по одному башмаку,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второй ещё один башмак, а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третий день он танцевал усердно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один и остался без обуви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 среднем на одного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Мики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оказалось протертых башмаков и сколько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среднем на одного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Мики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осталось не протертых башмаков?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 </a:t>
            </a:r>
            <a:r>
              <a:rPr lang="ru-RU" dirty="0" smtClean="0">
                <a:solidFill>
                  <a:srgbClr val="0070C0"/>
                </a:solidFill>
              </a:rPr>
              <a:t>(2+1+2):5 =1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18160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2) </a:t>
            </a:r>
            <a:r>
              <a:rPr lang="ru-RU" dirty="0" smtClean="0">
                <a:solidFill>
                  <a:srgbClr val="0070C0"/>
                </a:solidFill>
              </a:rPr>
              <a:t>(2+3+0):5+1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86200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Первый день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60960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Второй день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63246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Третий день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304800" y="990600"/>
            <a:ext cx="2667000" cy="917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D:\Мои документы\Кичий\Кичий Л.Г\Презентация\Анимашки\Мультяшные\Мики маус\mickey-mouse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2743200" cy="3291840"/>
          </a:xfrm>
          <a:prstGeom prst="rect">
            <a:avLst/>
          </a:prstGeom>
          <a:noFill/>
        </p:spPr>
      </p:pic>
      <p:pic>
        <p:nvPicPr>
          <p:cNvPr id="3084" name="Picture 12" descr="D:\Мои документы\Кичий\Кичий Л.Г\Презентация\Анимашки\Мультяшные\Мики маус\cms-85_Baby_Minnie_Christmas_2.144105528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14600"/>
            <a:ext cx="2438400" cy="2545080"/>
          </a:xfrm>
          <a:prstGeom prst="rect">
            <a:avLst/>
          </a:prstGeom>
          <a:noFill/>
        </p:spPr>
      </p:pic>
      <p:pic>
        <p:nvPicPr>
          <p:cNvPr id="16" name="Picture 7" descr="D:\Мои документы\Кичий\Кичий Л.Г\Презентация\Анимашки\Мультяшные\Мики маус\6e791cd18e7388f94b14cb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43000"/>
            <a:ext cx="1905000" cy="2514600"/>
          </a:xfrm>
          <a:prstGeom prst="rect">
            <a:avLst/>
          </a:prstGeom>
          <a:noFill/>
        </p:spPr>
      </p:pic>
      <p:pic>
        <p:nvPicPr>
          <p:cNvPr id="17" name="Picture 5" descr="D:\Мои документы\Кичий\Кичий Л.Г\Презентация\Анимашки\Мультяшные\Мики маус\baby-mickey-mouse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895600"/>
            <a:ext cx="2209800" cy="2651760"/>
          </a:xfrm>
          <a:prstGeom prst="rect">
            <a:avLst/>
          </a:prstGeom>
          <a:noFill/>
        </p:spPr>
      </p:pic>
      <p:pic>
        <p:nvPicPr>
          <p:cNvPr id="23" name="Picture 9" descr="D:\Мои документы\Кичий\Кичий Л.Г\Презентация\Анимашки\Мультяшные\Мики маус\babymkmouse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"/>
            <a:ext cx="2141401" cy="256968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3400" y="152400"/>
            <a:ext cx="586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что же  всё-таки называют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Средним арифметическим чисел?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 rot="21113412">
            <a:off x="2271908" y="4120091"/>
            <a:ext cx="2392325" cy="841248"/>
          </a:xfrm>
          <a:prstGeom prst="cloudCallout">
            <a:avLst>
              <a:gd name="adj1" fmla="val -73409"/>
              <a:gd name="adj2" fmla="val -135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0935558">
            <a:off x="2439263" y="4213804"/>
            <a:ext cx="21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Сумма этих чисел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Выноска-облако 26"/>
          <p:cNvSpPr/>
          <p:nvPr/>
        </p:nvSpPr>
        <p:spPr>
          <a:xfrm rot="824635">
            <a:off x="4862431" y="3963115"/>
            <a:ext cx="1371600" cy="685800"/>
          </a:xfrm>
          <a:prstGeom prst="cloudCallout">
            <a:avLst>
              <a:gd name="adj1" fmla="val -98319"/>
              <a:gd name="adj2" fmla="val -2465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561811">
            <a:off x="4974606" y="4062984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делённая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Выноска-облако 28"/>
          <p:cNvSpPr/>
          <p:nvPr/>
        </p:nvSpPr>
        <p:spPr>
          <a:xfrm rot="1771044">
            <a:off x="5809263" y="4914468"/>
            <a:ext cx="2607527" cy="898111"/>
          </a:xfrm>
          <a:prstGeom prst="cloudCallout">
            <a:avLst>
              <a:gd name="adj1" fmla="val 13694"/>
              <a:gd name="adj2" fmla="val -1623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2117613">
            <a:off x="6274530" y="5085059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количество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слагаемых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19200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 для чего мне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это нужно знать?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57200" y="381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Первый час мы ехали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шоссе со скоростью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15км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второй час по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грунтовой дороге со скоростью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45км,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наконец,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третий час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проселочной дороге со скоростью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30км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нашего автобуса на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всем пути?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438400" y="2438400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</a:rPr>
              <a:t>Средняя скорость движения определяется по формуле: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838200" y="32766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Средняя скорость</a:t>
            </a:r>
            <a:r>
              <a:rPr lang="ru-RU" sz="2400" b="1" dirty="0">
                <a:solidFill>
                  <a:schemeClr val="accent2"/>
                </a:solidFill>
              </a:rPr>
              <a:t> движения =                        </a:t>
            </a:r>
            <a:r>
              <a:rPr lang="ru-RU" sz="2400" b="1" dirty="0">
                <a:solidFill>
                  <a:srgbClr val="0070C0"/>
                </a:solidFill>
              </a:rPr>
              <a:t>(Весь пройденный путь) </a:t>
            </a:r>
            <a:r>
              <a:rPr lang="ru-RU" sz="2400" b="1" dirty="0">
                <a:solidFill>
                  <a:schemeClr val="accent2"/>
                </a:solidFill>
              </a:rPr>
              <a:t>: </a:t>
            </a:r>
            <a:r>
              <a:rPr lang="ru-RU" sz="2400" b="1" dirty="0">
                <a:solidFill>
                  <a:srgbClr val="0070C0"/>
                </a:solidFill>
              </a:rPr>
              <a:t>(все время движения)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114800" y="41910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B4005A"/>
                </a:solidFill>
              </a:rPr>
              <a:t>:</a:t>
            </a:r>
            <a:endParaRPr lang="ru-RU" sz="2400" b="1" dirty="0">
              <a:solidFill>
                <a:srgbClr val="B4005A"/>
              </a:solidFill>
            </a:endParaRPr>
          </a:p>
        </p:txBody>
      </p:sp>
      <p:pic>
        <p:nvPicPr>
          <p:cNvPr id="51221" name="Picture 21" descr="a3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3505200" cy="1911350"/>
          </a:xfrm>
          <a:prstGeom prst="rect">
            <a:avLst/>
          </a:prstGeom>
          <a:noFill/>
        </p:spPr>
      </p:pic>
      <p:pic>
        <p:nvPicPr>
          <p:cNvPr id="11" name="Picture 21" descr="a3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648200"/>
            <a:ext cx="3505200" cy="1911350"/>
          </a:xfrm>
          <a:prstGeom prst="rect">
            <a:avLst/>
          </a:prstGeom>
          <a:noFill/>
        </p:spPr>
      </p:pic>
      <p:pic>
        <p:nvPicPr>
          <p:cNvPr id="8" name="Picture 21" descr="a3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505200" cy="1911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600200"/>
            <a:ext cx="84144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Средним арифметически чисел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называется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сумма этих чисел,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делённая на их количество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12" grpId="1"/>
      <p:bldP spid="51212" grpId="2"/>
      <p:bldP spid="51213" grpId="0"/>
      <p:bldP spid="51213" grpId="1"/>
      <p:bldP spid="51214" grpId="0"/>
      <p:bldP spid="51214" grpId="1"/>
      <p:bldP spid="51215" grpId="0"/>
      <p:bldP spid="512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Мои документы\Кичий\Кичий Л.Г\Презентация\Анимашки\Мультяшные\Мики маус\pluto-friend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055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До новых встреч!!!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44168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Не забудьте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>
                <a:solidFill>
                  <a:srgbClr val="FF0000"/>
                </a:solidFill>
              </a:rPr>
              <a:t>ыполнить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ДОМА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№1524, 1526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>
            <a:off x="3810000" y="1981200"/>
            <a:ext cx="5334000" cy="1981200"/>
          </a:xfrm>
          <a:prstGeom prst="cloudCallout">
            <a:avLst>
              <a:gd name="adj1" fmla="val -29611"/>
              <a:gd name="adj2" fmla="val 5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0" y="152400"/>
            <a:ext cx="8763000" cy="1600200"/>
          </a:xfrm>
          <a:prstGeom prst="cloudCallout">
            <a:avLst>
              <a:gd name="adj1" fmla="val 6321"/>
              <a:gd name="adj2" fmla="val 204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45720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u="sng" cap="all" spc="0" dirty="0" smtClean="0">
                <a:ln/>
                <a:solidFill>
                  <a:srgbClr val="FF66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Среднее арифметическое</a:t>
            </a:r>
            <a:endParaRPr lang="ru-RU" sz="4000" b="1" u="sng" cap="all" spc="0" dirty="0">
              <a:ln/>
              <a:solidFill>
                <a:srgbClr val="FF66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5791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МОУ СОШ с.Ния: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Кичий Л.Г.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4572000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5 класс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D:\Мои документы\Кичий\Кичий Л.Г\Презентация\Анимашки\Мультяшные\disney-graphics-baby-disney-903551_1813125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1397000" cy="1676400"/>
          </a:xfrm>
          <a:prstGeom prst="rect">
            <a:avLst/>
          </a:prstGeom>
          <a:noFill/>
        </p:spPr>
      </p:pic>
      <p:pic>
        <p:nvPicPr>
          <p:cNvPr id="1029" name="Picture 5" descr="D:\Мои документы\Кичий\Кичий Л.Г\Презентация\Анимашки\Мультяшные\Мики маус\2200434_thum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3181350" cy="3657600"/>
          </a:xfrm>
          <a:prstGeom prst="rect">
            <a:avLst/>
          </a:prstGeom>
          <a:noFill/>
        </p:spPr>
      </p:pic>
      <p:pic>
        <p:nvPicPr>
          <p:cNvPr id="9" name="Picture 9" descr="D:\Мои документы\Кичий\Кичий Л.Г\Презентация\Анимашки\Мультяшные\Мики маус\babymkmouse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13731">
            <a:off x="2558495" y="5126517"/>
            <a:ext cx="1508869" cy="1810643"/>
          </a:xfrm>
          <a:prstGeom prst="rect">
            <a:avLst/>
          </a:prstGeom>
          <a:noFill/>
        </p:spPr>
      </p:pic>
      <p:pic>
        <p:nvPicPr>
          <p:cNvPr id="10" name="Picture 10" descr="D:\Мои документы\Кичий\Кичий Л.Г\Презентация\Анимашки\Мультяшные\Мики маус\77152990ph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2590800"/>
            <a:ext cx="1562100" cy="1874520"/>
          </a:xfrm>
          <a:prstGeom prst="rect">
            <a:avLst/>
          </a:prstGeom>
          <a:noFill/>
        </p:spPr>
      </p:pic>
      <p:pic>
        <p:nvPicPr>
          <p:cNvPr id="12" name="Picture 13" descr="D:\Мои документы\Кичий\Кичий Л.Г\Презентация\Анимашки\Мультяшные\Мики маус\0_27276_f995c744_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352800"/>
            <a:ext cx="1270000" cy="15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0600" y="2362200"/>
            <a:ext cx="401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Довольно бездельничать!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Я приглашаю вас на олимпиаду 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" name="Picture 14" descr="D:\Мои документы\Кичий\Кичий Л.Г\Презентация\Анимашки\Мультяшные\Мики маус\mickey-mouse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362200"/>
            <a:ext cx="1295400" cy="1683345"/>
          </a:xfrm>
          <a:prstGeom prst="rect">
            <a:avLst/>
          </a:prstGeom>
          <a:noFill/>
        </p:spPr>
      </p:pic>
      <p:pic>
        <p:nvPicPr>
          <p:cNvPr id="18" name="Picture 9" descr="D:\Мои документы\Кичий\Кичий Л.Г\Презентация\Анимашки\Мультяшные\Мики маус\babymkmouse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13731">
            <a:off x="2787096" y="4950039"/>
            <a:ext cx="1508869" cy="181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-0.0349 -0.0051 -0.06979 -0.00996 -0.07379 -0.01898 C -0.07778 -0.02801 -0.03872 -0.0419 -0.02379 -0.05579 C -0.00886 -0.07014 0.01805 -0.09422 0.01545 -0.1044 C 0.01284 -0.11459 -0.03021 -0.11366 -0.03941 -0.11551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a3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7266593" cy="39624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514600" y="0"/>
            <a:ext cx="5334000" cy="1524000"/>
          </a:xfrm>
          <a:prstGeom prst="wedgeEllipseCallout">
            <a:avLst>
              <a:gd name="adj1" fmla="val -28850"/>
              <a:gd name="adj2" fmla="val 143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43200" y="457200"/>
            <a:ext cx="5083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Ура! Мы едем на соревнования!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Вернёмся чемпионами!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Picture 6" descr="D:\Мои документы\Кичий\Кичий Л.Г\Презентация\Анимашки\Мультяшные\Мики маус\mickey-mouse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1876425" cy="1981200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066800" y="3733800"/>
            <a:ext cx="1828800" cy="609600"/>
          </a:xfrm>
          <a:prstGeom prst="wedgeEllipseCallout">
            <a:avLst>
              <a:gd name="adj1" fmla="val -46354"/>
              <a:gd name="adj2" fmla="val 91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Удачи!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85800" y="2743200"/>
            <a:ext cx="1981200" cy="612648"/>
          </a:xfrm>
          <a:prstGeom prst="cloudCallout">
            <a:avLst>
              <a:gd name="adj1" fmla="val 503125"/>
              <a:gd name="adj2" fmla="val 239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14400" y="28194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Я с вами!!!!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143000"/>
            <a:ext cx="79242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вас, ребята, мы тоже приглашаем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олимпиаду чтобы узнать :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 называют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Средним арифметическим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0.02083 -0.01366 0.04167 -0.02732 0.06563 -0.02639 C 0.08958 -0.02546 0.11667 0.00972 0.14375 0.00555 C 0.17083 0.00139 0.18924 -0.04722 0.22813 -0.05139 C 0.26701 -0.05556 0.33733 -0.0162 0.37708 -0.01945 C 0.41684 -0.02269 0.42274 -0.07014 0.46667 -0.07083 C 0.51059 -0.07153 0.54444 -0.02083 0.64063 -0.02361 C 0.73681 -0.02639 0.97656 -0.07685 1.04375 -0.0875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 animBg="1"/>
      <p:bldP spid="7" grpId="1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олилиния 37"/>
          <p:cNvSpPr/>
          <p:nvPr/>
        </p:nvSpPr>
        <p:spPr>
          <a:xfrm>
            <a:off x="0" y="1143000"/>
            <a:ext cx="9144000" cy="5486400"/>
          </a:xfrm>
          <a:custGeom>
            <a:avLst/>
            <a:gdLst>
              <a:gd name="connsiteX0" fmla="*/ 0 w 8403771"/>
              <a:gd name="connsiteY0" fmla="*/ 4784272 h 4784272"/>
              <a:gd name="connsiteX1" fmla="*/ 696685 w 8403771"/>
              <a:gd name="connsiteY1" fmla="*/ 4337957 h 4784272"/>
              <a:gd name="connsiteX2" fmla="*/ 2220685 w 8403771"/>
              <a:gd name="connsiteY2" fmla="*/ 4446815 h 4784272"/>
              <a:gd name="connsiteX3" fmla="*/ 2732314 w 8403771"/>
              <a:gd name="connsiteY3" fmla="*/ 3575957 h 4784272"/>
              <a:gd name="connsiteX4" fmla="*/ 3537857 w 8403771"/>
              <a:gd name="connsiteY4" fmla="*/ 3325586 h 4784272"/>
              <a:gd name="connsiteX5" fmla="*/ 4234543 w 8403771"/>
              <a:gd name="connsiteY5" fmla="*/ 1507672 h 4784272"/>
              <a:gd name="connsiteX6" fmla="*/ 5268685 w 8403771"/>
              <a:gd name="connsiteY6" fmla="*/ 1594757 h 4784272"/>
              <a:gd name="connsiteX7" fmla="*/ 6389914 w 8403771"/>
              <a:gd name="connsiteY7" fmla="*/ 81643 h 4784272"/>
              <a:gd name="connsiteX8" fmla="*/ 8403771 w 8403771"/>
              <a:gd name="connsiteY8" fmla="*/ 2084615 h 4784272"/>
              <a:gd name="connsiteX9" fmla="*/ 8403771 w 8403771"/>
              <a:gd name="connsiteY9" fmla="*/ 2084615 h 47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3771" h="4784272">
                <a:moveTo>
                  <a:pt x="0" y="4784272"/>
                </a:moveTo>
                <a:cubicBezTo>
                  <a:pt x="163285" y="4589236"/>
                  <a:pt x="326571" y="4394200"/>
                  <a:pt x="696685" y="4337957"/>
                </a:cubicBezTo>
                <a:cubicBezTo>
                  <a:pt x="1066799" y="4281714"/>
                  <a:pt x="1881414" y="4573815"/>
                  <a:pt x="2220685" y="4446815"/>
                </a:cubicBezTo>
                <a:cubicBezTo>
                  <a:pt x="2559957" y="4319815"/>
                  <a:pt x="2512785" y="3762828"/>
                  <a:pt x="2732314" y="3575957"/>
                </a:cubicBezTo>
                <a:cubicBezTo>
                  <a:pt x="2951843" y="3389086"/>
                  <a:pt x="3287486" y="3670300"/>
                  <a:pt x="3537857" y="3325586"/>
                </a:cubicBezTo>
                <a:cubicBezTo>
                  <a:pt x="3788229" y="2980872"/>
                  <a:pt x="3946072" y="1796143"/>
                  <a:pt x="4234543" y="1507672"/>
                </a:cubicBezTo>
                <a:cubicBezTo>
                  <a:pt x="4523014" y="1219201"/>
                  <a:pt x="4909457" y="1832428"/>
                  <a:pt x="5268685" y="1594757"/>
                </a:cubicBezTo>
                <a:cubicBezTo>
                  <a:pt x="5627913" y="1357086"/>
                  <a:pt x="5867400" y="0"/>
                  <a:pt x="6389914" y="81643"/>
                </a:cubicBezTo>
                <a:cubicBezTo>
                  <a:pt x="6912428" y="163286"/>
                  <a:pt x="8403771" y="2084615"/>
                  <a:pt x="8403771" y="2084615"/>
                </a:cubicBezTo>
                <a:lnTo>
                  <a:pt x="8403771" y="2084615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1000" y="129540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3,5:0,7= </a:t>
            </a:r>
            <a:r>
              <a:rPr lang="ru-RU" sz="2400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4,5:0,9= </a:t>
            </a:r>
            <a:r>
              <a:rPr lang="ru-RU" sz="2400" dirty="0" smtClean="0">
                <a:solidFill>
                  <a:srgbClr val="0070C0"/>
                </a:solidFill>
              </a:rPr>
              <a:t>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14,2:7,1= </a:t>
            </a:r>
            <a:r>
              <a:rPr lang="ru-RU" sz="2400" dirty="0" smtClean="0">
                <a:solidFill>
                  <a:srgbClr val="002060"/>
                </a:solidFill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6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4,54-0,9=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3,64</a:t>
            </a:r>
            <a:endParaRPr 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657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45,4+0,56= </a:t>
            </a:r>
            <a:r>
              <a:rPr lang="ru-RU" sz="2400" dirty="0" smtClean="0">
                <a:solidFill>
                  <a:srgbClr val="0070C0"/>
                </a:solidFill>
              </a:rPr>
              <a:t>45,96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14,2 *9=</a:t>
            </a:r>
            <a:r>
              <a:rPr lang="ru-RU" sz="2400" dirty="0" smtClean="0">
                <a:solidFill>
                  <a:srgbClr val="0070C0"/>
                </a:solidFill>
              </a:rPr>
              <a:t>117,8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4495800" y="4648200"/>
            <a:ext cx="7620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43200" y="205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14,5:5=</a:t>
            </a:r>
            <a:r>
              <a:rPr lang="ru-RU" sz="2400" dirty="0" smtClean="0">
                <a:solidFill>
                  <a:srgbClr val="0070C0"/>
                </a:solidFill>
              </a:rPr>
              <a:t>2,9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810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4,5*2= </a:t>
            </a:r>
            <a:r>
              <a:rPr lang="ru-RU" sz="2400" dirty="0" smtClean="0">
                <a:solidFill>
                  <a:srgbClr val="0070C0"/>
                </a:solidFill>
              </a:rPr>
              <a:t>9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800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4,5+3,25= </a:t>
            </a:r>
            <a:r>
              <a:rPr lang="ru-RU" sz="2400" dirty="0" smtClean="0">
                <a:solidFill>
                  <a:srgbClr val="0070C0"/>
                </a:solidFill>
              </a:rPr>
              <a:t>7,75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3276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2,2*0,4= </a:t>
            </a:r>
            <a:r>
              <a:rPr lang="ru-RU" sz="2400" dirty="0" smtClean="0">
                <a:solidFill>
                  <a:srgbClr val="0070C0"/>
                </a:solidFill>
              </a:rPr>
              <a:t>0,88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4724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0,96-0,87=</a:t>
            </a:r>
            <a:r>
              <a:rPr lang="ru-RU" sz="2400" dirty="0" smtClean="0">
                <a:solidFill>
                  <a:srgbClr val="0070C0"/>
                </a:solidFill>
              </a:rPr>
              <a:t>0,09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7696200" y="23622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Цилиндр 28"/>
          <p:cNvSpPr/>
          <p:nvPr/>
        </p:nvSpPr>
        <p:spPr>
          <a:xfrm>
            <a:off x="1676400" y="12954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Цилиндр 29"/>
          <p:cNvSpPr/>
          <p:nvPr/>
        </p:nvSpPr>
        <p:spPr>
          <a:xfrm>
            <a:off x="1600200" y="22098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Цилиндр 31"/>
          <p:cNvSpPr/>
          <p:nvPr/>
        </p:nvSpPr>
        <p:spPr>
          <a:xfrm>
            <a:off x="2133600" y="38100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Цилиндр 33"/>
          <p:cNvSpPr/>
          <p:nvPr/>
        </p:nvSpPr>
        <p:spPr>
          <a:xfrm>
            <a:off x="6629400" y="54102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Цилиндр 34"/>
          <p:cNvSpPr/>
          <p:nvPr/>
        </p:nvSpPr>
        <p:spPr>
          <a:xfrm>
            <a:off x="7543800" y="46482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590800" y="0"/>
            <a:ext cx="3385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Минное   поле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743200" y="3634015"/>
            <a:ext cx="6629400" cy="3223985"/>
          </a:xfrm>
          <a:custGeom>
            <a:avLst/>
            <a:gdLst>
              <a:gd name="connsiteX0" fmla="*/ 0 w 8077200"/>
              <a:gd name="connsiteY0" fmla="*/ 3256642 h 3256642"/>
              <a:gd name="connsiteX1" fmla="*/ 489857 w 8077200"/>
              <a:gd name="connsiteY1" fmla="*/ 3017156 h 3256642"/>
              <a:gd name="connsiteX2" fmla="*/ 1208315 w 8077200"/>
              <a:gd name="connsiteY2" fmla="*/ 3049814 h 3256642"/>
              <a:gd name="connsiteX3" fmla="*/ 1589315 w 8077200"/>
              <a:gd name="connsiteY3" fmla="*/ 2549071 h 3256642"/>
              <a:gd name="connsiteX4" fmla="*/ 2296886 w 8077200"/>
              <a:gd name="connsiteY4" fmla="*/ 2461985 h 3256642"/>
              <a:gd name="connsiteX5" fmla="*/ 2971800 w 8077200"/>
              <a:gd name="connsiteY5" fmla="*/ 1329871 h 3256642"/>
              <a:gd name="connsiteX6" fmla="*/ 3603172 w 8077200"/>
              <a:gd name="connsiteY6" fmla="*/ 1253671 h 3256642"/>
              <a:gd name="connsiteX7" fmla="*/ 3907972 w 8077200"/>
              <a:gd name="connsiteY7" fmla="*/ 459014 h 3256642"/>
              <a:gd name="connsiteX8" fmla="*/ 4855029 w 8077200"/>
              <a:gd name="connsiteY8" fmla="*/ 524328 h 3256642"/>
              <a:gd name="connsiteX9" fmla="*/ 5399315 w 8077200"/>
              <a:gd name="connsiteY9" fmla="*/ 143328 h 3256642"/>
              <a:gd name="connsiteX10" fmla="*/ 8077200 w 8077200"/>
              <a:gd name="connsiteY10" fmla="*/ 1384299 h 325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200" h="3256642">
                <a:moveTo>
                  <a:pt x="0" y="3256642"/>
                </a:moveTo>
                <a:cubicBezTo>
                  <a:pt x="144235" y="3154134"/>
                  <a:pt x="288471" y="3051627"/>
                  <a:pt x="489857" y="3017156"/>
                </a:cubicBezTo>
                <a:cubicBezTo>
                  <a:pt x="691243" y="2982685"/>
                  <a:pt x="1025072" y="3127828"/>
                  <a:pt x="1208315" y="3049814"/>
                </a:cubicBezTo>
                <a:cubicBezTo>
                  <a:pt x="1391558" y="2971800"/>
                  <a:pt x="1407887" y="2647043"/>
                  <a:pt x="1589315" y="2549071"/>
                </a:cubicBezTo>
                <a:cubicBezTo>
                  <a:pt x="1770744" y="2451100"/>
                  <a:pt x="2066472" y="2665185"/>
                  <a:pt x="2296886" y="2461985"/>
                </a:cubicBezTo>
                <a:cubicBezTo>
                  <a:pt x="2527300" y="2258785"/>
                  <a:pt x="2754086" y="1531257"/>
                  <a:pt x="2971800" y="1329871"/>
                </a:cubicBezTo>
                <a:cubicBezTo>
                  <a:pt x="3189514" y="1128485"/>
                  <a:pt x="3447143" y="1398814"/>
                  <a:pt x="3603172" y="1253671"/>
                </a:cubicBezTo>
                <a:cubicBezTo>
                  <a:pt x="3759201" y="1108528"/>
                  <a:pt x="3699329" y="580571"/>
                  <a:pt x="3907972" y="459014"/>
                </a:cubicBezTo>
                <a:cubicBezTo>
                  <a:pt x="4116615" y="337457"/>
                  <a:pt x="4606472" y="576942"/>
                  <a:pt x="4855029" y="524328"/>
                </a:cubicBezTo>
                <a:cubicBezTo>
                  <a:pt x="5103586" y="471714"/>
                  <a:pt x="4862287" y="0"/>
                  <a:pt x="5399315" y="143328"/>
                </a:cubicBezTo>
                <a:cubicBezTo>
                  <a:pt x="5936344" y="286657"/>
                  <a:pt x="7006772" y="835478"/>
                  <a:pt x="8077200" y="138429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D:\Мои документы\Кичий\Кичий Л.Г\Презентация\Анимашки\Мультяшные\Мики маус\minnie-mouse-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52500" cy="1143000"/>
          </a:xfrm>
          <a:prstGeom prst="rect">
            <a:avLst/>
          </a:prstGeom>
          <a:noFill/>
        </p:spPr>
      </p:pic>
      <p:pic>
        <p:nvPicPr>
          <p:cNvPr id="47" name="Picture 6" descr="D:\Мои документы\Кичий\Кичий Л.Г\Презентация\Анимашки\Мультяшные\Мики маус\anim31kk3jm1kf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1276350" cy="1530923"/>
          </a:xfrm>
          <a:prstGeom prst="rect">
            <a:avLst/>
          </a:prstGeom>
          <a:noFill/>
        </p:spPr>
      </p:pic>
      <p:pic>
        <p:nvPicPr>
          <p:cNvPr id="48" name="Picture 10" descr="D:\Мои документы\Кичий\Кичий Л.Г\Презентация\Анимашки\Мультяшные\Мики маус\77152990ph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57200"/>
            <a:ext cx="952500" cy="1143000"/>
          </a:xfrm>
          <a:prstGeom prst="rect">
            <a:avLst/>
          </a:prstGeom>
          <a:noFill/>
        </p:spPr>
      </p:pic>
      <p:pic>
        <p:nvPicPr>
          <p:cNvPr id="49" name="Picture 5" descr="D:\Мои документы\Кичий\Кичий Л.Г\Презентация\Анимашки\Мультяшные\Мики маус\baby-mickey-mouse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-304800"/>
            <a:ext cx="1714500" cy="20574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828800" y="914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33,4-3, 5= </a:t>
            </a:r>
            <a:r>
              <a:rPr lang="ru-RU" sz="2400" dirty="0" smtClean="0">
                <a:solidFill>
                  <a:srgbClr val="0070C0"/>
                </a:solidFill>
              </a:rPr>
              <a:t>29,9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1" name="Цилиндр 50"/>
          <p:cNvSpPr/>
          <p:nvPr/>
        </p:nvSpPr>
        <p:spPr>
          <a:xfrm>
            <a:off x="3733800" y="8382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Цилиндр 51"/>
          <p:cNvSpPr/>
          <p:nvPr/>
        </p:nvSpPr>
        <p:spPr>
          <a:xfrm>
            <a:off x="4038600" y="19812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8077200" y="32004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Цилиндр 41"/>
          <p:cNvSpPr/>
          <p:nvPr/>
        </p:nvSpPr>
        <p:spPr>
          <a:xfrm>
            <a:off x="5105400" y="3581400"/>
            <a:ext cx="7620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3" name="Цилиндр 42"/>
          <p:cNvSpPr/>
          <p:nvPr/>
        </p:nvSpPr>
        <p:spPr>
          <a:xfrm>
            <a:off x="2133600" y="48006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51" grpId="0" animBg="1"/>
      <p:bldP spid="52" grpId="0" animBg="1"/>
      <p:bldP spid="39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D:\Мои документы\Кичий\Кичий Л.Г\Презентация\Анимашки\Мультяшные\Мики маус\6e791cd18e7388f94b14cb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533400"/>
            <a:ext cx="1676400" cy="2212848"/>
          </a:xfrm>
          <a:prstGeom prst="rect">
            <a:avLst/>
          </a:prstGeom>
          <a:noFill/>
        </p:spPr>
      </p:pic>
      <p:pic>
        <p:nvPicPr>
          <p:cNvPr id="21" name="Picture 7" descr="D:\Мои документы\Кичий\Кичий Л.Г\Презентация\Анимашки\Мультяшные\Мики маус\6e791cd18e7388f94b14cb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-762000"/>
            <a:ext cx="2019300" cy="2665476"/>
          </a:xfrm>
          <a:prstGeom prst="rect">
            <a:avLst/>
          </a:prstGeom>
          <a:noFill/>
        </p:spPr>
      </p:pic>
      <p:pic>
        <p:nvPicPr>
          <p:cNvPr id="20" name="Picture 7" descr="D:\Мои документы\Кичий\Кичий Л.Г\Презентация\Анимашки\Мультяшные\Мики маус\6e791cd18e7388f94b14cb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-685800"/>
            <a:ext cx="1905000" cy="2514600"/>
          </a:xfrm>
          <a:prstGeom prst="rect">
            <a:avLst/>
          </a:prstGeom>
          <a:noFill/>
        </p:spPr>
      </p:pic>
      <p:pic>
        <p:nvPicPr>
          <p:cNvPr id="50180" name="Picture 4" descr="httpanimashkis"/>
          <p:cNvPicPr>
            <a:picLocks noChangeAspect="1" noChangeArrowheads="1" noCrop="1"/>
          </p:cNvPicPr>
          <p:nvPr/>
        </p:nvPicPr>
        <p:blipFill>
          <a:blip r:embed="rId3">
            <a:lum bright="4000" contrast="4000"/>
          </a:blip>
          <a:srcRect/>
          <a:stretch>
            <a:fillRect/>
          </a:stretch>
        </p:blipFill>
        <p:spPr bwMode="auto">
          <a:xfrm>
            <a:off x="0" y="2286000"/>
            <a:ext cx="3048000" cy="4728456"/>
          </a:xfrm>
          <a:prstGeom prst="rect">
            <a:avLst/>
          </a:prstGeom>
          <a:noFill/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84" name="WordArt 8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5,3</a:t>
            </a:r>
          </a:p>
        </p:txBody>
      </p:sp>
      <p:sp>
        <p:nvSpPr>
          <p:cNvPr id="50185" name="WordArt 9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4,8</a:t>
            </a:r>
          </a:p>
        </p:txBody>
      </p:sp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>
            <a:off x="3352800" y="1371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5,4</a:t>
            </a:r>
          </a:p>
        </p:txBody>
      </p:sp>
      <p:sp>
        <p:nvSpPr>
          <p:cNvPr id="50187" name="WordArt 11"/>
          <p:cNvSpPr>
            <a:spLocks noChangeArrowheads="1" noChangeShapeType="1" noTextEdit="1"/>
          </p:cNvSpPr>
          <p:nvPr/>
        </p:nvSpPr>
        <p:spPr bwMode="auto">
          <a:xfrm>
            <a:off x="4800600" y="1371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22FA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5,0</a:t>
            </a:r>
          </a:p>
        </p:txBody>
      </p:sp>
      <p:sp>
        <p:nvSpPr>
          <p:cNvPr id="50188" name="WordArt 12"/>
          <p:cNvSpPr>
            <a:spLocks noChangeArrowheads="1" noChangeShapeType="1" noTextEdit="1"/>
          </p:cNvSpPr>
          <p:nvPr/>
        </p:nvSpPr>
        <p:spPr bwMode="auto">
          <a:xfrm>
            <a:off x="6172200" y="1371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5,3</a:t>
            </a:r>
          </a:p>
        </p:txBody>
      </p:sp>
      <p:sp>
        <p:nvSpPr>
          <p:cNvPr id="50189" name="WordArt 13"/>
          <p:cNvSpPr>
            <a:spLocks noChangeArrowheads="1" noChangeShapeType="1" noTextEdit="1"/>
          </p:cNvSpPr>
          <p:nvPr/>
        </p:nvSpPr>
        <p:spPr bwMode="auto">
          <a:xfrm>
            <a:off x="7620000" y="1371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600A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5,4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762000" y="1981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баллов набрала фигуристка ?                                                               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4" name="WordArt 18"/>
          <p:cNvSpPr>
            <a:spLocks noChangeArrowheads="1" noChangeShapeType="1" noTextEdit="1"/>
          </p:cNvSpPr>
          <p:nvPr/>
        </p:nvSpPr>
        <p:spPr bwMode="auto">
          <a:xfrm>
            <a:off x="6858000" y="3733800"/>
            <a:ext cx="144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31,2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00400" y="2819400"/>
            <a:ext cx="5257800" cy="1676400"/>
            <a:chOff x="2016" y="1776"/>
            <a:chExt cx="3312" cy="1056"/>
          </a:xfrm>
        </p:grpSpPr>
        <p:sp>
          <p:nvSpPr>
            <p:cNvPr id="5019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016" y="1776"/>
              <a:ext cx="331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b="1" kern="10" dirty="0">
                  <a:ln w="19050">
                    <a:solidFill>
                      <a:srgbClr val="3366FF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5,3 + 4,8 + 5,4 + 5,0 +</a:t>
              </a:r>
            </a:p>
          </p:txBody>
        </p:sp>
        <p:sp>
          <p:nvSpPr>
            <p:cNvPr id="5019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016" y="2352"/>
              <a:ext cx="211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b="1" kern="10" dirty="0">
                  <a:ln w="19050">
                    <a:solidFill>
                      <a:srgbClr val="3366FF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+ 5,3 + 5,4 =</a:t>
              </a:r>
            </a:p>
          </p:txBody>
        </p:sp>
      </p:grpSp>
      <p:sp>
        <p:nvSpPr>
          <p:cNvPr id="50196" name="WordArt 20"/>
          <p:cNvSpPr>
            <a:spLocks noChangeArrowheads="1" noChangeShapeType="1" noTextEdit="1"/>
          </p:cNvSpPr>
          <p:nvPr/>
        </p:nvSpPr>
        <p:spPr bwMode="auto">
          <a:xfrm>
            <a:off x="3352800" y="4724400"/>
            <a:ext cx="327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31,2 : 6 =</a:t>
            </a:r>
          </a:p>
        </p:txBody>
      </p:sp>
      <p:sp>
        <p:nvSpPr>
          <p:cNvPr id="50197" name="WordArt 21"/>
          <p:cNvSpPr>
            <a:spLocks noChangeArrowheads="1" noChangeShapeType="1" noTextEdit="1"/>
          </p:cNvSpPr>
          <p:nvPr/>
        </p:nvSpPr>
        <p:spPr bwMode="auto">
          <a:xfrm>
            <a:off x="7010400" y="4724400"/>
            <a:ext cx="1066800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5,2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2667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Среднюю оценку нашли как </a:t>
            </a:r>
            <a:r>
              <a:rPr lang="ru-RU" sz="4000" dirty="0" smtClean="0">
                <a:solidFill>
                  <a:srgbClr val="FF0000"/>
                </a:solidFill>
              </a:rPr>
              <a:t>среднее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арифметическое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 6 чисел.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533400" y="541020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Сумму чисел разделили на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количество </a:t>
            </a:r>
            <a:r>
              <a:rPr lang="ru-RU" sz="3600" dirty="0" smtClean="0">
                <a:solidFill>
                  <a:srgbClr val="FF0000"/>
                </a:solidFill>
              </a:rPr>
              <a:t>слагаемых.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2362200"/>
            <a:ext cx="608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найти среднюю оценку спортсменки?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 animBg="1"/>
      <p:bldP spid="50184" grpId="1" animBg="1"/>
      <p:bldP spid="50185" grpId="0" animBg="1"/>
      <p:bldP spid="50185" grpId="1" animBg="1"/>
      <p:bldP spid="50186" grpId="0" animBg="1"/>
      <p:bldP spid="50186" grpId="1" animBg="1"/>
      <p:bldP spid="50187" grpId="0" animBg="1"/>
      <p:bldP spid="50187" grpId="1" animBg="1"/>
      <p:bldP spid="50188" grpId="0" animBg="1"/>
      <p:bldP spid="50188" grpId="1" animBg="1"/>
      <p:bldP spid="50189" grpId="0" animBg="1"/>
      <p:bldP spid="50189" grpId="1" animBg="1"/>
      <p:bldP spid="50191" grpId="0"/>
      <p:bldP spid="50191" grpId="1"/>
      <p:bldP spid="50194" grpId="0" animBg="1"/>
      <p:bldP spid="50194" grpId="1" animBg="1"/>
      <p:bldP spid="50196" grpId="0" animBg="1"/>
      <p:bldP spid="50197" grpId="0" animBg="1"/>
      <p:bldP spid="23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0"/>
            <a:ext cx="829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Прыжки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мешках с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закрытыми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глазами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03544">
            <a:off x="2592077" y="27734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11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524000" y="2209800"/>
            <a:ext cx="24384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1524000" y="3505200"/>
            <a:ext cx="190500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267200" y="5486400"/>
            <a:ext cx="24384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6553200" y="4038600"/>
            <a:ext cx="21336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4495800" y="2133600"/>
            <a:ext cx="25146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879021">
            <a:off x="1906277" y="43736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683790">
            <a:off x="5710477" y="589850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998393">
            <a:off x="7707433" y="3858337"/>
            <a:ext cx="52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8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47790">
            <a:off x="5479346" y="24424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10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Picture 6" descr="D:\Мои документы\Кичий\Кичий Л.Г\Презентация\Анимашки\Мультяшные\Мики маус\anim31kk3jm1k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1276350" cy="1530923"/>
          </a:xfrm>
          <a:prstGeom prst="rect">
            <a:avLst/>
          </a:prstGeom>
          <a:noFill/>
        </p:spPr>
      </p:pic>
      <p:pic>
        <p:nvPicPr>
          <p:cNvPr id="6" name="Picture 6" descr="D:\Мои документы\Кичий\Кичий Л.Г\Презентация\Анимашки\Мультяшные\Мики маус\anim31kk3jm1k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1276350" cy="1530923"/>
          </a:xfrm>
          <a:prstGeom prst="rect">
            <a:avLst/>
          </a:prstGeom>
          <a:noFill/>
        </p:spPr>
      </p:pic>
      <p:pic>
        <p:nvPicPr>
          <p:cNvPr id="5" name="Picture 6" descr="D:\Мои документы\Кичий\Кичий Л.Г\Презентация\Анимашки\Мультяшные\Мики маус\anim31kk3jm1k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1276350" cy="1530923"/>
          </a:xfrm>
          <a:prstGeom prst="rect">
            <a:avLst/>
          </a:prstGeom>
          <a:noFill/>
        </p:spPr>
      </p:pic>
      <p:pic>
        <p:nvPicPr>
          <p:cNvPr id="39" name="Picture 6" descr="D:\Мои документы\Кичий\Кичий Л.Г\Презентация\Анимашки\Мультяшные\Мики маус\anim31kk3jm1k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1276350" cy="1530923"/>
          </a:xfrm>
          <a:prstGeom prst="rect">
            <a:avLst/>
          </a:prstGeom>
          <a:noFill/>
        </p:spPr>
      </p:pic>
      <p:pic>
        <p:nvPicPr>
          <p:cNvPr id="3" name="Picture 6" descr="D:\Мои документы\Кичий\Кичий Л.Г\Презентация\Анимашки\Мультяшные\Мики маус\anim31kk3jm1k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76400"/>
            <a:ext cx="1276350" cy="1530923"/>
          </a:xfrm>
          <a:prstGeom prst="rect">
            <a:avLst/>
          </a:prstGeom>
          <a:noFill/>
        </p:spPr>
      </p:pic>
      <p:pic>
        <p:nvPicPr>
          <p:cNvPr id="2053" name="Picture 5" descr="D:\Мои документы\Кичий\Кичий Л.Г\Презентация\Анимашки\Мультяшные\Мики маус\mult-pict.narod.ru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971800"/>
            <a:ext cx="3012281" cy="1752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14400" y="762000"/>
            <a:ext cx="788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 среднем сделала шагов каждая мышка?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3.7037E-6 C -0.04618 -0.03889 -0.0743 -0.07755 -0.12257 -0.04931 C -0.17083 -0.02107 -0.27482 0.13125 -0.30711 0.16967 C -0.33941 0.2081 -0.32812 0.19421 -0.31666 0.1807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C -0.01059 0.08704 -0.02118 0.1743 0.01927 0.24051 C 0.0599 0.30648 0.20625 0.37037 0.24375 0.39653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1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C 0.0467 0.02454 0.09357 0.04907 0.14392 0.0412 C 0.19427 0.03333 0.27587 -0.03287 0.30225 -0.04769 " pathEditMode="relative" ptsTypes="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0.05573 -0.00371 0.11164 -0.00718 0.11355 -0.06667 C 0.11545 -0.12616 0.02848 -0.30857 0.01146 -0.35695 " pathEditMode="relative" ptsTypes="a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2343 -0.04491 -0.0467 -0.08981 -0.10209 -0.09583 C -0.15747 -0.10185 -0.29393 -0.04606 -0.3323 -0.03611 " pathEditMode="relative" ptsTypes="a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Кичий\Кичий Л.Г\Презентация\Анимашки\Мультяшные\Мики маус\s_u_01_10795_01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952500" cy="1143000"/>
          </a:xfrm>
          <a:prstGeom prst="rect">
            <a:avLst/>
          </a:prstGeom>
          <a:noFill/>
        </p:spPr>
      </p:pic>
      <p:pic>
        <p:nvPicPr>
          <p:cNvPr id="3" name="Picture 3" descr="D:\Мои документы\Кичий\Кичий Л.Г\Презентация\Анимашки\Мультяшные\Мики маус\s_u_01_10795_01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28800"/>
            <a:ext cx="952500" cy="1143000"/>
          </a:xfrm>
          <a:prstGeom prst="rect">
            <a:avLst/>
          </a:prstGeom>
          <a:noFill/>
        </p:spPr>
      </p:pic>
      <p:pic>
        <p:nvPicPr>
          <p:cNvPr id="4" name="Picture 3" descr="D:\Мои документы\Кичий\Кичий Л.Г\Презентация\Анимашки\Мультяшные\Мики маус\s_u_01_10795_01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33800"/>
            <a:ext cx="952500" cy="1143000"/>
          </a:xfrm>
          <a:prstGeom prst="rect">
            <a:avLst/>
          </a:prstGeom>
          <a:noFill/>
        </p:spPr>
      </p:pic>
      <p:pic>
        <p:nvPicPr>
          <p:cNvPr id="5" name="Picture 3" descr="D:\Мои документы\Кичий\Кичий Л.Г\Презентация\Анимашки\Мультяшные\Мики маус\s_u_01_10795_01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276600"/>
            <a:ext cx="952500" cy="1143000"/>
          </a:xfrm>
          <a:prstGeom prst="rect">
            <a:avLst/>
          </a:prstGeom>
          <a:noFill/>
        </p:spPr>
      </p:pic>
      <p:pic>
        <p:nvPicPr>
          <p:cNvPr id="6" name="Picture 3" descr="D:\Мои документы\Кичий\Кичий Л.Г\Презентация\Анимашки\Мультяшные\Мики маус\s_u_01_10795_01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952500" cy="1143000"/>
          </a:xfrm>
          <a:prstGeom prst="rect">
            <a:avLst/>
          </a:prstGeom>
          <a:noFill/>
        </p:spPr>
      </p:pic>
      <p:pic>
        <p:nvPicPr>
          <p:cNvPr id="7" name="Picture 3" descr="D:\Мои документы\Кичий\Кичий Л.Г\Презентация\Анимашки\Мультяшные\Мики маус\s_u_01_10795_01_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505200"/>
            <a:ext cx="95250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152400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Книжный биатлон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1242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7 книг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8194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6 книг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9718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5 книг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572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4 книги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48768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3 книги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4572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2 книги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334000"/>
            <a:ext cx="7876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книг в среднем прочитала 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подружка </a:t>
            </a:r>
            <a:r>
              <a:rPr lang="ru-RU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Мики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Каждая подружка мышки должна была прочитать стопку книжек, но не все эту стопку одолели, получился следующий результат: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381000"/>
            <a:ext cx="9144000" cy="6019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286000"/>
            <a:ext cx="807720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Мои документы\Кичий\Кичий Л.Г\Презентация\Анимашки\Мультяшные\Мики маус\minnie-mouse-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1524000" cy="1828800"/>
          </a:xfrm>
          <a:prstGeom prst="rect">
            <a:avLst/>
          </a:prstGeom>
          <a:noFill/>
        </p:spPr>
      </p:pic>
      <p:pic>
        <p:nvPicPr>
          <p:cNvPr id="3" name="Picture 2" descr="D:\Мои документы\Кичий\Кичий Л.Г\Презентация\Анимашки\Мультяшные\Мики маус\minnie-mouse-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1714500" cy="2057400"/>
          </a:xfrm>
          <a:prstGeom prst="rect">
            <a:avLst/>
          </a:prstGeom>
          <a:noFill/>
        </p:spPr>
      </p:pic>
      <p:pic>
        <p:nvPicPr>
          <p:cNvPr id="5" name="Picture 2" descr="D:\Мои документы\Кичий\Кичий Л.Г\Презентация\Анимашки\Мультяшные\Мики маус\minnie-mouse-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733800"/>
            <a:ext cx="1143000" cy="1371600"/>
          </a:xfrm>
          <a:prstGeom prst="rect">
            <a:avLst/>
          </a:prstGeom>
          <a:noFill/>
        </p:spPr>
      </p:pic>
      <p:pic>
        <p:nvPicPr>
          <p:cNvPr id="12" name="Picture 2" descr="D:\Мои документы\Кичий\Кичий Л.Г\Презентация\Анимашки\Мультяшные\Мики маус\minnie-mouse-christm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257800"/>
            <a:ext cx="952500" cy="114300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1524000" y="23622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86200" y="3733800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48400" y="51054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7800" y="152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B0F0"/>
                </a:solidFill>
              </a:rPr>
              <a:t>Санный </a:t>
            </a:r>
            <a:r>
              <a:rPr lang="ru-RU" sz="4000" i="1" dirty="0" smtClean="0">
                <a:solidFill>
                  <a:srgbClr val="00B0F0"/>
                </a:solidFill>
              </a:rPr>
              <a:t>бобслей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719298">
            <a:off x="261035" y="294513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5,3мин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54185">
            <a:off x="2466244" y="418159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4,2мин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54185">
            <a:off x="4599845" y="547699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3,1мин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746605">
            <a:off x="6216039" y="616182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 мин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7200" y="685800"/>
            <a:ext cx="45272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время  в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среднем каждый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 </a:t>
            </a:r>
            <a:r>
              <a:rPr lang="ru-RU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Мики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затратил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всю 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дистанцию?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1667 0.1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 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44444E-6 L 0.27499 0.24445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02639 C 0.18941 0.12176 0.32587 0.21736 0.17917 0.16944 C 0.03247 0.12153 -0.65902 -0.18889 -0.82708 -0.2611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4444 C 0.01458 0.1831 -0.24462 0.12407 -0.3559 0.09976 C -0.46667 0.07777 -0.43021 0.09166 -0.39306 0.10555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82 0.22222 C 0.29305 0.24769 0.3842 0.27315 0.30451 0.31389 C 0.22569 0.35463 -0.17205 0.44121 -0.26667 0.4666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18888 C 0.31771 0.2905 0.41875 0.39213 0.46354 0.43888 C 0.50834 0.48564 0.52101 0.44838 0.48542 0.46944 C 0.44983 0.4905 0.28941 0.5493 0.25 0.56527 " pathEditMode="relative" ptsTypes="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4495800" y="0"/>
            <a:ext cx="4648200" cy="28956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0" y="0"/>
            <a:ext cx="4648200" cy="26670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D:\Мои документы\Кичий\Кичий Л.Г\Презентация\Анимашки\Мультяшные\Мики маус\dis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2895600"/>
            <a:ext cx="2438400" cy="2560319"/>
          </a:xfrm>
          <a:prstGeom prst="rect">
            <a:avLst/>
          </a:prstGeom>
          <a:noFill/>
        </p:spPr>
      </p:pic>
      <p:pic>
        <p:nvPicPr>
          <p:cNvPr id="3" name="Picture 6" descr="D:\Мои документы\Кичий\Кичий Л.Г\Презентация\Анимашки\Мультяшные\Мики маус\dis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71800"/>
            <a:ext cx="2438400" cy="2560319"/>
          </a:xfrm>
          <a:prstGeom prst="rect">
            <a:avLst/>
          </a:prstGeom>
          <a:noFill/>
        </p:spPr>
      </p:pic>
      <p:pic>
        <p:nvPicPr>
          <p:cNvPr id="4" name="Picture 6" descr="D:\Мои документы\Кичий\Кичий Л.Г\Презентация\Анимашки\Мультяшные\Мики маус\dis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0"/>
            <a:ext cx="2438400" cy="2560319"/>
          </a:xfrm>
          <a:prstGeom prst="rect">
            <a:avLst/>
          </a:prstGeom>
          <a:noFill/>
        </p:spPr>
      </p:pic>
      <p:pic>
        <p:nvPicPr>
          <p:cNvPr id="5" name="Picture 6" descr="D:\Мои документы\Кичий\Кичий Л.Г\Презентация\Анимашки\Мультяшные\Мики маус\dis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0"/>
            <a:ext cx="2438400" cy="25603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Физминутка, физминутка-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Это знает даже утка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Помогает нам размяться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 решением заняться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09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Физминутку, физминутку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Повторяем мы не в шутку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Будем, будем выполнять,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Чтобы здорово решать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" name="Picture 6" descr="D:\Мои документы\Кичий\Кичий Л.Г\Презентация\Анимашки\Мультяшные\Мики маус\dis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971800"/>
            <a:ext cx="2438400" cy="256031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52600" y="5657671"/>
            <a:ext cx="5786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Сколько же слов приходится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на каждого из нас?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616</TotalTime>
  <Words>470</Words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64</cp:revision>
  <dcterms:modified xsi:type="dcterms:W3CDTF">2012-03-14T23:27:12Z</dcterms:modified>
</cp:coreProperties>
</file>