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8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9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8E1CB-E6DB-4A60-8337-549ACC93EB9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1876D-7118-4A99-A5EA-C14C13A0712A}">
      <dgm:prSet phldrT="[Текст]"/>
      <dgm:spPr/>
      <dgm:t>
        <a:bodyPr/>
        <a:lstStyle/>
        <a:p>
          <a:r>
            <a:rPr lang="ru-RU" dirty="0" smtClean="0"/>
            <a:t>Формы работы</a:t>
          </a:r>
          <a:endParaRPr lang="ru-RU" dirty="0"/>
        </a:p>
      </dgm:t>
    </dgm:pt>
    <dgm:pt modelId="{A9378CFF-C0FA-45AF-90C5-0A6A3C11A36D}" type="parTrans" cxnId="{C08291AA-41F7-44C0-AA3B-63B1A0625E49}">
      <dgm:prSet/>
      <dgm:spPr/>
      <dgm:t>
        <a:bodyPr/>
        <a:lstStyle/>
        <a:p>
          <a:endParaRPr lang="ru-RU"/>
        </a:p>
      </dgm:t>
    </dgm:pt>
    <dgm:pt modelId="{0F168922-E12E-4E21-B78E-E0303CE9FF63}" type="sibTrans" cxnId="{C08291AA-41F7-44C0-AA3B-63B1A0625E49}">
      <dgm:prSet/>
      <dgm:spPr/>
      <dgm:t>
        <a:bodyPr/>
        <a:lstStyle/>
        <a:p>
          <a:endParaRPr lang="ru-RU"/>
        </a:p>
      </dgm:t>
    </dgm:pt>
    <dgm:pt modelId="{43617BF1-F6A7-4803-B9A4-CD4F6FDABD18}">
      <dgm:prSet phldrT="[Текст]"/>
      <dgm:spPr/>
      <dgm:t>
        <a:bodyPr/>
        <a:lstStyle/>
        <a:p>
          <a:r>
            <a:rPr lang="ru-RU" dirty="0" smtClean="0"/>
            <a:t>Класс</a:t>
          </a:r>
          <a:endParaRPr lang="ru-RU" dirty="0"/>
        </a:p>
      </dgm:t>
    </dgm:pt>
    <dgm:pt modelId="{9BB02BD2-AA13-4072-B3E9-4AAD18A1ADAA}" type="parTrans" cxnId="{7BF8D79F-A826-461D-B37C-8176D755EFC3}">
      <dgm:prSet/>
      <dgm:spPr/>
      <dgm:t>
        <a:bodyPr/>
        <a:lstStyle/>
        <a:p>
          <a:endParaRPr lang="ru-RU"/>
        </a:p>
      </dgm:t>
    </dgm:pt>
    <dgm:pt modelId="{170B92DF-9FE7-48AB-81FA-7C6862A59D13}" type="sibTrans" cxnId="{7BF8D79F-A826-461D-B37C-8176D755EFC3}">
      <dgm:prSet/>
      <dgm:spPr/>
      <dgm:t>
        <a:bodyPr/>
        <a:lstStyle/>
        <a:p>
          <a:endParaRPr lang="ru-RU"/>
        </a:p>
      </dgm:t>
    </dgm:pt>
    <dgm:pt modelId="{FECF4347-1586-47BF-A17C-699E2231B332}">
      <dgm:prSet phldrT="[Текст]"/>
      <dgm:spPr/>
      <dgm:t>
        <a:bodyPr/>
        <a:lstStyle/>
        <a:p>
          <a:r>
            <a:rPr lang="ru-RU" dirty="0" err="1" smtClean="0"/>
            <a:t>Груп-повая</a:t>
          </a:r>
          <a:endParaRPr lang="ru-RU" dirty="0"/>
        </a:p>
      </dgm:t>
    </dgm:pt>
    <dgm:pt modelId="{06505FCC-7C73-426D-80A8-1588969C7387}" type="parTrans" cxnId="{1598D436-DA4E-4064-8FEE-6FEE72D70B00}">
      <dgm:prSet/>
      <dgm:spPr/>
      <dgm:t>
        <a:bodyPr/>
        <a:lstStyle/>
        <a:p>
          <a:endParaRPr lang="ru-RU"/>
        </a:p>
      </dgm:t>
    </dgm:pt>
    <dgm:pt modelId="{02F7C9D1-462A-45CC-BE7C-7ED47532A51C}" type="sibTrans" cxnId="{1598D436-DA4E-4064-8FEE-6FEE72D70B00}">
      <dgm:prSet/>
      <dgm:spPr/>
      <dgm:t>
        <a:bodyPr/>
        <a:lstStyle/>
        <a:p>
          <a:endParaRPr lang="ru-RU"/>
        </a:p>
      </dgm:t>
    </dgm:pt>
    <dgm:pt modelId="{7C25EDEC-3578-4153-879A-99552BC56273}">
      <dgm:prSet phldrT="[Текст]"/>
      <dgm:spPr/>
      <dgm:t>
        <a:bodyPr/>
        <a:lstStyle/>
        <a:p>
          <a:r>
            <a:rPr lang="ru-RU" dirty="0" err="1" smtClean="0"/>
            <a:t>Инди-видуаль-ная</a:t>
          </a:r>
          <a:endParaRPr lang="ru-RU" dirty="0"/>
        </a:p>
      </dgm:t>
    </dgm:pt>
    <dgm:pt modelId="{E0D17070-2D06-49E1-A070-304455ECFC7E}" type="parTrans" cxnId="{D5D4D6BA-387D-4B08-A8B4-2F69E3EC1B45}">
      <dgm:prSet/>
      <dgm:spPr/>
      <dgm:t>
        <a:bodyPr/>
        <a:lstStyle/>
        <a:p>
          <a:endParaRPr lang="ru-RU"/>
        </a:p>
      </dgm:t>
    </dgm:pt>
    <dgm:pt modelId="{C7A04442-60B8-4E0E-9FB5-614399CFC925}" type="sibTrans" cxnId="{D5D4D6BA-387D-4B08-A8B4-2F69E3EC1B45}">
      <dgm:prSet/>
      <dgm:spPr/>
      <dgm:t>
        <a:bodyPr/>
        <a:lstStyle/>
        <a:p>
          <a:endParaRPr lang="ru-RU"/>
        </a:p>
      </dgm:t>
    </dgm:pt>
    <dgm:pt modelId="{C3F252F4-EFAF-455A-BF8B-05041F884A8C}" type="pres">
      <dgm:prSet presAssocID="{04F8E1CB-E6DB-4A60-8337-549ACC93EB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104BE-351B-4075-8DFC-0526CF2FF984}" type="pres">
      <dgm:prSet presAssocID="{04F8E1CB-E6DB-4A60-8337-549ACC93EB92}" presName="radial" presStyleCnt="0">
        <dgm:presLayoutVars>
          <dgm:animLvl val="ctr"/>
        </dgm:presLayoutVars>
      </dgm:prSet>
      <dgm:spPr/>
    </dgm:pt>
    <dgm:pt modelId="{21E8CEA4-5B9F-4DC5-AF69-8BDB833A072F}" type="pres">
      <dgm:prSet presAssocID="{9021876D-7118-4A99-A5EA-C14C13A0712A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24334276-FA6F-4BD3-A7E0-E50D6AB90206}" type="pres">
      <dgm:prSet presAssocID="{43617BF1-F6A7-4803-B9A4-CD4F6FDABD18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1E6C0-2AD5-4D0B-8578-05FC17F09734}" type="pres">
      <dgm:prSet presAssocID="{FECF4347-1586-47BF-A17C-699E2231B33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79BC6-F649-4734-82FD-F8A7428B27CC}" type="pres">
      <dgm:prSet presAssocID="{7C25EDEC-3578-4153-879A-99552BC56273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78F66-A5B6-4D28-9656-1611315FDB75}" type="presOf" srcId="{43617BF1-F6A7-4803-B9A4-CD4F6FDABD18}" destId="{24334276-FA6F-4BD3-A7E0-E50D6AB90206}" srcOrd="0" destOrd="0" presId="urn:microsoft.com/office/officeart/2005/8/layout/radial3"/>
    <dgm:cxn modelId="{7BF8D79F-A826-461D-B37C-8176D755EFC3}" srcId="{9021876D-7118-4A99-A5EA-C14C13A0712A}" destId="{43617BF1-F6A7-4803-B9A4-CD4F6FDABD18}" srcOrd="0" destOrd="0" parTransId="{9BB02BD2-AA13-4072-B3E9-4AAD18A1ADAA}" sibTransId="{170B92DF-9FE7-48AB-81FA-7C6862A59D13}"/>
    <dgm:cxn modelId="{D5D4D6BA-387D-4B08-A8B4-2F69E3EC1B45}" srcId="{9021876D-7118-4A99-A5EA-C14C13A0712A}" destId="{7C25EDEC-3578-4153-879A-99552BC56273}" srcOrd="2" destOrd="0" parTransId="{E0D17070-2D06-49E1-A070-304455ECFC7E}" sibTransId="{C7A04442-60B8-4E0E-9FB5-614399CFC925}"/>
    <dgm:cxn modelId="{8D7410E0-5369-49E0-AF57-9DE25D3EE9D4}" type="presOf" srcId="{FECF4347-1586-47BF-A17C-699E2231B332}" destId="{5F81E6C0-2AD5-4D0B-8578-05FC17F09734}" srcOrd="0" destOrd="0" presId="urn:microsoft.com/office/officeart/2005/8/layout/radial3"/>
    <dgm:cxn modelId="{C08291AA-41F7-44C0-AA3B-63B1A0625E49}" srcId="{04F8E1CB-E6DB-4A60-8337-549ACC93EB92}" destId="{9021876D-7118-4A99-A5EA-C14C13A0712A}" srcOrd="0" destOrd="0" parTransId="{A9378CFF-C0FA-45AF-90C5-0A6A3C11A36D}" sibTransId="{0F168922-E12E-4E21-B78E-E0303CE9FF63}"/>
    <dgm:cxn modelId="{2A112972-9CD6-49E5-9D08-315E971BF36D}" type="presOf" srcId="{04F8E1CB-E6DB-4A60-8337-549ACC93EB92}" destId="{C3F252F4-EFAF-455A-BF8B-05041F884A8C}" srcOrd="0" destOrd="0" presId="urn:microsoft.com/office/officeart/2005/8/layout/radial3"/>
    <dgm:cxn modelId="{9C991D00-538A-4403-BE02-88D780401C41}" type="presOf" srcId="{7C25EDEC-3578-4153-879A-99552BC56273}" destId="{18379BC6-F649-4734-82FD-F8A7428B27CC}" srcOrd="0" destOrd="0" presId="urn:microsoft.com/office/officeart/2005/8/layout/radial3"/>
    <dgm:cxn modelId="{788D357E-5B21-4345-AB9F-38F1642A5C9F}" type="presOf" srcId="{9021876D-7118-4A99-A5EA-C14C13A0712A}" destId="{21E8CEA4-5B9F-4DC5-AF69-8BDB833A072F}" srcOrd="0" destOrd="0" presId="urn:microsoft.com/office/officeart/2005/8/layout/radial3"/>
    <dgm:cxn modelId="{1598D436-DA4E-4064-8FEE-6FEE72D70B00}" srcId="{9021876D-7118-4A99-A5EA-C14C13A0712A}" destId="{FECF4347-1586-47BF-A17C-699E2231B332}" srcOrd="1" destOrd="0" parTransId="{06505FCC-7C73-426D-80A8-1588969C7387}" sibTransId="{02F7C9D1-462A-45CC-BE7C-7ED47532A51C}"/>
    <dgm:cxn modelId="{69BF71B2-6BF8-4D57-BD95-13AC226D7B6D}" type="presParOf" srcId="{C3F252F4-EFAF-455A-BF8B-05041F884A8C}" destId="{930104BE-351B-4075-8DFC-0526CF2FF984}" srcOrd="0" destOrd="0" presId="urn:microsoft.com/office/officeart/2005/8/layout/radial3"/>
    <dgm:cxn modelId="{48AF726C-4552-4B39-99EB-B90D22FE42EA}" type="presParOf" srcId="{930104BE-351B-4075-8DFC-0526CF2FF984}" destId="{21E8CEA4-5B9F-4DC5-AF69-8BDB833A072F}" srcOrd="0" destOrd="0" presId="urn:microsoft.com/office/officeart/2005/8/layout/radial3"/>
    <dgm:cxn modelId="{1EE44413-D32B-4615-9427-E2CF7ABE140F}" type="presParOf" srcId="{930104BE-351B-4075-8DFC-0526CF2FF984}" destId="{24334276-FA6F-4BD3-A7E0-E50D6AB90206}" srcOrd="1" destOrd="0" presId="urn:microsoft.com/office/officeart/2005/8/layout/radial3"/>
    <dgm:cxn modelId="{FFC739FF-F27D-4CDA-8D2A-7FD1884B0C23}" type="presParOf" srcId="{930104BE-351B-4075-8DFC-0526CF2FF984}" destId="{5F81E6C0-2AD5-4D0B-8578-05FC17F09734}" srcOrd="2" destOrd="0" presId="urn:microsoft.com/office/officeart/2005/8/layout/radial3"/>
    <dgm:cxn modelId="{A93D51D0-CFEE-4A75-A910-B32528B28BFB}" type="presParOf" srcId="{930104BE-351B-4075-8DFC-0526CF2FF984}" destId="{18379BC6-F649-4734-82FD-F8A7428B27C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4DE2D-017D-4DDB-9885-018EAC82A9F0}" type="doc">
      <dgm:prSet loTypeId="urn:microsoft.com/office/officeart/2005/8/layout/cycle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D7AC97B-79E6-41EB-98B8-734F393D4FD9}">
      <dgm:prSet phldrT="[Текст]" custT="1"/>
      <dgm:spPr/>
      <dgm:t>
        <a:bodyPr/>
        <a:lstStyle/>
        <a:p>
          <a:r>
            <a:rPr lang="ru-RU" sz="1400" dirty="0"/>
            <a:t>1. Определение проблемы исследования</a:t>
          </a:r>
        </a:p>
      </dgm:t>
    </dgm:pt>
    <dgm:pt modelId="{32160837-A612-49BD-89B0-D14BE564AFC1}" type="parTrans" cxnId="{5ADA735C-2CD5-4A31-953C-4F69D2AC5188}">
      <dgm:prSet/>
      <dgm:spPr/>
      <dgm:t>
        <a:bodyPr/>
        <a:lstStyle/>
        <a:p>
          <a:endParaRPr lang="ru-RU"/>
        </a:p>
      </dgm:t>
    </dgm:pt>
    <dgm:pt modelId="{667485BB-9AF7-48C4-9414-116D5691698A}" type="sibTrans" cxnId="{5ADA735C-2CD5-4A31-953C-4F69D2AC5188}">
      <dgm:prSet/>
      <dgm:spPr/>
      <dgm:t>
        <a:bodyPr/>
        <a:lstStyle/>
        <a:p>
          <a:endParaRPr lang="ru-RU"/>
        </a:p>
      </dgm:t>
    </dgm:pt>
    <dgm:pt modelId="{E1EF28F5-2314-4A31-BFC2-627BD340C1AD}">
      <dgm:prSet phldrT="[Текст]" custT="1"/>
      <dgm:spPr/>
      <dgm:t>
        <a:bodyPr/>
        <a:lstStyle/>
        <a:p>
          <a:r>
            <a:rPr lang="ru-RU" sz="1400"/>
            <a:t>2. Выдвижение гипотезы</a:t>
          </a:r>
        </a:p>
      </dgm:t>
    </dgm:pt>
    <dgm:pt modelId="{3254E028-70C9-4E8C-B2C6-CFF8852A3925}" type="parTrans" cxnId="{12978ECE-5524-42E5-A143-47EC36034F9E}">
      <dgm:prSet/>
      <dgm:spPr/>
      <dgm:t>
        <a:bodyPr/>
        <a:lstStyle/>
        <a:p>
          <a:endParaRPr lang="ru-RU"/>
        </a:p>
      </dgm:t>
    </dgm:pt>
    <dgm:pt modelId="{7326AAB5-5708-4EFB-8246-541956C558E1}" type="sibTrans" cxnId="{12978ECE-5524-42E5-A143-47EC36034F9E}">
      <dgm:prSet/>
      <dgm:spPr/>
      <dgm:t>
        <a:bodyPr/>
        <a:lstStyle/>
        <a:p>
          <a:endParaRPr lang="ru-RU"/>
        </a:p>
      </dgm:t>
    </dgm:pt>
    <dgm:pt modelId="{A2717581-6659-41E2-AF31-5CFA6893F3DE}">
      <dgm:prSet phldrT="[Текст]" custT="1"/>
      <dgm:spPr/>
      <dgm:t>
        <a:bodyPr/>
        <a:lstStyle/>
        <a:p>
          <a:r>
            <a:rPr lang="ru-RU" sz="1400"/>
            <a:t>3. Проведение исследования</a:t>
          </a:r>
        </a:p>
      </dgm:t>
    </dgm:pt>
    <dgm:pt modelId="{4AD20160-FFED-4CFF-BC5D-85C0963546B5}" type="parTrans" cxnId="{BFE19F3B-B9FA-431D-B3B5-9D44C5808BEA}">
      <dgm:prSet/>
      <dgm:spPr/>
      <dgm:t>
        <a:bodyPr/>
        <a:lstStyle/>
        <a:p>
          <a:endParaRPr lang="ru-RU"/>
        </a:p>
      </dgm:t>
    </dgm:pt>
    <dgm:pt modelId="{1D76ACD3-BADD-4077-983B-81F518EDA9A9}" type="sibTrans" cxnId="{BFE19F3B-B9FA-431D-B3B5-9D44C5808BEA}">
      <dgm:prSet/>
      <dgm:spPr/>
      <dgm:t>
        <a:bodyPr/>
        <a:lstStyle/>
        <a:p>
          <a:endParaRPr lang="ru-RU"/>
        </a:p>
      </dgm:t>
    </dgm:pt>
    <dgm:pt modelId="{DEB47074-9F96-4AA3-AFBD-2D7B29886767}">
      <dgm:prSet phldrT="[Текст]" custT="1"/>
      <dgm:spPr/>
      <dgm:t>
        <a:bodyPr/>
        <a:lstStyle/>
        <a:p>
          <a:r>
            <a:rPr lang="ru-RU" sz="1400" dirty="0"/>
            <a:t>3.Оформление проекта </a:t>
          </a:r>
        </a:p>
      </dgm:t>
    </dgm:pt>
    <dgm:pt modelId="{F58B1655-DCD1-4EF6-B1C2-5102F4BC3611}" type="parTrans" cxnId="{FF923357-D6FA-44F0-9F8A-2CA2EC9B2926}">
      <dgm:prSet/>
      <dgm:spPr/>
      <dgm:t>
        <a:bodyPr/>
        <a:lstStyle/>
        <a:p>
          <a:endParaRPr lang="ru-RU"/>
        </a:p>
      </dgm:t>
    </dgm:pt>
    <dgm:pt modelId="{EC104163-ED25-4040-A288-41843E6FC18D}" type="sibTrans" cxnId="{FF923357-D6FA-44F0-9F8A-2CA2EC9B2926}">
      <dgm:prSet/>
      <dgm:spPr/>
      <dgm:t>
        <a:bodyPr/>
        <a:lstStyle/>
        <a:p>
          <a:endParaRPr lang="ru-RU"/>
        </a:p>
      </dgm:t>
    </dgm:pt>
    <dgm:pt modelId="{8F966444-06ED-477D-A11D-2513C6D14797}">
      <dgm:prSet phldrT="[Текст]" custT="1"/>
      <dgm:spPr/>
      <dgm:t>
        <a:bodyPr/>
        <a:lstStyle/>
        <a:p>
          <a:r>
            <a:rPr lang="ru-RU" sz="1400"/>
            <a:t>4.Презентация</a:t>
          </a:r>
        </a:p>
      </dgm:t>
    </dgm:pt>
    <dgm:pt modelId="{1BFD975E-ECEA-4676-A2FE-D73D83AF8E0D}" type="parTrans" cxnId="{2626166A-7F43-4CC2-9DA2-D5494F5B38FE}">
      <dgm:prSet/>
      <dgm:spPr/>
      <dgm:t>
        <a:bodyPr/>
        <a:lstStyle/>
        <a:p>
          <a:endParaRPr lang="ru-RU"/>
        </a:p>
      </dgm:t>
    </dgm:pt>
    <dgm:pt modelId="{C4A58799-7257-4510-92F7-73F1D63399EB}" type="sibTrans" cxnId="{2626166A-7F43-4CC2-9DA2-D5494F5B38FE}">
      <dgm:prSet/>
      <dgm:spPr/>
      <dgm:t>
        <a:bodyPr/>
        <a:lstStyle/>
        <a:p>
          <a:endParaRPr lang="ru-RU"/>
        </a:p>
      </dgm:t>
    </dgm:pt>
    <dgm:pt modelId="{C921785B-991C-4D65-99D5-2D9E7E3F734A}">
      <dgm:prSet phldrT="[Текст]" custT="1"/>
      <dgm:spPr/>
      <dgm:t>
        <a:bodyPr/>
        <a:lstStyle/>
        <a:p>
          <a:r>
            <a:rPr lang="ru-RU" sz="1400"/>
            <a:t>5. Вывод</a:t>
          </a:r>
        </a:p>
      </dgm:t>
    </dgm:pt>
    <dgm:pt modelId="{02934920-5987-472F-8A58-969B9C27CB1D}" type="parTrans" cxnId="{8C632097-BAC8-4BD6-85F6-B10288B3E864}">
      <dgm:prSet/>
      <dgm:spPr/>
      <dgm:t>
        <a:bodyPr/>
        <a:lstStyle/>
        <a:p>
          <a:endParaRPr lang="ru-RU"/>
        </a:p>
      </dgm:t>
    </dgm:pt>
    <dgm:pt modelId="{813FC3D6-3CF2-4505-AB75-E7C88F144051}" type="sibTrans" cxnId="{8C632097-BAC8-4BD6-85F6-B10288B3E864}">
      <dgm:prSet/>
      <dgm:spPr/>
      <dgm:t>
        <a:bodyPr/>
        <a:lstStyle/>
        <a:p>
          <a:endParaRPr lang="ru-RU"/>
        </a:p>
      </dgm:t>
    </dgm:pt>
    <dgm:pt modelId="{BCFFBEBE-B2F9-4020-8360-A2CC38C2DDA4}" type="pres">
      <dgm:prSet presAssocID="{AE04DE2D-017D-4DDB-9885-018EAC82A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9D3B8F-4DC8-44C2-8A27-A887245ADBA3}" type="pres">
      <dgm:prSet presAssocID="{9D7AC97B-79E6-41EB-98B8-734F393D4FD9}" presName="node" presStyleLbl="node1" presStyleIdx="0" presStyleCnt="6" custScaleX="127755" custScaleY="101999" custRadScaleRad="107420" custRadScaleInc="-3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DF48B-0EA3-4838-BC97-4ED2B4B2289B}" type="pres">
      <dgm:prSet presAssocID="{9D7AC97B-79E6-41EB-98B8-734F393D4FD9}" presName="spNode" presStyleCnt="0"/>
      <dgm:spPr/>
      <dgm:t>
        <a:bodyPr/>
        <a:lstStyle/>
        <a:p>
          <a:endParaRPr lang="ru-RU"/>
        </a:p>
      </dgm:t>
    </dgm:pt>
    <dgm:pt modelId="{B28A3B33-BEB8-4123-8B4F-26289B5B752F}" type="pres">
      <dgm:prSet presAssocID="{667485BB-9AF7-48C4-9414-116D5691698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15CB73B-2F3C-4722-9098-38B2974049B0}" type="pres">
      <dgm:prSet presAssocID="{E1EF28F5-2314-4A31-BFC2-627BD340C1AD}" presName="node" presStyleLbl="node1" presStyleIdx="1" presStyleCnt="6" custScaleX="136404" custScaleY="74353" custRadScaleRad="120948" custRadScaleInc="5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5335D-BC90-435F-97F4-F7CFF1F92B31}" type="pres">
      <dgm:prSet presAssocID="{E1EF28F5-2314-4A31-BFC2-627BD340C1AD}" presName="spNode" presStyleCnt="0"/>
      <dgm:spPr/>
      <dgm:t>
        <a:bodyPr/>
        <a:lstStyle/>
        <a:p>
          <a:endParaRPr lang="ru-RU"/>
        </a:p>
      </dgm:t>
    </dgm:pt>
    <dgm:pt modelId="{0625B779-84BE-4A85-AC44-4B64ACAF7DBB}" type="pres">
      <dgm:prSet presAssocID="{7326AAB5-5708-4EFB-8246-541956C558E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BB4FA79-D29C-4E75-A836-F3D080C8403E}" type="pres">
      <dgm:prSet presAssocID="{A2717581-6659-41E2-AF31-5CFA6893F3DE}" presName="node" presStyleLbl="node1" presStyleIdx="2" presStyleCnt="6" custScaleX="128823" custScaleY="78096" custRadScaleRad="118478" custRadScaleInc="-2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DF11D-6EA3-4867-A07D-7DC06A1369D7}" type="pres">
      <dgm:prSet presAssocID="{A2717581-6659-41E2-AF31-5CFA6893F3DE}" presName="spNode" presStyleCnt="0"/>
      <dgm:spPr/>
      <dgm:t>
        <a:bodyPr/>
        <a:lstStyle/>
        <a:p>
          <a:endParaRPr lang="ru-RU"/>
        </a:p>
      </dgm:t>
    </dgm:pt>
    <dgm:pt modelId="{B4811586-3068-4DD5-966E-453A447F6A6C}" type="pres">
      <dgm:prSet presAssocID="{1D76ACD3-BADD-4077-983B-81F518EDA9A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5C5C4F5-16E8-4781-B135-EB76F069258B}" type="pres">
      <dgm:prSet presAssocID="{DEB47074-9F96-4AA3-AFBD-2D7B29886767}" presName="node" presStyleLbl="node1" presStyleIdx="3" presStyleCnt="6" custScaleX="142497" custScaleY="88284" custRadScaleRad="110384" custRadScaleInc="-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659FF-B01F-423F-BEA3-765A6833AE38}" type="pres">
      <dgm:prSet presAssocID="{DEB47074-9F96-4AA3-AFBD-2D7B29886767}" presName="spNode" presStyleCnt="0"/>
      <dgm:spPr/>
      <dgm:t>
        <a:bodyPr/>
        <a:lstStyle/>
        <a:p>
          <a:endParaRPr lang="ru-RU"/>
        </a:p>
      </dgm:t>
    </dgm:pt>
    <dgm:pt modelId="{34317107-0FAD-4C17-8FD4-5CD7AE45884A}" type="pres">
      <dgm:prSet presAssocID="{EC104163-ED25-4040-A288-41843E6FC18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91C29FB-2288-406D-A9F4-7B172EAD1575}" type="pres">
      <dgm:prSet presAssocID="{8F966444-06ED-477D-A11D-2513C6D14797}" presName="node" presStyleLbl="node1" presStyleIdx="4" presStyleCnt="6" custScaleX="127364" custScaleY="94562" custRadScaleRad="116652" custRadScaleInc="4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2F53-0FED-4CBE-8B37-FF320B36D95A}" type="pres">
      <dgm:prSet presAssocID="{8F966444-06ED-477D-A11D-2513C6D14797}" presName="spNode" presStyleCnt="0"/>
      <dgm:spPr/>
      <dgm:t>
        <a:bodyPr/>
        <a:lstStyle/>
        <a:p>
          <a:endParaRPr lang="ru-RU"/>
        </a:p>
      </dgm:t>
    </dgm:pt>
    <dgm:pt modelId="{1750776F-3D14-4595-A16A-E81102F26586}" type="pres">
      <dgm:prSet presAssocID="{C4A58799-7257-4510-92F7-73F1D63399EB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091BFD6-05E0-47E1-AE5B-2B4887F7E7ED}" type="pres">
      <dgm:prSet presAssocID="{C921785B-991C-4D65-99D5-2D9E7E3F734A}" presName="node" presStyleLbl="node1" presStyleIdx="5" presStyleCnt="6" custScaleX="110687" custScaleY="65611" custRadScaleRad="119388" custRadScaleInc="-30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B9ED1-4D8F-4E4E-BBA0-E97ACC2DAC44}" type="pres">
      <dgm:prSet presAssocID="{C921785B-991C-4D65-99D5-2D9E7E3F734A}" presName="spNode" presStyleCnt="0"/>
      <dgm:spPr/>
      <dgm:t>
        <a:bodyPr/>
        <a:lstStyle/>
        <a:p>
          <a:endParaRPr lang="ru-RU"/>
        </a:p>
      </dgm:t>
    </dgm:pt>
    <dgm:pt modelId="{28BB4794-EA49-488F-BA3E-4CAD8C695B15}" type="pres">
      <dgm:prSet presAssocID="{813FC3D6-3CF2-4505-AB75-E7C88F14405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6E89CA3-BE69-493A-9E1F-7E36C46C355C}" type="presOf" srcId="{8F966444-06ED-477D-A11D-2513C6D14797}" destId="{B91C29FB-2288-406D-A9F4-7B172EAD1575}" srcOrd="0" destOrd="0" presId="urn:microsoft.com/office/officeart/2005/8/layout/cycle6"/>
    <dgm:cxn modelId="{E672AB8F-F122-49E1-B611-EA520DB2007C}" type="presOf" srcId="{1D76ACD3-BADD-4077-983B-81F518EDA9A9}" destId="{B4811586-3068-4DD5-966E-453A447F6A6C}" srcOrd="0" destOrd="0" presId="urn:microsoft.com/office/officeart/2005/8/layout/cycle6"/>
    <dgm:cxn modelId="{8C632097-BAC8-4BD6-85F6-B10288B3E864}" srcId="{AE04DE2D-017D-4DDB-9885-018EAC82A9F0}" destId="{C921785B-991C-4D65-99D5-2D9E7E3F734A}" srcOrd="5" destOrd="0" parTransId="{02934920-5987-472F-8A58-969B9C27CB1D}" sibTransId="{813FC3D6-3CF2-4505-AB75-E7C88F144051}"/>
    <dgm:cxn modelId="{5ADA735C-2CD5-4A31-953C-4F69D2AC5188}" srcId="{AE04DE2D-017D-4DDB-9885-018EAC82A9F0}" destId="{9D7AC97B-79E6-41EB-98B8-734F393D4FD9}" srcOrd="0" destOrd="0" parTransId="{32160837-A612-49BD-89B0-D14BE564AFC1}" sibTransId="{667485BB-9AF7-48C4-9414-116D5691698A}"/>
    <dgm:cxn modelId="{BFE19F3B-B9FA-431D-B3B5-9D44C5808BEA}" srcId="{AE04DE2D-017D-4DDB-9885-018EAC82A9F0}" destId="{A2717581-6659-41E2-AF31-5CFA6893F3DE}" srcOrd="2" destOrd="0" parTransId="{4AD20160-FFED-4CFF-BC5D-85C0963546B5}" sibTransId="{1D76ACD3-BADD-4077-983B-81F518EDA9A9}"/>
    <dgm:cxn modelId="{1FA36A7F-486D-4A77-9D9B-6E150782EAF6}" type="presOf" srcId="{9D7AC97B-79E6-41EB-98B8-734F393D4FD9}" destId="{839D3B8F-4DC8-44C2-8A27-A887245ADBA3}" srcOrd="0" destOrd="0" presId="urn:microsoft.com/office/officeart/2005/8/layout/cycle6"/>
    <dgm:cxn modelId="{DEA9CF71-CCD2-41B1-A079-669D0353AE16}" type="presOf" srcId="{C4A58799-7257-4510-92F7-73F1D63399EB}" destId="{1750776F-3D14-4595-A16A-E81102F26586}" srcOrd="0" destOrd="0" presId="urn:microsoft.com/office/officeart/2005/8/layout/cycle6"/>
    <dgm:cxn modelId="{7C73AAA4-059A-4678-8AD0-75DC72E9459D}" type="presOf" srcId="{A2717581-6659-41E2-AF31-5CFA6893F3DE}" destId="{6BB4FA79-D29C-4E75-A836-F3D080C8403E}" srcOrd="0" destOrd="0" presId="urn:microsoft.com/office/officeart/2005/8/layout/cycle6"/>
    <dgm:cxn modelId="{2E036ACE-7780-46C3-B411-188B75507555}" type="presOf" srcId="{C921785B-991C-4D65-99D5-2D9E7E3F734A}" destId="{4091BFD6-05E0-47E1-AE5B-2B4887F7E7ED}" srcOrd="0" destOrd="0" presId="urn:microsoft.com/office/officeart/2005/8/layout/cycle6"/>
    <dgm:cxn modelId="{F54CBA7A-5AA5-4597-96D8-B46813F82987}" type="presOf" srcId="{EC104163-ED25-4040-A288-41843E6FC18D}" destId="{34317107-0FAD-4C17-8FD4-5CD7AE45884A}" srcOrd="0" destOrd="0" presId="urn:microsoft.com/office/officeart/2005/8/layout/cycle6"/>
    <dgm:cxn modelId="{18F3CBAE-8418-489F-8036-FB56E371BD3F}" type="presOf" srcId="{7326AAB5-5708-4EFB-8246-541956C558E1}" destId="{0625B779-84BE-4A85-AC44-4B64ACAF7DBB}" srcOrd="0" destOrd="0" presId="urn:microsoft.com/office/officeart/2005/8/layout/cycle6"/>
    <dgm:cxn modelId="{FF923357-D6FA-44F0-9F8A-2CA2EC9B2926}" srcId="{AE04DE2D-017D-4DDB-9885-018EAC82A9F0}" destId="{DEB47074-9F96-4AA3-AFBD-2D7B29886767}" srcOrd="3" destOrd="0" parTransId="{F58B1655-DCD1-4EF6-B1C2-5102F4BC3611}" sibTransId="{EC104163-ED25-4040-A288-41843E6FC18D}"/>
    <dgm:cxn modelId="{56C17FA2-7435-42F0-AC1C-9B68DFE3F415}" type="presOf" srcId="{AE04DE2D-017D-4DDB-9885-018EAC82A9F0}" destId="{BCFFBEBE-B2F9-4020-8360-A2CC38C2DDA4}" srcOrd="0" destOrd="0" presId="urn:microsoft.com/office/officeart/2005/8/layout/cycle6"/>
    <dgm:cxn modelId="{5536971C-7719-4CD2-863A-6B86DCC25589}" type="presOf" srcId="{E1EF28F5-2314-4A31-BFC2-627BD340C1AD}" destId="{315CB73B-2F3C-4722-9098-38B2974049B0}" srcOrd="0" destOrd="0" presId="urn:microsoft.com/office/officeart/2005/8/layout/cycle6"/>
    <dgm:cxn modelId="{B2B594AD-C37C-4F34-88C1-73929CD77AB9}" type="presOf" srcId="{813FC3D6-3CF2-4505-AB75-E7C88F144051}" destId="{28BB4794-EA49-488F-BA3E-4CAD8C695B15}" srcOrd="0" destOrd="0" presId="urn:microsoft.com/office/officeart/2005/8/layout/cycle6"/>
    <dgm:cxn modelId="{12978ECE-5524-42E5-A143-47EC36034F9E}" srcId="{AE04DE2D-017D-4DDB-9885-018EAC82A9F0}" destId="{E1EF28F5-2314-4A31-BFC2-627BD340C1AD}" srcOrd="1" destOrd="0" parTransId="{3254E028-70C9-4E8C-B2C6-CFF8852A3925}" sibTransId="{7326AAB5-5708-4EFB-8246-541956C558E1}"/>
    <dgm:cxn modelId="{2626166A-7F43-4CC2-9DA2-D5494F5B38FE}" srcId="{AE04DE2D-017D-4DDB-9885-018EAC82A9F0}" destId="{8F966444-06ED-477D-A11D-2513C6D14797}" srcOrd="4" destOrd="0" parTransId="{1BFD975E-ECEA-4676-A2FE-D73D83AF8E0D}" sibTransId="{C4A58799-7257-4510-92F7-73F1D63399EB}"/>
    <dgm:cxn modelId="{6823A2EF-E5FB-4A70-87AB-927934AE2F77}" type="presOf" srcId="{667485BB-9AF7-48C4-9414-116D5691698A}" destId="{B28A3B33-BEB8-4123-8B4F-26289B5B752F}" srcOrd="0" destOrd="0" presId="urn:microsoft.com/office/officeart/2005/8/layout/cycle6"/>
    <dgm:cxn modelId="{6BCC9957-7CAE-4A0D-B77C-EB40462197DF}" type="presOf" srcId="{DEB47074-9F96-4AA3-AFBD-2D7B29886767}" destId="{25C5C4F5-16E8-4781-B135-EB76F069258B}" srcOrd="0" destOrd="0" presId="urn:microsoft.com/office/officeart/2005/8/layout/cycle6"/>
    <dgm:cxn modelId="{6000AC74-18E3-44E1-8722-EA40DC1F9DA1}" type="presParOf" srcId="{BCFFBEBE-B2F9-4020-8360-A2CC38C2DDA4}" destId="{839D3B8F-4DC8-44C2-8A27-A887245ADBA3}" srcOrd="0" destOrd="0" presId="urn:microsoft.com/office/officeart/2005/8/layout/cycle6"/>
    <dgm:cxn modelId="{8ADDD020-E284-40D9-915B-F59A4E4CE563}" type="presParOf" srcId="{BCFFBEBE-B2F9-4020-8360-A2CC38C2DDA4}" destId="{301DF48B-0EA3-4838-BC97-4ED2B4B2289B}" srcOrd="1" destOrd="0" presId="urn:microsoft.com/office/officeart/2005/8/layout/cycle6"/>
    <dgm:cxn modelId="{B9AA3250-061C-44B7-97BB-CEAEB60BB095}" type="presParOf" srcId="{BCFFBEBE-B2F9-4020-8360-A2CC38C2DDA4}" destId="{B28A3B33-BEB8-4123-8B4F-26289B5B752F}" srcOrd="2" destOrd="0" presId="urn:microsoft.com/office/officeart/2005/8/layout/cycle6"/>
    <dgm:cxn modelId="{AFB17B48-3573-401A-BEB9-8BE4B485FFBE}" type="presParOf" srcId="{BCFFBEBE-B2F9-4020-8360-A2CC38C2DDA4}" destId="{315CB73B-2F3C-4722-9098-38B2974049B0}" srcOrd="3" destOrd="0" presId="urn:microsoft.com/office/officeart/2005/8/layout/cycle6"/>
    <dgm:cxn modelId="{74704E43-E10D-43ED-A6CC-BBC41FDF8D05}" type="presParOf" srcId="{BCFFBEBE-B2F9-4020-8360-A2CC38C2DDA4}" destId="{3495335D-BC90-435F-97F4-F7CFF1F92B31}" srcOrd="4" destOrd="0" presId="urn:microsoft.com/office/officeart/2005/8/layout/cycle6"/>
    <dgm:cxn modelId="{F35DD195-F77A-4672-8F8E-DFA81F510C4B}" type="presParOf" srcId="{BCFFBEBE-B2F9-4020-8360-A2CC38C2DDA4}" destId="{0625B779-84BE-4A85-AC44-4B64ACAF7DBB}" srcOrd="5" destOrd="0" presId="urn:microsoft.com/office/officeart/2005/8/layout/cycle6"/>
    <dgm:cxn modelId="{1B2B84AE-F4C5-46A1-BD95-AE55DB6C7E0D}" type="presParOf" srcId="{BCFFBEBE-B2F9-4020-8360-A2CC38C2DDA4}" destId="{6BB4FA79-D29C-4E75-A836-F3D080C8403E}" srcOrd="6" destOrd="0" presId="urn:microsoft.com/office/officeart/2005/8/layout/cycle6"/>
    <dgm:cxn modelId="{F12E28E7-7255-4E40-BEF0-28782BF004EC}" type="presParOf" srcId="{BCFFBEBE-B2F9-4020-8360-A2CC38C2DDA4}" destId="{D57DF11D-6EA3-4867-A07D-7DC06A1369D7}" srcOrd="7" destOrd="0" presId="urn:microsoft.com/office/officeart/2005/8/layout/cycle6"/>
    <dgm:cxn modelId="{A823D97C-39BA-45A5-98F1-BC3720B98BE2}" type="presParOf" srcId="{BCFFBEBE-B2F9-4020-8360-A2CC38C2DDA4}" destId="{B4811586-3068-4DD5-966E-453A447F6A6C}" srcOrd="8" destOrd="0" presId="urn:microsoft.com/office/officeart/2005/8/layout/cycle6"/>
    <dgm:cxn modelId="{1A3113ED-2815-4942-BF37-DACACDE58455}" type="presParOf" srcId="{BCFFBEBE-B2F9-4020-8360-A2CC38C2DDA4}" destId="{25C5C4F5-16E8-4781-B135-EB76F069258B}" srcOrd="9" destOrd="0" presId="urn:microsoft.com/office/officeart/2005/8/layout/cycle6"/>
    <dgm:cxn modelId="{2C7EFE03-E872-4BE8-884C-62FE50E73938}" type="presParOf" srcId="{BCFFBEBE-B2F9-4020-8360-A2CC38C2DDA4}" destId="{55D659FF-B01F-423F-BEA3-765A6833AE38}" srcOrd="10" destOrd="0" presId="urn:microsoft.com/office/officeart/2005/8/layout/cycle6"/>
    <dgm:cxn modelId="{452DDD08-BEE7-43BA-96B8-122C27050287}" type="presParOf" srcId="{BCFFBEBE-B2F9-4020-8360-A2CC38C2DDA4}" destId="{34317107-0FAD-4C17-8FD4-5CD7AE45884A}" srcOrd="11" destOrd="0" presId="urn:microsoft.com/office/officeart/2005/8/layout/cycle6"/>
    <dgm:cxn modelId="{A6CCD8D0-BA35-4C67-B3C0-292FFFA8730F}" type="presParOf" srcId="{BCFFBEBE-B2F9-4020-8360-A2CC38C2DDA4}" destId="{B91C29FB-2288-406D-A9F4-7B172EAD1575}" srcOrd="12" destOrd="0" presId="urn:microsoft.com/office/officeart/2005/8/layout/cycle6"/>
    <dgm:cxn modelId="{89416365-F99A-4258-974A-80D6824D76F1}" type="presParOf" srcId="{BCFFBEBE-B2F9-4020-8360-A2CC38C2DDA4}" destId="{23E12F53-0FED-4CBE-8B37-FF320B36D95A}" srcOrd="13" destOrd="0" presId="urn:microsoft.com/office/officeart/2005/8/layout/cycle6"/>
    <dgm:cxn modelId="{09B97A58-D484-4C7E-B628-CA0FD4E93527}" type="presParOf" srcId="{BCFFBEBE-B2F9-4020-8360-A2CC38C2DDA4}" destId="{1750776F-3D14-4595-A16A-E81102F26586}" srcOrd="14" destOrd="0" presId="urn:microsoft.com/office/officeart/2005/8/layout/cycle6"/>
    <dgm:cxn modelId="{ACBE8A81-33AD-47FD-94B0-886E516144D5}" type="presParOf" srcId="{BCFFBEBE-B2F9-4020-8360-A2CC38C2DDA4}" destId="{4091BFD6-05E0-47E1-AE5B-2B4887F7E7ED}" srcOrd="15" destOrd="0" presId="urn:microsoft.com/office/officeart/2005/8/layout/cycle6"/>
    <dgm:cxn modelId="{BB4E2830-B564-4438-8636-D0B55A954394}" type="presParOf" srcId="{BCFFBEBE-B2F9-4020-8360-A2CC38C2DDA4}" destId="{F43B9ED1-4D8F-4E4E-BBA0-E97ACC2DAC44}" srcOrd="16" destOrd="0" presId="urn:microsoft.com/office/officeart/2005/8/layout/cycle6"/>
    <dgm:cxn modelId="{F56FEFA9-327D-47B0-9205-28F84DF61F40}" type="presParOf" srcId="{BCFFBEBE-B2F9-4020-8360-A2CC38C2DDA4}" destId="{28BB4794-EA49-488F-BA3E-4CAD8C695B1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8CEA4-5B9F-4DC5-AF69-8BDB833A072F}">
      <dsp:nvSpPr>
        <dsp:cNvPr id="0" name=""/>
        <dsp:cNvSpPr/>
      </dsp:nvSpPr>
      <dsp:spPr>
        <a:xfrm>
          <a:off x="1053745" y="732044"/>
          <a:ext cx="1535847" cy="1535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Формы работы</a:t>
          </a:r>
          <a:endParaRPr lang="ru-RU" sz="2100" kern="1200" dirty="0"/>
        </a:p>
      </dsp:txBody>
      <dsp:txXfrm>
        <a:off x="1278665" y="956964"/>
        <a:ext cx="1086007" cy="1086007"/>
      </dsp:txXfrm>
    </dsp:sp>
    <dsp:sp modelId="{24334276-FA6F-4BD3-A7E0-E50D6AB90206}">
      <dsp:nvSpPr>
        <dsp:cNvPr id="0" name=""/>
        <dsp:cNvSpPr/>
      </dsp:nvSpPr>
      <dsp:spPr>
        <a:xfrm>
          <a:off x="1437707" y="116794"/>
          <a:ext cx="767923" cy="7679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Класс</a:t>
          </a:r>
          <a:endParaRPr lang="ru-RU" sz="800" kern="1200" dirty="0"/>
        </a:p>
      </dsp:txBody>
      <dsp:txXfrm>
        <a:off x="1550167" y="229254"/>
        <a:ext cx="543003" cy="543003"/>
      </dsp:txXfrm>
    </dsp:sp>
    <dsp:sp modelId="{5F81E6C0-2AD5-4D0B-8578-05FC17F09734}">
      <dsp:nvSpPr>
        <dsp:cNvPr id="0" name=""/>
        <dsp:cNvSpPr/>
      </dsp:nvSpPr>
      <dsp:spPr>
        <a:xfrm>
          <a:off x="2303050" y="1615612"/>
          <a:ext cx="767923" cy="7679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Груп-повая</a:t>
          </a:r>
          <a:endParaRPr lang="ru-RU" sz="800" kern="1200" dirty="0"/>
        </a:p>
      </dsp:txBody>
      <dsp:txXfrm>
        <a:off x="2415510" y="1728072"/>
        <a:ext cx="543003" cy="543003"/>
      </dsp:txXfrm>
    </dsp:sp>
    <dsp:sp modelId="{18379BC6-F649-4734-82FD-F8A7428B27CC}">
      <dsp:nvSpPr>
        <dsp:cNvPr id="0" name=""/>
        <dsp:cNvSpPr/>
      </dsp:nvSpPr>
      <dsp:spPr>
        <a:xfrm>
          <a:off x="572364" y="1615612"/>
          <a:ext cx="767923" cy="7679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Инди-видуаль-ная</a:t>
          </a:r>
          <a:endParaRPr lang="ru-RU" sz="800" kern="1200" dirty="0"/>
        </a:p>
      </dsp:txBody>
      <dsp:txXfrm>
        <a:off x="684824" y="1728072"/>
        <a:ext cx="543003" cy="543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D3B8F-4DC8-44C2-8A27-A887245ADBA3}">
      <dsp:nvSpPr>
        <dsp:cNvPr id="0" name=""/>
        <dsp:cNvSpPr/>
      </dsp:nvSpPr>
      <dsp:spPr>
        <a:xfrm>
          <a:off x="2533740" y="0"/>
          <a:ext cx="1742015" cy="9040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1. Определение проблемы исследования</a:t>
          </a:r>
        </a:p>
      </dsp:txBody>
      <dsp:txXfrm>
        <a:off x="2577871" y="44131"/>
        <a:ext cx="1653753" cy="815769"/>
      </dsp:txXfrm>
    </dsp:sp>
    <dsp:sp modelId="{B28A3B33-BEB8-4123-8B4F-26289B5B752F}">
      <dsp:nvSpPr>
        <dsp:cNvPr id="0" name=""/>
        <dsp:cNvSpPr/>
      </dsp:nvSpPr>
      <dsp:spPr>
        <a:xfrm>
          <a:off x="1955471" y="613908"/>
          <a:ext cx="4180379" cy="4180379"/>
        </a:xfrm>
        <a:custGeom>
          <a:avLst/>
          <a:gdLst/>
          <a:ahLst/>
          <a:cxnLst/>
          <a:rect l="0" t="0" r="0" b="0"/>
          <a:pathLst>
            <a:path>
              <a:moveTo>
                <a:pt x="2336105" y="14516"/>
              </a:moveTo>
              <a:arcTo wR="2090189" hR="2090189" stAng="16605397" swAng="263454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CB73B-2F3C-4722-9098-38B2974049B0}">
      <dsp:nvSpPr>
        <dsp:cNvPr id="0" name=""/>
        <dsp:cNvSpPr/>
      </dsp:nvSpPr>
      <dsp:spPr>
        <a:xfrm>
          <a:off x="4886460" y="1391600"/>
          <a:ext cx="1859949" cy="659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2. Выдвижение гипотезы</a:t>
          </a:r>
        </a:p>
      </dsp:txBody>
      <dsp:txXfrm>
        <a:off x="4918630" y="1423770"/>
        <a:ext cx="1795609" cy="594660"/>
      </dsp:txXfrm>
    </dsp:sp>
    <dsp:sp modelId="{0625B779-84BE-4A85-AC44-4B64ACAF7DBB}">
      <dsp:nvSpPr>
        <dsp:cNvPr id="0" name=""/>
        <dsp:cNvSpPr/>
      </dsp:nvSpPr>
      <dsp:spPr>
        <a:xfrm>
          <a:off x="1776418" y="405914"/>
          <a:ext cx="4180379" cy="4180379"/>
        </a:xfrm>
        <a:custGeom>
          <a:avLst/>
          <a:gdLst/>
          <a:ahLst/>
          <a:cxnLst/>
          <a:rect l="0" t="0" r="0" b="0"/>
          <a:pathLst>
            <a:path>
              <a:moveTo>
                <a:pt x="4134923" y="1656646"/>
              </a:moveTo>
              <a:arcTo wR="2090189" hR="2090189" stAng="20881734" swAng="200157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4FA79-D29C-4E75-A836-F3D080C8403E}">
      <dsp:nvSpPr>
        <dsp:cNvPr id="0" name=""/>
        <dsp:cNvSpPr/>
      </dsp:nvSpPr>
      <dsp:spPr>
        <a:xfrm>
          <a:off x="4798691" y="3269752"/>
          <a:ext cx="1756578" cy="692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3. Проведение исследования</a:t>
          </a:r>
        </a:p>
      </dsp:txBody>
      <dsp:txXfrm>
        <a:off x="4832480" y="3303541"/>
        <a:ext cx="1689000" cy="624597"/>
      </dsp:txXfrm>
    </dsp:sp>
    <dsp:sp modelId="{B4811586-3068-4DD5-966E-453A447F6A6C}">
      <dsp:nvSpPr>
        <dsp:cNvPr id="0" name=""/>
        <dsp:cNvSpPr/>
      </dsp:nvSpPr>
      <dsp:spPr>
        <a:xfrm>
          <a:off x="2035830" y="279106"/>
          <a:ext cx="4180379" cy="4180379"/>
        </a:xfrm>
        <a:custGeom>
          <a:avLst/>
          <a:gdLst/>
          <a:ahLst/>
          <a:cxnLst/>
          <a:rect l="0" t="0" r="0" b="0"/>
          <a:pathLst>
            <a:path>
              <a:moveTo>
                <a:pt x="3434947" y="3690352"/>
              </a:moveTo>
              <a:arcTo wR="2090189" hR="2090189" stAng="2997402" swAng="190635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5C4F5-16E8-4781-B135-EB76F069258B}">
      <dsp:nvSpPr>
        <dsp:cNvPr id="0" name=""/>
        <dsp:cNvSpPr/>
      </dsp:nvSpPr>
      <dsp:spPr>
        <a:xfrm>
          <a:off x="2472115" y="4289600"/>
          <a:ext cx="1943031" cy="7824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3.Оформление проекта </a:t>
          </a:r>
        </a:p>
      </dsp:txBody>
      <dsp:txXfrm>
        <a:off x="2510312" y="4327797"/>
        <a:ext cx="1866637" cy="706079"/>
      </dsp:txXfrm>
    </dsp:sp>
    <dsp:sp modelId="{34317107-0FAD-4C17-8FD4-5CD7AE45884A}">
      <dsp:nvSpPr>
        <dsp:cNvPr id="0" name=""/>
        <dsp:cNvSpPr/>
      </dsp:nvSpPr>
      <dsp:spPr>
        <a:xfrm>
          <a:off x="560365" y="276701"/>
          <a:ext cx="4180379" cy="4180379"/>
        </a:xfrm>
        <a:custGeom>
          <a:avLst/>
          <a:gdLst/>
          <a:ahLst/>
          <a:cxnLst/>
          <a:rect l="0" t="0" r="0" b="0"/>
          <a:pathLst>
            <a:path>
              <a:moveTo>
                <a:pt x="1902651" y="4171949"/>
              </a:moveTo>
              <a:arcTo wR="2090189" hR="2090189" stAng="5708860" swAng="148428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C29FB-2288-406D-A9F4-7B172EAD1575}">
      <dsp:nvSpPr>
        <dsp:cNvPr id="0" name=""/>
        <dsp:cNvSpPr/>
      </dsp:nvSpPr>
      <dsp:spPr>
        <a:xfrm>
          <a:off x="436918" y="3336445"/>
          <a:ext cx="1736683" cy="838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4.Презентация</a:t>
          </a:r>
        </a:p>
      </dsp:txBody>
      <dsp:txXfrm>
        <a:off x="477831" y="3377358"/>
        <a:ext cx="1654857" cy="756289"/>
      </dsp:txXfrm>
    </dsp:sp>
    <dsp:sp modelId="{1750776F-3D14-4595-A16A-E81102F26586}">
      <dsp:nvSpPr>
        <dsp:cNvPr id="0" name=""/>
        <dsp:cNvSpPr/>
      </dsp:nvSpPr>
      <dsp:spPr>
        <a:xfrm>
          <a:off x="942398" y="402099"/>
          <a:ext cx="4180379" cy="4180379"/>
        </a:xfrm>
        <a:custGeom>
          <a:avLst/>
          <a:gdLst/>
          <a:ahLst/>
          <a:cxnLst/>
          <a:rect l="0" t="0" r="0" b="0"/>
          <a:pathLst>
            <a:path>
              <a:moveTo>
                <a:pt x="172083" y="2920708"/>
              </a:moveTo>
              <a:arcTo wR="2090189" hR="2090189" stAng="9395275" swAng="245385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1BFD6-05E0-47E1-AE5B-2B4887F7E7ED}">
      <dsp:nvSpPr>
        <dsp:cNvPr id="0" name=""/>
        <dsp:cNvSpPr/>
      </dsp:nvSpPr>
      <dsp:spPr>
        <a:xfrm>
          <a:off x="396080" y="1268565"/>
          <a:ext cx="1509283" cy="581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5. Вывод</a:t>
          </a:r>
        </a:p>
      </dsp:txBody>
      <dsp:txXfrm>
        <a:off x="424467" y="1296952"/>
        <a:ext cx="1452509" cy="524745"/>
      </dsp:txXfrm>
    </dsp:sp>
    <dsp:sp modelId="{28BB4794-EA49-488F-BA3E-4CAD8C695B15}">
      <dsp:nvSpPr>
        <dsp:cNvPr id="0" name=""/>
        <dsp:cNvSpPr/>
      </dsp:nvSpPr>
      <dsp:spPr>
        <a:xfrm>
          <a:off x="710560" y="635855"/>
          <a:ext cx="4180379" cy="4180379"/>
        </a:xfrm>
        <a:custGeom>
          <a:avLst/>
          <a:gdLst/>
          <a:ahLst/>
          <a:cxnLst/>
          <a:rect l="0" t="0" r="0" b="0"/>
          <a:pathLst>
            <a:path>
              <a:moveTo>
                <a:pt x="601605" y="622875"/>
              </a:moveTo>
              <a:arcTo wR="2090189" hR="2090189" stAng="13475264" swAng="226174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0B2C5E-FF34-43D3-B8C1-D4A66F5F9619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F5AEA3-529B-431D-AD99-5A11B8BF1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28596" y="3286124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2"/>
                </a:solidFill>
              </a:rPr>
              <a:t>«Метод проектов как путь формирования исследовательских умений учащихся»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1481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solidFill>
                  <a:schemeClr val="accent3"/>
                </a:solidFill>
              </a:rPr>
              <a:t>Выполнил:</a:t>
            </a:r>
            <a:endParaRPr lang="ru-RU" sz="2200" dirty="0">
              <a:solidFill>
                <a:schemeClr val="accent3"/>
              </a:solidFill>
            </a:endParaRPr>
          </a:p>
          <a:p>
            <a:pPr algn="r"/>
            <a:r>
              <a:rPr lang="ru-RU" sz="2200" b="1" dirty="0">
                <a:solidFill>
                  <a:schemeClr val="accent3"/>
                </a:solidFill>
              </a:rPr>
              <a:t> учитель английского языка Аксёнова Анастасия Сергеевна </a:t>
            </a:r>
            <a:endParaRPr lang="ru-RU" sz="2200" dirty="0">
              <a:solidFill>
                <a:schemeClr val="accent3"/>
              </a:solidFill>
            </a:endParaRPr>
          </a:p>
          <a:p>
            <a:pPr algn="r"/>
            <a:r>
              <a:rPr lang="ru-RU" sz="2200" b="1" dirty="0"/>
              <a:t> </a:t>
            </a:r>
            <a:endParaRPr lang="ru-RU" sz="2200" dirty="0"/>
          </a:p>
          <a:p>
            <a:pPr algn="r"/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 bmk="OLE_LINK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 –</a:t>
            </a:r>
            <a:endParaRPr kumimoji="0" lang="ru-RU" b="0" i="0" u="none" strike="noStrike" cap="none" normalizeH="0" baseline="0" dirty="0" smtClean="0" bmk="OLE_LINK3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 bmk="OLE_LINK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№61 г. ТУЛЫ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6000768"/>
            <a:ext cx="975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Тула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</a:t>
            </a:r>
            <a:endParaRPr lang="ru-RU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6072206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Тула 2012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2"/>
                </a:solidFill>
              </a:rPr>
              <a:t>Систематизация данных по проблеме исследования.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Учащиеся составляли список вопросов, которые хотят включить в проект.</a:t>
            </a:r>
          </a:p>
          <a:p>
            <a:endParaRPr lang="ru-RU" dirty="0"/>
          </a:p>
        </p:txBody>
      </p:sp>
      <p:pic>
        <p:nvPicPr>
          <p:cNvPr id="38914" name="Picture 2" descr="C:\Documents and Settings\Admin\Рабочий стол\школа\P101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626117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00834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86058"/>
            <a:ext cx="3711890" cy="364333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lvl="0"/>
            <a:r>
              <a:rPr lang="ru-RU" b="1" dirty="0" smtClean="0">
                <a:solidFill>
                  <a:schemeClr val="accent4"/>
                </a:solidFill>
              </a:rPr>
              <a:t>Сравнение гипотез.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Учащимся </a:t>
            </a:r>
            <a:r>
              <a:rPr lang="ru-RU" dirty="0" err="1" smtClean="0">
                <a:solidFill>
                  <a:schemeClr val="tx2"/>
                </a:solidFill>
              </a:rPr>
              <a:t>предлалось</a:t>
            </a:r>
            <a:r>
              <a:rPr lang="ru-RU" dirty="0" smtClean="0">
                <a:solidFill>
                  <a:schemeClr val="tx2"/>
                </a:solidFill>
              </a:rPr>
              <a:t> соотнести получившиеся гипотезы. Например</a:t>
            </a:r>
            <a:r>
              <a:rPr lang="en-US" dirty="0" smtClean="0">
                <a:solidFill>
                  <a:schemeClr val="tx2"/>
                </a:solidFill>
              </a:rPr>
              <a:t>, «My mother is a very strict, but my grandmother was… . I think, that my grandmother is … than her mother, because she… .»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5842" name="Picture 2" descr="C:\Documents and Settings\Admin\Рабочий стол\школа\P101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643182"/>
            <a:ext cx="4000496" cy="3522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500042"/>
            <a:ext cx="5857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4"/>
                </a:solidFill>
              </a:rPr>
              <a:t>Выдвижение гипотезы.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Ученики собрали достаточно информации, чтобы выразить свою точку зрения. К примеру</a:t>
            </a:r>
            <a:r>
              <a:rPr lang="en-US" sz="2000" dirty="0" smtClean="0">
                <a:solidFill>
                  <a:schemeClr val="tx2"/>
                </a:solidFill>
              </a:rPr>
              <a:t>, «I </a:t>
            </a:r>
            <a:r>
              <a:rPr lang="en-US" sz="2000" dirty="0" err="1" smtClean="0">
                <a:solidFill>
                  <a:schemeClr val="tx2"/>
                </a:solidFill>
              </a:rPr>
              <a:t>realised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that my grandfather was an amazing person…»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Оформление проекта. 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Ученики выбирали способ представления работы: мультимедийная презентация в </a:t>
            </a:r>
            <a:r>
              <a:rPr lang="ru-RU" dirty="0" smtClean="0">
                <a:solidFill>
                  <a:schemeClr val="accent4"/>
                </a:solidFill>
              </a:rPr>
              <a:t>программ</a:t>
            </a:r>
            <a:r>
              <a:rPr lang="en-US" dirty="0" smtClean="0">
                <a:solidFill>
                  <a:schemeClr val="accent4"/>
                </a:solidFill>
              </a:rPr>
              <a:t>e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Power Point</a:t>
            </a:r>
            <a:r>
              <a:rPr lang="ru-RU" smtClean="0">
                <a:solidFill>
                  <a:schemeClr val="accent4"/>
                </a:solidFill>
              </a:rPr>
              <a:t> </a:t>
            </a:r>
            <a:r>
              <a:rPr lang="ru-RU" smtClean="0">
                <a:solidFill>
                  <a:schemeClr val="accent4"/>
                </a:solidFill>
              </a:rPr>
              <a:t>или </a:t>
            </a:r>
            <a:r>
              <a:rPr lang="ru-RU" dirty="0" smtClean="0">
                <a:solidFill>
                  <a:schemeClr val="accent4"/>
                </a:solidFill>
              </a:rPr>
              <a:t>при помощи плаката (лист формата А2).</a:t>
            </a:r>
          </a:p>
          <a:p>
            <a:endParaRPr lang="ru-RU" dirty="0"/>
          </a:p>
        </p:txBody>
      </p:sp>
      <p:pic>
        <p:nvPicPr>
          <p:cNvPr id="34818" name="Picture 2" descr="C:\Documents and Settings\Admin\Рабочий стол\школа\P101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571900" cy="246488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школа\Фото-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64333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854766" cy="57561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chemeClr val="accent2"/>
                </a:solidFill>
              </a:rPr>
              <a:t>Презентация.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Ученики выступали перед полным классом. На каждое выступление было выделено по 5 минут.</a:t>
            </a:r>
          </a:p>
          <a:p>
            <a:endParaRPr lang="ru-RU" b="1" dirty="0" smtClean="0"/>
          </a:p>
          <a:p>
            <a:pPr lvl="0"/>
            <a:r>
              <a:rPr lang="ru-RU" b="1" dirty="0" smtClean="0">
                <a:solidFill>
                  <a:schemeClr val="accent2"/>
                </a:solidFill>
              </a:rPr>
              <a:t>Вывод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Учащимся был предложен общий вывод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«We must find out as much as we could about the family, because it adds to your identity.»</a:t>
            </a: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6867" name="Picture 3" descr="C:\Documents and Settings\Admin\Рабочий стол\школа\Фото-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3"/>
            <a:ext cx="371477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C:\Documents and Settings\Admin\Рабочий стол\школа\Фото-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78621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Documents and Settings\Admin\Рабочий стол\школа\Фото-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643446"/>
            <a:ext cx="378621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7890" name="Picture 2" descr="C:\Documents and Settings\Admin\Рабочий стол\школа\Фото-0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3"/>
            <a:ext cx="2500330" cy="279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1" name="Picture 3" descr="C:\Documents and Settings\Admin\Рабочий стол\школа\Фото-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56626" y="3844641"/>
            <a:ext cx="297441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C:\Documents and Settings\Admin\Рабочий стол\школа\P1011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2563341" cy="2736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3" name="Picture 5" descr="C:\Documents and Settings\Admin\Рабочий стол\школа\P1011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2791635" cy="209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C:\Documents and Settings\Admin\Рабочий стол\школа\P1011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857232"/>
            <a:ext cx="2696393" cy="202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Проектная деятельность на уроках английского языка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57562"/>
            <a:ext cx="8183880" cy="13607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1" name="Picture 1" descr="C:\Documents and Settings\Admin\Рабочий стол\школа\Фото-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5643602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проект?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4"/>
                </a:solidFill>
              </a:rPr>
              <a:t>В широком смысле слово проект (от лат. слова </a:t>
            </a:r>
            <a:r>
              <a:rPr lang="en-US" dirty="0" err="1">
                <a:solidFill>
                  <a:schemeClr val="accent4"/>
                </a:solidFill>
              </a:rPr>
              <a:t>projectus</a:t>
            </a:r>
            <a:r>
              <a:rPr lang="ru-RU" dirty="0">
                <a:solidFill>
                  <a:schemeClr val="accent4"/>
                </a:solidFill>
              </a:rPr>
              <a:t>) – брошенный вперед, выделяющийся вперед, выступающий. Проект представляет собой набор процессов, является конечным, имеет ограничения и определенные </a:t>
            </a:r>
            <a:r>
              <a:rPr lang="ru-RU" dirty="0" smtClean="0">
                <a:solidFill>
                  <a:schemeClr val="accent4"/>
                </a:solidFill>
              </a:rPr>
              <a:t>цели (по </a:t>
            </a:r>
            <a:r>
              <a:rPr lang="ru-RU" dirty="0">
                <a:solidFill>
                  <a:schemeClr val="accent4"/>
                </a:solidFill>
              </a:rPr>
              <a:t>материалам </a:t>
            </a:r>
            <a:r>
              <a:rPr lang="ru-RU" dirty="0" err="1">
                <a:solidFill>
                  <a:schemeClr val="accent4"/>
                </a:solidFill>
              </a:rPr>
              <a:t>Интернет-энциклопедии</a:t>
            </a:r>
            <a:r>
              <a:rPr lang="ru-RU" dirty="0">
                <a:solidFill>
                  <a:schemeClr val="accent4"/>
                </a:solidFill>
              </a:rPr>
              <a:t> «</a:t>
            </a:r>
            <a:r>
              <a:rPr lang="ru-RU" dirty="0" err="1">
                <a:solidFill>
                  <a:schemeClr val="accent4"/>
                </a:solidFill>
              </a:rPr>
              <a:t>Википедия</a:t>
            </a:r>
            <a:r>
              <a:rPr lang="ru-RU" dirty="0">
                <a:solidFill>
                  <a:schemeClr val="accent4"/>
                </a:solidFill>
              </a:rPr>
              <a:t>».)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Проект </a:t>
            </a:r>
            <a:r>
              <a:rPr lang="ru-RU" b="1" dirty="0">
                <a:solidFill>
                  <a:schemeClr val="accent2"/>
                </a:solidFill>
              </a:rPr>
              <a:t>на уроке английского языка. </a:t>
            </a:r>
          </a:p>
          <a:p>
            <a:r>
              <a:rPr lang="ru-RU" b="1" dirty="0">
                <a:solidFill>
                  <a:schemeClr val="accent2"/>
                </a:solidFill>
              </a:rPr>
              <a:t>Проект – это комплекс действий, организованный учителем и направленный на самостоятельное выполнение учеником, в последствии завершающийся созданием творческой работы.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</a:t>
            </a:r>
            <a:r>
              <a:rPr lang="ru-RU" sz="5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такое проектная методика?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2214578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Данный </a:t>
            </a:r>
            <a:r>
              <a:rPr lang="ru-RU" dirty="0">
                <a:solidFill>
                  <a:schemeClr val="accent3"/>
                </a:solidFill>
              </a:rPr>
              <a:t>метод представляет собой соединение академических и прагматических знаний (от теории к практике).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accent4"/>
                </a:solidFill>
              </a:rPr>
              <a:t>Виды </a:t>
            </a:r>
            <a:r>
              <a:rPr lang="ru-RU" sz="6700" b="1" dirty="0">
                <a:solidFill>
                  <a:schemeClr val="accent4"/>
                </a:solidFill>
              </a:rPr>
              <a:t>проектов:</a:t>
            </a:r>
            <a:r>
              <a:rPr lang="ru-RU" dirty="0">
                <a:solidFill>
                  <a:schemeClr val="accent4"/>
                </a:solidFill>
              </a:rPr>
              <a:t/>
            </a:r>
            <a:br>
              <a:rPr lang="ru-RU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90037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chemeClr val="accent2"/>
                </a:solidFill>
              </a:rPr>
              <a:t>проекты игр (игры, народные танцы, инсценировку произведений);</a:t>
            </a:r>
          </a:p>
          <a:p>
            <a:pPr lvl="0"/>
            <a:r>
              <a:rPr lang="ru-RU" b="1" dirty="0" smtClean="0">
                <a:solidFill>
                  <a:schemeClr val="accent2"/>
                </a:solidFill>
              </a:rPr>
              <a:t>экскурсионные проекты (осуществление прогулок с целью обнаружения проблемы и пути выхода из неё);</a:t>
            </a:r>
          </a:p>
          <a:p>
            <a:pPr lvl="0"/>
            <a:r>
              <a:rPr lang="ru-RU" b="1" dirty="0" smtClean="0">
                <a:solidFill>
                  <a:schemeClr val="accent2"/>
                </a:solidFill>
              </a:rPr>
              <a:t>конструктивные (создание макета);</a:t>
            </a:r>
          </a:p>
          <a:p>
            <a:pPr lvl="0"/>
            <a:r>
              <a:rPr lang="ru-RU" b="1" dirty="0" smtClean="0">
                <a:solidFill>
                  <a:schemeClr val="accent2"/>
                </a:solidFill>
              </a:rPr>
              <a:t>повествовательные (рассказы в разных формах – письменной, устной, вокальной).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7409" name="Picture 1" descr="C:\Documents and Settings\Admin\Рабочий стол\школа\Фото-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71942"/>
            <a:ext cx="49292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презентаций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проектов: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183880" cy="42862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Презентация (от лат. </a:t>
            </a:r>
            <a:r>
              <a:rPr lang="en-US" b="1" dirty="0" err="1" smtClean="0">
                <a:solidFill>
                  <a:srgbClr val="0070C0"/>
                </a:solidFill>
              </a:rPr>
              <a:t>praesento</a:t>
            </a:r>
            <a:r>
              <a:rPr lang="ru-RU" b="1" dirty="0" smtClean="0">
                <a:solidFill>
                  <a:srgbClr val="0070C0"/>
                </a:solidFill>
              </a:rPr>
              <a:t>) – общественное представление чего-либо нового, недавно появившегося, созданного (по материалам </a:t>
            </a:r>
            <a:r>
              <a:rPr lang="ru-RU" b="1" dirty="0" err="1" smtClean="0">
                <a:solidFill>
                  <a:srgbClr val="0070C0"/>
                </a:solidFill>
              </a:rPr>
              <a:t>Интернет-энциклопедии</a:t>
            </a:r>
            <a:r>
              <a:rPr lang="ru-RU" b="1" dirty="0" smtClean="0">
                <a:solidFill>
                  <a:srgbClr val="0070C0"/>
                </a:solidFill>
              </a:rPr>
              <a:t> «</a:t>
            </a:r>
            <a:r>
              <a:rPr lang="ru-RU" b="1" dirty="0" err="1" smtClean="0">
                <a:solidFill>
                  <a:srgbClr val="0070C0"/>
                </a:solidFill>
              </a:rPr>
              <a:t>Википедия</a:t>
            </a:r>
            <a:r>
              <a:rPr lang="ru-RU" b="1" dirty="0" smtClean="0">
                <a:solidFill>
                  <a:srgbClr val="0070C0"/>
                </a:solidFill>
              </a:rPr>
              <a:t>»):</a:t>
            </a:r>
          </a:p>
          <a:p>
            <a:pPr lvl="0"/>
            <a:r>
              <a:rPr lang="ru-RU" dirty="0"/>
              <a:t>деловая игра;</a:t>
            </a:r>
          </a:p>
          <a:p>
            <a:pPr lvl="0"/>
            <a:r>
              <a:rPr lang="ru-RU" dirty="0"/>
              <a:t>экскурсия;</a:t>
            </a:r>
          </a:p>
          <a:p>
            <a:pPr lvl="0"/>
            <a:r>
              <a:rPr lang="ru-RU" dirty="0"/>
              <a:t>доклад;</a:t>
            </a:r>
          </a:p>
          <a:p>
            <a:pPr lvl="0"/>
            <a:r>
              <a:rPr lang="ru-RU" dirty="0"/>
              <a:t>драматизация;</a:t>
            </a:r>
          </a:p>
          <a:p>
            <a:pPr lvl="0"/>
            <a:r>
              <a:rPr lang="ru-RU" dirty="0"/>
              <a:t>реклама;</a:t>
            </a:r>
          </a:p>
          <a:p>
            <a:pPr lvl="0"/>
            <a:r>
              <a:rPr lang="ru-RU" dirty="0"/>
              <a:t>диалог;</a:t>
            </a:r>
          </a:p>
          <a:p>
            <a:pPr lvl="0"/>
            <a:r>
              <a:rPr lang="ru-RU" dirty="0"/>
              <a:t>телепередача;</a:t>
            </a:r>
          </a:p>
          <a:p>
            <a:pPr lvl="0"/>
            <a:r>
              <a:rPr lang="ru-RU" dirty="0"/>
              <a:t>научная конференция;</a:t>
            </a:r>
          </a:p>
          <a:p>
            <a:pPr lvl="0"/>
            <a:r>
              <a:rPr lang="ru-RU" dirty="0"/>
              <a:t>спектакль;</a:t>
            </a:r>
          </a:p>
          <a:p>
            <a:pPr lvl="0"/>
            <a:r>
              <a:rPr lang="ru-RU" dirty="0"/>
              <a:t>пресс-конференция.</a:t>
            </a: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Схема выполнения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928926" y="3071810"/>
          <a:ext cx="364333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285852" y="1785926"/>
          <a:ext cx="6929454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rot="5400000">
            <a:off x="4416071" y="2908295"/>
            <a:ext cx="563919" cy="3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715008" y="3857628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929322" y="4786322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822033" y="5464983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4107653" y="5464983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786050" y="3714752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214678" y="3429000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Mini</a:t>
            </a:r>
            <a:r>
              <a:rPr lang="ru-RU" dirty="0" smtClean="0"/>
              <a:t>-</a:t>
            </a:r>
            <a:r>
              <a:rPr lang="en-US" dirty="0" smtClean="0"/>
              <a:t>project</a:t>
            </a:r>
            <a:r>
              <a:rPr lang="ru-RU" dirty="0" smtClean="0"/>
              <a:t>: «</a:t>
            </a:r>
            <a:r>
              <a:rPr lang="en-US" dirty="0" smtClean="0"/>
              <a:t>Stories from the past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6257940" cy="398304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600" b="1" dirty="0" smtClean="0"/>
              <a:t>Подготовка к проекту. Знакомство с лексикой:</a:t>
            </a:r>
          </a:p>
          <a:p>
            <a:r>
              <a:rPr lang="ru-RU" sz="3600" b="1" dirty="0" smtClean="0"/>
              <a:t>Ученикам предлагалось ознакомиться с лексикой, которая поможет в разработке проекта.</a:t>
            </a:r>
          </a:p>
          <a:p>
            <a:r>
              <a:rPr lang="en-US" b="1" i="1" dirty="0" smtClean="0"/>
              <a:t>Vocabulary</a:t>
            </a:r>
            <a:endParaRPr lang="ru-RU" dirty="0" smtClean="0"/>
          </a:p>
          <a:p>
            <a:r>
              <a:rPr lang="en-US" i="1" dirty="0" smtClean="0"/>
              <a:t>I’d like to say a few words about …</a:t>
            </a:r>
            <a:endParaRPr lang="ru-RU" dirty="0" smtClean="0"/>
          </a:p>
          <a:p>
            <a:r>
              <a:rPr lang="en-US" i="1" dirty="0" smtClean="0"/>
              <a:t>First, …</a:t>
            </a:r>
            <a:endParaRPr lang="ru-RU" dirty="0" smtClean="0"/>
          </a:p>
          <a:p>
            <a:r>
              <a:rPr lang="en-US" i="1" dirty="0" smtClean="0"/>
              <a:t>I feel …</a:t>
            </a:r>
            <a:endParaRPr lang="ru-RU" dirty="0" smtClean="0"/>
          </a:p>
          <a:p>
            <a:r>
              <a:rPr lang="en-US" i="1" dirty="0" smtClean="0"/>
              <a:t>I </a:t>
            </a:r>
            <a:r>
              <a:rPr lang="en-US" i="1" dirty="0" err="1" smtClean="0"/>
              <a:t>realised</a:t>
            </a:r>
            <a:r>
              <a:rPr lang="en-US" i="1" dirty="0" smtClean="0"/>
              <a:t> …</a:t>
            </a:r>
            <a:endParaRPr lang="ru-RU" dirty="0" smtClean="0"/>
          </a:p>
          <a:p>
            <a:r>
              <a:rPr lang="en-US" i="1" dirty="0" smtClean="0"/>
              <a:t>It’s interesting …</a:t>
            </a:r>
            <a:endParaRPr lang="ru-RU" dirty="0" smtClean="0"/>
          </a:p>
          <a:p>
            <a:r>
              <a:rPr lang="en-US" i="1" dirty="0" smtClean="0"/>
              <a:t>It gives me …</a:t>
            </a:r>
            <a:endParaRPr lang="ru-RU" dirty="0" smtClean="0"/>
          </a:p>
          <a:p>
            <a:r>
              <a:rPr lang="en-US" i="1" dirty="0" smtClean="0"/>
              <a:t>It’s a bit like …</a:t>
            </a:r>
            <a:endParaRPr lang="ru-RU" dirty="0" smtClean="0"/>
          </a:p>
          <a:p>
            <a:r>
              <a:rPr lang="en-US" i="1" dirty="0" smtClean="0"/>
              <a:t>I’m lucky …</a:t>
            </a:r>
            <a:endParaRPr lang="ru-RU" dirty="0" smtClean="0"/>
          </a:p>
          <a:p>
            <a:r>
              <a:rPr lang="en-US" i="1" dirty="0" smtClean="0"/>
              <a:t>It’s really …</a:t>
            </a:r>
            <a:endParaRPr lang="ru-RU" dirty="0" smtClean="0"/>
          </a:p>
          <a:p>
            <a:r>
              <a:rPr lang="en-US" i="1" dirty="0" smtClean="0"/>
              <a:t>It gives me a feeling …</a:t>
            </a:r>
            <a:endParaRPr lang="ru-RU" dirty="0" smtClean="0"/>
          </a:p>
          <a:p>
            <a:r>
              <a:rPr lang="en-US" i="1" dirty="0" smtClean="0"/>
              <a:t>Then … when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endParaRPr lang="ru-RU" b="1" dirty="0" smtClean="0"/>
          </a:p>
          <a:p>
            <a:pPr lvl="0"/>
            <a:r>
              <a:rPr lang="ru-RU" b="1" dirty="0" smtClean="0">
                <a:solidFill>
                  <a:schemeClr val="accent2"/>
                </a:solidFill>
              </a:rPr>
              <a:t>Цель: </a:t>
            </a:r>
            <a:r>
              <a:rPr lang="ru-RU" b="1" i="1" dirty="0" smtClean="0">
                <a:solidFill>
                  <a:schemeClr val="accent2"/>
                </a:solidFill>
              </a:rPr>
              <a:t>исследование истории семьи.</a:t>
            </a:r>
          </a:p>
          <a:p>
            <a:r>
              <a:rPr lang="ru-RU" dirty="0" smtClean="0"/>
              <a:t>Детям сообщалась цель исследования.</a:t>
            </a:r>
          </a:p>
          <a:p>
            <a:pPr lvl="0"/>
            <a:endParaRPr lang="ru-RU" b="1" dirty="0" smtClean="0"/>
          </a:p>
          <a:p>
            <a:pPr lvl="0">
              <a:buNone/>
            </a:pPr>
            <a:endParaRPr lang="ru-RU" b="1" dirty="0" smtClean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Получение и анализ информации.</a:t>
            </a:r>
          </a:p>
          <a:p>
            <a:r>
              <a:rPr lang="ru-RU" dirty="0" smtClean="0"/>
              <a:t>На этом этапе ученики проводили опрос членов семьи, по необходимости производили соответствующие записи.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517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 2</vt:lpstr>
      <vt:lpstr>Аспект</vt:lpstr>
      <vt:lpstr>  «Метод проектов как путь формирования исследовательских умений учащихся» </vt:lpstr>
      <vt:lpstr>Проектная деятельность на уроках английского языка</vt:lpstr>
      <vt:lpstr>Что такое проект? </vt:lpstr>
      <vt:lpstr>Что такое проектная методика?  </vt:lpstr>
      <vt:lpstr>Виды проектов: </vt:lpstr>
      <vt:lpstr>Виды презентаций проектов:</vt:lpstr>
      <vt:lpstr>Схема выполнения проекта </vt:lpstr>
      <vt:lpstr>Mini-project: «Stories from the past»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«Метод проектов как путь формирования исследовательских умений учащихся» </dc:title>
  <dc:creator>Admin</dc:creator>
  <cp:lastModifiedBy>ADMIN</cp:lastModifiedBy>
  <cp:revision>17</cp:revision>
  <dcterms:created xsi:type="dcterms:W3CDTF">2012-11-25T14:51:57Z</dcterms:created>
  <dcterms:modified xsi:type="dcterms:W3CDTF">2013-09-21T15:25:06Z</dcterms:modified>
</cp:coreProperties>
</file>