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0" r:id="rId2"/>
    <p:sldId id="257" r:id="rId3"/>
    <p:sldId id="281" r:id="rId4"/>
    <p:sldId id="274" r:id="rId5"/>
    <p:sldId id="276" r:id="rId6"/>
    <p:sldId id="277" r:id="rId7"/>
    <p:sldId id="278" r:id="rId8"/>
    <p:sldId id="279" r:id="rId9"/>
    <p:sldId id="280" r:id="rId10"/>
    <p:sldId id="261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</p:showPr>
  <p:clrMru>
    <a:srgbClr val="C5D8A0"/>
    <a:srgbClr val="0033CC"/>
    <a:srgbClr val="CFDEB0"/>
    <a:srgbClr val="C9DAA6"/>
    <a:srgbClr val="2B165E"/>
    <a:srgbClr val="FF6600"/>
    <a:srgbClr val="E49328"/>
    <a:srgbClr val="C4D79D"/>
    <a:srgbClr val="CADBA9"/>
    <a:srgbClr val="BED39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129" autoAdjust="0"/>
    <p:restoredTop sz="94660"/>
  </p:normalViewPr>
  <p:slideViewPr>
    <p:cSldViewPr>
      <p:cViewPr>
        <p:scale>
          <a:sx n="70" d="100"/>
          <a:sy n="70" d="100"/>
        </p:scale>
        <p:origin x="-5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E77069-15E5-454A-88C4-1D67077B5B9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71BABF-CDB4-46ED-B0D6-02301F60F7D6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F9DABEC8-5DA0-4606-9FA1-F296B3E10193}" type="parTrans" cxnId="{56ED3863-AFC5-4568-9B96-1A16E9B7EAFB}">
      <dgm:prSet/>
      <dgm:spPr/>
      <dgm:t>
        <a:bodyPr/>
        <a:lstStyle/>
        <a:p>
          <a:endParaRPr lang="ru-RU"/>
        </a:p>
      </dgm:t>
    </dgm:pt>
    <dgm:pt modelId="{012E960C-D611-46BE-9366-D4A59F06536E}" type="sibTrans" cxnId="{56ED3863-AFC5-4568-9B96-1A16E9B7EAFB}">
      <dgm:prSet/>
      <dgm:spPr/>
      <dgm:t>
        <a:bodyPr/>
        <a:lstStyle/>
        <a:p>
          <a:endParaRPr lang="ru-RU"/>
        </a:p>
      </dgm:t>
    </dgm:pt>
    <dgm:pt modelId="{0DC45E68-0663-464F-AEC4-F491EFB39FA0}">
      <dgm:prSet phldrT="[Текст]"/>
      <dgm:spPr/>
      <dgm:t>
        <a:bodyPr/>
        <a:lstStyle/>
        <a:p>
          <a:r>
            <a:rPr lang="ru-RU" dirty="0" smtClean="0"/>
            <a:t>Щелкая по крестику на карте переходим на слайд  с заданием</a:t>
          </a:r>
          <a:endParaRPr lang="ru-RU" dirty="0"/>
        </a:p>
      </dgm:t>
    </dgm:pt>
    <dgm:pt modelId="{08802745-7347-4A04-BAD2-48E0FC67E935}" type="parTrans" cxnId="{50C7F23A-316C-4171-8421-8663B6D2C518}">
      <dgm:prSet/>
      <dgm:spPr/>
      <dgm:t>
        <a:bodyPr/>
        <a:lstStyle/>
        <a:p>
          <a:endParaRPr lang="ru-RU"/>
        </a:p>
      </dgm:t>
    </dgm:pt>
    <dgm:pt modelId="{44DFAD35-ABD4-4D6B-8471-B08A927CD7DB}" type="sibTrans" cxnId="{50C7F23A-316C-4171-8421-8663B6D2C518}">
      <dgm:prSet/>
      <dgm:spPr/>
      <dgm:t>
        <a:bodyPr/>
        <a:lstStyle/>
        <a:p>
          <a:endParaRPr lang="ru-RU"/>
        </a:p>
      </dgm:t>
    </dgm:pt>
    <dgm:pt modelId="{4782F94E-7658-4F22-8398-7D8BDD51A485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B11FE16E-A4AB-4DC9-9578-FAE5ECBFE762}" type="parTrans" cxnId="{D298F059-CE22-4106-BBC4-C45001EC35CC}">
      <dgm:prSet/>
      <dgm:spPr/>
      <dgm:t>
        <a:bodyPr/>
        <a:lstStyle/>
        <a:p>
          <a:endParaRPr lang="ru-RU"/>
        </a:p>
      </dgm:t>
    </dgm:pt>
    <dgm:pt modelId="{76D3C010-87F8-4252-B8A0-570A3C37A956}" type="sibTrans" cxnId="{D298F059-CE22-4106-BBC4-C45001EC35CC}">
      <dgm:prSet/>
      <dgm:spPr/>
      <dgm:t>
        <a:bodyPr/>
        <a:lstStyle/>
        <a:p>
          <a:endParaRPr lang="ru-RU"/>
        </a:p>
      </dgm:t>
    </dgm:pt>
    <dgm:pt modelId="{C878310B-1ADF-47D0-9999-21DDD9C54DED}">
      <dgm:prSet phldrT="[Текст]"/>
      <dgm:spPr/>
      <dgm:t>
        <a:bodyPr/>
        <a:lstStyle/>
        <a:p>
          <a:r>
            <a:rPr lang="ru-RU" dirty="0" smtClean="0"/>
            <a:t>Завершив  выполнение задания, щелкаем по карте в нижнем левом углу и возвращаемся на слайд с картой</a:t>
          </a:r>
          <a:endParaRPr lang="ru-RU" dirty="0"/>
        </a:p>
      </dgm:t>
    </dgm:pt>
    <dgm:pt modelId="{A83C6A06-5C39-488D-BF46-55A712FD8CE6}" type="parTrans" cxnId="{8BBB8294-5A05-45B2-ADDD-7BE77C73C396}">
      <dgm:prSet/>
      <dgm:spPr/>
      <dgm:t>
        <a:bodyPr/>
        <a:lstStyle/>
        <a:p>
          <a:endParaRPr lang="ru-RU"/>
        </a:p>
      </dgm:t>
    </dgm:pt>
    <dgm:pt modelId="{094F6EDA-C01B-43CB-8501-A94844B2EE62}" type="sibTrans" cxnId="{8BBB8294-5A05-45B2-ADDD-7BE77C73C396}">
      <dgm:prSet/>
      <dgm:spPr/>
      <dgm:t>
        <a:bodyPr/>
        <a:lstStyle/>
        <a:p>
          <a:endParaRPr lang="ru-RU"/>
        </a:p>
      </dgm:t>
    </dgm:pt>
    <dgm:pt modelId="{B934188E-C656-489E-87D4-74610B94BFCF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1B5CB364-B58B-4AE9-AE10-554A482644AE}" type="parTrans" cxnId="{B8E7C2A8-DA8D-4314-B0D0-0CD0739A48E3}">
      <dgm:prSet/>
      <dgm:spPr/>
      <dgm:t>
        <a:bodyPr/>
        <a:lstStyle/>
        <a:p>
          <a:endParaRPr lang="ru-RU"/>
        </a:p>
      </dgm:t>
    </dgm:pt>
    <dgm:pt modelId="{DC1BF7C0-1C69-4A28-A0D6-B6165F3EFAE9}" type="sibTrans" cxnId="{B8E7C2A8-DA8D-4314-B0D0-0CD0739A48E3}">
      <dgm:prSet/>
      <dgm:spPr/>
      <dgm:t>
        <a:bodyPr/>
        <a:lstStyle/>
        <a:p>
          <a:endParaRPr lang="ru-RU"/>
        </a:p>
      </dgm:t>
    </dgm:pt>
    <dgm:pt modelId="{53AA051D-11C1-4CBF-B30F-9E3B142BA54F}">
      <dgm:prSet phldrT="[Текст]"/>
      <dgm:spPr/>
      <dgm:t>
        <a:bodyPr/>
        <a:lstStyle/>
        <a:p>
          <a:r>
            <a:rPr lang="ru-RU" dirty="0" smtClean="0"/>
            <a:t>Переходим по  направлению стрелочек к новому  заданию</a:t>
          </a:r>
          <a:endParaRPr lang="ru-RU" dirty="0"/>
        </a:p>
      </dgm:t>
    </dgm:pt>
    <dgm:pt modelId="{3DD18A56-9774-445A-BD27-8BCA0235D4FD}" type="parTrans" cxnId="{9383D429-FD8C-46AD-8143-D73D1FB11AE5}">
      <dgm:prSet/>
      <dgm:spPr/>
      <dgm:t>
        <a:bodyPr/>
        <a:lstStyle/>
        <a:p>
          <a:endParaRPr lang="ru-RU"/>
        </a:p>
      </dgm:t>
    </dgm:pt>
    <dgm:pt modelId="{37A894A8-E361-4B67-9595-FDE34D95AA06}" type="sibTrans" cxnId="{9383D429-FD8C-46AD-8143-D73D1FB11AE5}">
      <dgm:prSet/>
      <dgm:spPr/>
      <dgm:t>
        <a:bodyPr/>
        <a:lstStyle/>
        <a:p>
          <a:endParaRPr lang="ru-RU"/>
        </a:p>
      </dgm:t>
    </dgm:pt>
    <dgm:pt modelId="{974BF273-E5AA-40FD-A2F5-16BB226D5746}">
      <dgm:prSet phldrT="[Текст]"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A522A907-4ED6-4251-A455-0625B7F066EB}" type="parTrans" cxnId="{3EE2D542-013C-4CD8-974F-A1EF981EDC01}">
      <dgm:prSet/>
      <dgm:spPr/>
    </dgm:pt>
    <dgm:pt modelId="{BC24D38E-AE2D-43F9-BDD8-4F7353B8F8ED}" type="sibTrans" cxnId="{3EE2D542-013C-4CD8-974F-A1EF981EDC01}">
      <dgm:prSet/>
      <dgm:spPr/>
    </dgm:pt>
    <dgm:pt modelId="{23024D7A-F0DD-4CDD-BC91-EB9FC4E5AB88}">
      <dgm:prSet/>
      <dgm:spPr/>
      <dgm:t>
        <a:bodyPr/>
        <a:lstStyle/>
        <a:p>
          <a:r>
            <a:rPr lang="ru-RU" dirty="0" smtClean="0"/>
            <a:t>Выполнив все задания, щелкайте по сундуку с сокровищами</a:t>
          </a:r>
          <a:endParaRPr lang="ru-RU" dirty="0"/>
        </a:p>
      </dgm:t>
    </dgm:pt>
    <dgm:pt modelId="{9A768AFE-4E7E-451D-8322-63CC9E5728A2}" type="parTrans" cxnId="{534DB46A-A5A4-46EA-A39F-CA242608E4F1}">
      <dgm:prSet/>
      <dgm:spPr/>
    </dgm:pt>
    <dgm:pt modelId="{152C03F4-8579-4685-A6D6-D3E48DE03EFB}" type="sibTrans" cxnId="{534DB46A-A5A4-46EA-A39F-CA242608E4F1}">
      <dgm:prSet/>
      <dgm:spPr/>
    </dgm:pt>
    <dgm:pt modelId="{23EB197C-4E57-454D-95BD-9A75CF4A7F03}" type="pres">
      <dgm:prSet presAssocID="{DFE77069-15E5-454A-88C4-1D67077B5B9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A56B0A-C92E-4F62-86F9-9B142D0ECEEA}" type="pres">
      <dgm:prSet presAssocID="{4E71BABF-CDB4-46ED-B0D6-02301F60F7D6}" presName="composite" presStyleCnt="0"/>
      <dgm:spPr/>
    </dgm:pt>
    <dgm:pt modelId="{9A624828-82B7-4129-A3CA-AA1BFF4D6445}" type="pres">
      <dgm:prSet presAssocID="{4E71BABF-CDB4-46ED-B0D6-02301F60F7D6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3A7E8F-385B-4EE3-B805-F674C833C1EB}" type="pres">
      <dgm:prSet presAssocID="{4E71BABF-CDB4-46ED-B0D6-02301F60F7D6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835F49-4F7C-4E1C-97EB-F3BDF3EB96D6}" type="pres">
      <dgm:prSet presAssocID="{012E960C-D611-46BE-9366-D4A59F06536E}" presName="sp" presStyleCnt="0"/>
      <dgm:spPr/>
    </dgm:pt>
    <dgm:pt modelId="{AA27FD8E-1F63-4E4A-B361-C98DF57D9377}" type="pres">
      <dgm:prSet presAssocID="{4782F94E-7658-4F22-8398-7D8BDD51A485}" presName="composite" presStyleCnt="0"/>
      <dgm:spPr/>
    </dgm:pt>
    <dgm:pt modelId="{9017D3B9-5AFC-4165-A010-F9D890CEAE01}" type="pres">
      <dgm:prSet presAssocID="{4782F94E-7658-4F22-8398-7D8BDD51A485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469B2E-748D-4595-A1AB-112EAD6CBC1D}" type="pres">
      <dgm:prSet presAssocID="{4782F94E-7658-4F22-8398-7D8BDD51A485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2A7C38-47E2-4C4E-8C92-49A9F342258F}" type="pres">
      <dgm:prSet presAssocID="{76D3C010-87F8-4252-B8A0-570A3C37A956}" presName="sp" presStyleCnt="0"/>
      <dgm:spPr/>
    </dgm:pt>
    <dgm:pt modelId="{69B4B059-884E-43C3-83DD-BA6CA0D1984A}" type="pres">
      <dgm:prSet presAssocID="{B934188E-C656-489E-87D4-74610B94BFCF}" presName="composite" presStyleCnt="0"/>
      <dgm:spPr/>
    </dgm:pt>
    <dgm:pt modelId="{1FC50493-6321-4EEB-BB3D-C5A4AAA2AFE2}" type="pres">
      <dgm:prSet presAssocID="{B934188E-C656-489E-87D4-74610B94BFCF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35C349-8BD3-4E5B-9569-D5C5ADD1E6F8}" type="pres">
      <dgm:prSet presAssocID="{B934188E-C656-489E-87D4-74610B94BFCF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EFFAAB-CBA6-40D6-A172-C4222CBA0575}" type="pres">
      <dgm:prSet presAssocID="{DC1BF7C0-1C69-4A28-A0D6-B6165F3EFAE9}" presName="sp" presStyleCnt="0"/>
      <dgm:spPr/>
    </dgm:pt>
    <dgm:pt modelId="{0EFB6B77-D281-49BE-B885-B428FE35AE7C}" type="pres">
      <dgm:prSet presAssocID="{974BF273-E5AA-40FD-A2F5-16BB226D5746}" presName="composite" presStyleCnt="0"/>
      <dgm:spPr/>
    </dgm:pt>
    <dgm:pt modelId="{2BF690C8-5F3A-4FBB-8B6B-F221ED4C003E}" type="pres">
      <dgm:prSet presAssocID="{974BF273-E5AA-40FD-A2F5-16BB226D5746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997AB1-2FA7-44CB-840D-A226A39B93C5}" type="pres">
      <dgm:prSet presAssocID="{974BF273-E5AA-40FD-A2F5-16BB226D5746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869262-7D3D-4144-8B94-A238DA44FC1A}" type="presOf" srcId="{4E71BABF-CDB4-46ED-B0D6-02301F60F7D6}" destId="{9A624828-82B7-4129-A3CA-AA1BFF4D6445}" srcOrd="0" destOrd="0" presId="urn:microsoft.com/office/officeart/2005/8/layout/chevron2"/>
    <dgm:cxn modelId="{6F2A5D41-53DB-483D-BAF7-DAEB5D4BD56F}" type="presOf" srcId="{23024D7A-F0DD-4CDD-BC91-EB9FC4E5AB88}" destId="{34997AB1-2FA7-44CB-840D-A226A39B93C5}" srcOrd="0" destOrd="0" presId="urn:microsoft.com/office/officeart/2005/8/layout/chevron2"/>
    <dgm:cxn modelId="{50C7F23A-316C-4171-8421-8663B6D2C518}" srcId="{4E71BABF-CDB4-46ED-B0D6-02301F60F7D6}" destId="{0DC45E68-0663-464F-AEC4-F491EFB39FA0}" srcOrd="0" destOrd="0" parTransId="{08802745-7347-4A04-BAD2-48E0FC67E935}" sibTransId="{44DFAD35-ABD4-4D6B-8471-B08A927CD7DB}"/>
    <dgm:cxn modelId="{A82B0C6E-BE85-405A-BBB9-2B9A2173F4AF}" type="presOf" srcId="{53AA051D-11C1-4CBF-B30F-9E3B142BA54F}" destId="{FA35C349-8BD3-4E5B-9569-D5C5ADD1E6F8}" srcOrd="0" destOrd="0" presId="urn:microsoft.com/office/officeart/2005/8/layout/chevron2"/>
    <dgm:cxn modelId="{71A6CA54-0A55-43D6-8A28-E190E031615D}" type="presOf" srcId="{4782F94E-7658-4F22-8398-7D8BDD51A485}" destId="{9017D3B9-5AFC-4165-A010-F9D890CEAE01}" srcOrd="0" destOrd="0" presId="urn:microsoft.com/office/officeart/2005/8/layout/chevron2"/>
    <dgm:cxn modelId="{D298F059-CE22-4106-BBC4-C45001EC35CC}" srcId="{DFE77069-15E5-454A-88C4-1D67077B5B9D}" destId="{4782F94E-7658-4F22-8398-7D8BDD51A485}" srcOrd="1" destOrd="0" parTransId="{B11FE16E-A4AB-4DC9-9578-FAE5ECBFE762}" sibTransId="{76D3C010-87F8-4252-B8A0-570A3C37A956}"/>
    <dgm:cxn modelId="{13E81954-AB98-4EBE-9A0C-F5BD18E8F0FC}" type="presOf" srcId="{974BF273-E5AA-40FD-A2F5-16BB226D5746}" destId="{2BF690C8-5F3A-4FBB-8B6B-F221ED4C003E}" srcOrd="0" destOrd="0" presId="urn:microsoft.com/office/officeart/2005/8/layout/chevron2"/>
    <dgm:cxn modelId="{4ED967E6-B035-4FA6-B8E8-9A10BEE104D6}" type="presOf" srcId="{DFE77069-15E5-454A-88C4-1D67077B5B9D}" destId="{23EB197C-4E57-454D-95BD-9A75CF4A7F03}" srcOrd="0" destOrd="0" presId="urn:microsoft.com/office/officeart/2005/8/layout/chevron2"/>
    <dgm:cxn modelId="{9383D429-FD8C-46AD-8143-D73D1FB11AE5}" srcId="{B934188E-C656-489E-87D4-74610B94BFCF}" destId="{53AA051D-11C1-4CBF-B30F-9E3B142BA54F}" srcOrd="0" destOrd="0" parTransId="{3DD18A56-9774-445A-BD27-8BCA0235D4FD}" sibTransId="{37A894A8-E361-4B67-9595-FDE34D95AA06}"/>
    <dgm:cxn modelId="{B8E7C2A8-DA8D-4314-B0D0-0CD0739A48E3}" srcId="{DFE77069-15E5-454A-88C4-1D67077B5B9D}" destId="{B934188E-C656-489E-87D4-74610B94BFCF}" srcOrd="2" destOrd="0" parTransId="{1B5CB364-B58B-4AE9-AE10-554A482644AE}" sibTransId="{DC1BF7C0-1C69-4A28-A0D6-B6165F3EFAE9}"/>
    <dgm:cxn modelId="{8BBB8294-5A05-45B2-ADDD-7BE77C73C396}" srcId="{4782F94E-7658-4F22-8398-7D8BDD51A485}" destId="{C878310B-1ADF-47D0-9999-21DDD9C54DED}" srcOrd="0" destOrd="0" parTransId="{A83C6A06-5C39-488D-BF46-55A712FD8CE6}" sibTransId="{094F6EDA-C01B-43CB-8501-A94844B2EE62}"/>
    <dgm:cxn modelId="{56ED3863-AFC5-4568-9B96-1A16E9B7EAFB}" srcId="{DFE77069-15E5-454A-88C4-1D67077B5B9D}" destId="{4E71BABF-CDB4-46ED-B0D6-02301F60F7D6}" srcOrd="0" destOrd="0" parTransId="{F9DABEC8-5DA0-4606-9FA1-F296B3E10193}" sibTransId="{012E960C-D611-46BE-9366-D4A59F06536E}"/>
    <dgm:cxn modelId="{534DB46A-A5A4-46EA-A39F-CA242608E4F1}" srcId="{974BF273-E5AA-40FD-A2F5-16BB226D5746}" destId="{23024D7A-F0DD-4CDD-BC91-EB9FC4E5AB88}" srcOrd="0" destOrd="0" parTransId="{9A768AFE-4E7E-451D-8322-63CC9E5728A2}" sibTransId="{152C03F4-8579-4685-A6D6-D3E48DE03EFB}"/>
    <dgm:cxn modelId="{6E1E50FB-6D6E-4BF8-B3BA-CD715073A4A3}" type="presOf" srcId="{0DC45E68-0663-464F-AEC4-F491EFB39FA0}" destId="{2D3A7E8F-385B-4EE3-B805-F674C833C1EB}" srcOrd="0" destOrd="0" presId="urn:microsoft.com/office/officeart/2005/8/layout/chevron2"/>
    <dgm:cxn modelId="{4F5A7F3F-4AC5-4BE0-9EA0-08D60991F633}" type="presOf" srcId="{B934188E-C656-489E-87D4-74610B94BFCF}" destId="{1FC50493-6321-4EEB-BB3D-C5A4AAA2AFE2}" srcOrd="0" destOrd="0" presId="urn:microsoft.com/office/officeart/2005/8/layout/chevron2"/>
    <dgm:cxn modelId="{181874C4-9438-4868-9AD9-916804805765}" type="presOf" srcId="{C878310B-1ADF-47D0-9999-21DDD9C54DED}" destId="{EB469B2E-748D-4595-A1AB-112EAD6CBC1D}" srcOrd="0" destOrd="0" presId="urn:microsoft.com/office/officeart/2005/8/layout/chevron2"/>
    <dgm:cxn modelId="{3EE2D542-013C-4CD8-974F-A1EF981EDC01}" srcId="{DFE77069-15E5-454A-88C4-1D67077B5B9D}" destId="{974BF273-E5AA-40FD-A2F5-16BB226D5746}" srcOrd="3" destOrd="0" parTransId="{A522A907-4ED6-4251-A455-0625B7F066EB}" sibTransId="{BC24D38E-AE2D-43F9-BDD8-4F7353B8F8ED}"/>
    <dgm:cxn modelId="{77641486-2A1D-48D2-B6BD-E6A136FE5B9C}" type="presParOf" srcId="{23EB197C-4E57-454D-95BD-9A75CF4A7F03}" destId="{9EA56B0A-C92E-4F62-86F9-9B142D0ECEEA}" srcOrd="0" destOrd="0" presId="urn:microsoft.com/office/officeart/2005/8/layout/chevron2"/>
    <dgm:cxn modelId="{1174473B-D184-4F3D-B3CA-04AC47D2664D}" type="presParOf" srcId="{9EA56B0A-C92E-4F62-86F9-9B142D0ECEEA}" destId="{9A624828-82B7-4129-A3CA-AA1BFF4D6445}" srcOrd="0" destOrd="0" presId="urn:microsoft.com/office/officeart/2005/8/layout/chevron2"/>
    <dgm:cxn modelId="{C7312562-7908-4B5C-9108-0601139C020A}" type="presParOf" srcId="{9EA56B0A-C92E-4F62-86F9-9B142D0ECEEA}" destId="{2D3A7E8F-385B-4EE3-B805-F674C833C1EB}" srcOrd="1" destOrd="0" presId="urn:microsoft.com/office/officeart/2005/8/layout/chevron2"/>
    <dgm:cxn modelId="{0375494C-32AB-45C2-B0C8-334B741E2AC1}" type="presParOf" srcId="{23EB197C-4E57-454D-95BD-9A75CF4A7F03}" destId="{00835F49-4F7C-4E1C-97EB-F3BDF3EB96D6}" srcOrd="1" destOrd="0" presId="urn:microsoft.com/office/officeart/2005/8/layout/chevron2"/>
    <dgm:cxn modelId="{88E5D598-4F7B-45CA-932F-379B82AD3189}" type="presParOf" srcId="{23EB197C-4E57-454D-95BD-9A75CF4A7F03}" destId="{AA27FD8E-1F63-4E4A-B361-C98DF57D9377}" srcOrd="2" destOrd="0" presId="urn:microsoft.com/office/officeart/2005/8/layout/chevron2"/>
    <dgm:cxn modelId="{E3856C45-A413-4869-921C-6DC3CE772FC6}" type="presParOf" srcId="{AA27FD8E-1F63-4E4A-B361-C98DF57D9377}" destId="{9017D3B9-5AFC-4165-A010-F9D890CEAE01}" srcOrd="0" destOrd="0" presId="urn:microsoft.com/office/officeart/2005/8/layout/chevron2"/>
    <dgm:cxn modelId="{1A8BA05F-85AB-4DBB-AFA4-EE54727C8C8E}" type="presParOf" srcId="{AA27FD8E-1F63-4E4A-B361-C98DF57D9377}" destId="{EB469B2E-748D-4595-A1AB-112EAD6CBC1D}" srcOrd="1" destOrd="0" presId="urn:microsoft.com/office/officeart/2005/8/layout/chevron2"/>
    <dgm:cxn modelId="{17BE80F0-0E3D-43D4-8BEC-3803C4C96F7C}" type="presParOf" srcId="{23EB197C-4E57-454D-95BD-9A75CF4A7F03}" destId="{702A7C38-47E2-4C4E-8C92-49A9F342258F}" srcOrd="3" destOrd="0" presId="urn:microsoft.com/office/officeart/2005/8/layout/chevron2"/>
    <dgm:cxn modelId="{6A9E1430-0864-4CDD-AB13-3A2690B147BD}" type="presParOf" srcId="{23EB197C-4E57-454D-95BD-9A75CF4A7F03}" destId="{69B4B059-884E-43C3-83DD-BA6CA0D1984A}" srcOrd="4" destOrd="0" presId="urn:microsoft.com/office/officeart/2005/8/layout/chevron2"/>
    <dgm:cxn modelId="{5026A9D0-0C63-4BFD-ABD1-5194E2B2D70B}" type="presParOf" srcId="{69B4B059-884E-43C3-83DD-BA6CA0D1984A}" destId="{1FC50493-6321-4EEB-BB3D-C5A4AAA2AFE2}" srcOrd="0" destOrd="0" presId="urn:microsoft.com/office/officeart/2005/8/layout/chevron2"/>
    <dgm:cxn modelId="{35BD38F1-78C0-4279-A123-E272719480F7}" type="presParOf" srcId="{69B4B059-884E-43C3-83DD-BA6CA0D1984A}" destId="{FA35C349-8BD3-4E5B-9569-D5C5ADD1E6F8}" srcOrd="1" destOrd="0" presId="urn:microsoft.com/office/officeart/2005/8/layout/chevron2"/>
    <dgm:cxn modelId="{19BDA1F3-A838-40F2-8B1F-3D30D5D00ADF}" type="presParOf" srcId="{23EB197C-4E57-454D-95BD-9A75CF4A7F03}" destId="{10EFFAAB-CBA6-40D6-A172-C4222CBA0575}" srcOrd="5" destOrd="0" presId="urn:microsoft.com/office/officeart/2005/8/layout/chevron2"/>
    <dgm:cxn modelId="{C20F3156-88F8-4638-A546-3B235F8C9749}" type="presParOf" srcId="{23EB197C-4E57-454D-95BD-9A75CF4A7F03}" destId="{0EFB6B77-D281-49BE-B885-B428FE35AE7C}" srcOrd="6" destOrd="0" presId="urn:microsoft.com/office/officeart/2005/8/layout/chevron2"/>
    <dgm:cxn modelId="{C0149027-C0CB-4097-84AC-F2C79275117A}" type="presParOf" srcId="{0EFB6B77-D281-49BE-B885-B428FE35AE7C}" destId="{2BF690C8-5F3A-4FBB-8B6B-F221ED4C003E}" srcOrd="0" destOrd="0" presId="urn:microsoft.com/office/officeart/2005/8/layout/chevron2"/>
    <dgm:cxn modelId="{29ECD901-724F-4148-8469-10841A5FF478}" type="presParOf" srcId="{0EFB6B77-D281-49BE-B885-B428FE35AE7C}" destId="{34997AB1-2FA7-44CB-840D-A226A39B93C5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8C4EAF-BE37-408E-9378-33791322AC5E}" type="datetimeFigureOut">
              <a:rPr lang="ru-RU" smtClean="0"/>
              <a:pPr/>
              <a:t>31.05.2011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05C36-0EC8-4D2C-99CC-767B5E309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05C36-0EC8-4D2C-99CC-767B5E309DD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05C36-0EC8-4D2C-99CC-767B5E309DD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AA5AC-49E9-4E11-BB25-E1408FE6E4AF}" type="datetimeFigureOut">
              <a:rPr lang="ru-RU" smtClean="0"/>
              <a:pPr/>
              <a:t>31.05.2011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23094-D063-41F9-BF07-F80F43327B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AA5AC-49E9-4E11-BB25-E1408FE6E4AF}" type="datetimeFigureOut">
              <a:rPr lang="ru-RU" smtClean="0"/>
              <a:pPr/>
              <a:t>31.05.2011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23094-D063-41F9-BF07-F80F43327B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AA5AC-49E9-4E11-BB25-E1408FE6E4AF}" type="datetimeFigureOut">
              <a:rPr lang="ru-RU" smtClean="0"/>
              <a:pPr/>
              <a:t>31.05.2011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23094-D063-41F9-BF07-F80F43327B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AA5AC-49E9-4E11-BB25-E1408FE6E4AF}" type="datetimeFigureOut">
              <a:rPr lang="ru-RU" smtClean="0"/>
              <a:pPr/>
              <a:t>31.05.2011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23094-D063-41F9-BF07-F80F43327B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AA5AC-49E9-4E11-BB25-E1408FE6E4AF}" type="datetimeFigureOut">
              <a:rPr lang="ru-RU" smtClean="0"/>
              <a:pPr/>
              <a:t>31.05.2011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23094-D063-41F9-BF07-F80F43327B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AA5AC-49E9-4E11-BB25-E1408FE6E4AF}" type="datetimeFigureOut">
              <a:rPr lang="ru-RU" smtClean="0"/>
              <a:pPr/>
              <a:t>31.05.2011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23094-D063-41F9-BF07-F80F43327B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AA5AC-49E9-4E11-BB25-E1408FE6E4AF}" type="datetimeFigureOut">
              <a:rPr lang="ru-RU" smtClean="0"/>
              <a:pPr/>
              <a:t>31.05.2011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23094-D063-41F9-BF07-F80F43327B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AA5AC-49E9-4E11-BB25-E1408FE6E4AF}" type="datetimeFigureOut">
              <a:rPr lang="ru-RU" smtClean="0"/>
              <a:pPr/>
              <a:t>31.05.2011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23094-D063-41F9-BF07-F80F43327B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AA5AC-49E9-4E11-BB25-E1408FE6E4AF}" type="datetimeFigureOut">
              <a:rPr lang="ru-RU" smtClean="0"/>
              <a:pPr/>
              <a:t>31.05.2011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23094-D063-41F9-BF07-F80F43327B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AA5AC-49E9-4E11-BB25-E1408FE6E4AF}" type="datetimeFigureOut">
              <a:rPr lang="ru-RU" smtClean="0"/>
              <a:pPr/>
              <a:t>31.05.2011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23094-D063-41F9-BF07-F80F43327B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AA5AC-49E9-4E11-BB25-E1408FE6E4AF}" type="datetimeFigureOut">
              <a:rPr lang="ru-RU" smtClean="0"/>
              <a:pPr/>
              <a:t>31.05.2011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23094-D063-41F9-BF07-F80F43327B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AA5AC-49E9-4E11-BB25-E1408FE6E4AF}" type="datetimeFigureOut">
              <a:rPr lang="ru-RU" smtClean="0"/>
              <a:pPr/>
              <a:t>31.05.2011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23094-D063-41F9-BF07-F80F43327B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4.png"/><Relationship Id="rId2" Type="http://schemas.openxmlformats.org/officeDocument/2006/relationships/audio" Target="file:///C:\Prahnay_itog%20igra\2.mp3" TargetMode="External"/><Relationship Id="rId16" Type="http://schemas.openxmlformats.org/officeDocument/2006/relationships/image" Target="../media/image43.png"/><Relationship Id="rId1" Type="http://schemas.openxmlformats.org/officeDocument/2006/relationships/audio" Target="file:///C:\Documents%20and%20Settings\&#1102;&#1083;&#1103;\&#1052;&#1086;&#1080;%20&#1076;&#1086;&#1082;&#1091;&#1084;&#1077;&#1085;&#1090;&#1099;\&#1079;&#1072;&#1076;&#1072;&#1085;&#1080;&#1103;%20&#1087;&#1086;%20&#1084;&#1072;&#1089;&#1090;&#1077;&#1088;%20&#1082;&#1083;&#1072;&#1089;&#1089;\&#1084;&#1072;&#1089;&#1090;&#1077;&#1088;%20&#1082;&#1083;&#1072;&#1089;&#1089;\&#1084;&#1086;&#1080;%20&#1086;&#1090;&#1074;&#1077;&#1090;&#1099;\&#1080;&#1090;&#1086;&#1075;\Prahnay_itog%20igra\Prahnay_itog%20igra\2.mp3" TargetMode="Externa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slide" Target="slide11.xml"/><Relationship Id="rId10" Type="http://schemas.openxmlformats.org/officeDocument/2006/relationships/image" Target="../media/image38.png"/><Relationship Id="rId4" Type="http://schemas.openxmlformats.org/officeDocument/2006/relationships/image" Target="../media/image32.jpe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img.wallplanet.ru/an.php?url=http://www.wallplanet.ru/_ph/15/451172941.jpg" TargetMode="External"/><Relationship Id="rId3" Type="http://schemas.openxmlformats.org/officeDocument/2006/relationships/image" Target="../media/image45.jpeg"/><Relationship Id="rId7" Type="http://schemas.openxmlformats.org/officeDocument/2006/relationships/hyperlink" Target="http://pixelbrush.ru/uploads/posts/2009-04/1241074067_ss_letter_in_the_bottle.jpg" TargetMode="External"/><Relationship Id="rId12" Type="http://schemas.openxmlformats.org/officeDocument/2006/relationships/hyperlink" Target="http://www.lenagold.ru/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iambeachresort.in.th/images/beach-land-for-sale.jpg" TargetMode="External"/><Relationship Id="rId11" Type="http://schemas.openxmlformats.org/officeDocument/2006/relationships/hyperlink" Target="http://photoshablon.ru/news/2-0-16" TargetMode="External"/><Relationship Id="rId5" Type="http://schemas.openxmlformats.org/officeDocument/2006/relationships/hyperlink" Target="http://deezy.ru/uploads/posts/2009-03/1236349740_ancient_rolls_3.jpg" TargetMode="External"/><Relationship Id="rId10" Type="http://schemas.openxmlformats.org/officeDocument/2006/relationships/hyperlink" Target="http://www.musicstorm.org/2008/11/10/madagaskar_ost__madagascar.html" TargetMode="External"/><Relationship Id="rId4" Type="http://schemas.openxmlformats.org/officeDocument/2006/relationships/image" Target="../media/image46.jpeg"/><Relationship Id="rId9" Type="http://schemas.openxmlformats.org/officeDocument/2006/relationships/hyperlink" Target="http://img.sunhome.ru/UsersGallery/wallpapers/80/10211621.jp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Prahnay_itog%20igra\1.mp3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slide" Target="slide9.xml"/><Relationship Id="rId3" Type="http://schemas.openxmlformats.org/officeDocument/2006/relationships/image" Target="../media/image7.jpeg"/><Relationship Id="rId7" Type="http://schemas.openxmlformats.org/officeDocument/2006/relationships/slide" Target="slide10.xml"/><Relationship Id="rId12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Prahnay_itog%20igra\3.mp3" TargetMode="External"/><Relationship Id="rId6" Type="http://schemas.openxmlformats.org/officeDocument/2006/relationships/slide" Target="slide7.xml"/><Relationship Id="rId11" Type="http://schemas.openxmlformats.org/officeDocument/2006/relationships/slide" Target="slide4.xml"/><Relationship Id="rId5" Type="http://schemas.openxmlformats.org/officeDocument/2006/relationships/slide" Target="slide8.xml"/><Relationship Id="rId10" Type="http://schemas.openxmlformats.org/officeDocument/2006/relationships/slide" Target="slide5.xml"/><Relationship Id="rId4" Type="http://schemas.openxmlformats.org/officeDocument/2006/relationships/image" Target="../media/image4.gif"/><Relationship Id="rId9" Type="http://schemas.openxmlformats.org/officeDocument/2006/relationships/slide" Target="slide6.xml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10.jpeg"/><Relationship Id="rId7" Type="http://schemas.openxmlformats.org/officeDocument/2006/relationships/slide" Target="slide3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Prahnay_itog%20igra\4.mp3" TargetMode="External"/><Relationship Id="rId6" Type="http://schemas.openxmlformats.org/officeDocument/2006/relationships/image" Target="../media/image13.gif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1.gif"/><Relationship Id="rId9" Type="http://schemas.openxmlformats.org/officeDocument/2006/relationships/image" Target="../media/image15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3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Prahnay_itog%20igra\4.mp3" TargetMode="External"/><Relationship Id="rId6" Type="http://schemas.openxmlformats.org/officeDocument/2006/relationships/image" Target="../media/image12.png"/><Relationship Id="rId11" Type="http://schemas.openxmlformats.org/officeDocument/2006/relationships/image" Target="../media/image19.png"/><Relationship Id="rId5" Type="http://schemas.openxmlformats.org/officeDocument/2006/relationships/image" Target="../media/image17.gif"/><Relationship Id="rId10" Type="http://schemas.openxmlformats.org/officeDocument/2006/relationships/image" Target="../media/image18.png"/><Relationship Id="rId4" Type="http://schemas.openxmlformats.org/officeDocument/2006/relationships/image" Target="../media/image10.jpeg"/><Relationship Id="rId9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10.jpeg"/><Relationship Id="rId7" Type="http://schemas.openxmlformats.org/officeDocument/2006/relationships/slide" Target="slide3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Prahnay_itog%20igra\4.mp3" TargetMode="External"/><Relationship Id="rId6" Type="http://schemas.openxmlformats.org/officeDocument/2006/relationships/image" Target="../media/image13.gif"/><Relationship Id="rId5" Type="http://schemas.openxmlformats.org/officeDocument/2006/relationships/image" Target="../media/image12.png"/><Relationship Id="rId10" Type="http://schemas.openxmlformats.org/officeDocument/2006/relationships/image" Target="../media/image22.png"/><Relationship Id="rId4" Type="http://schemas.openxmlformats.org/officeDocument/2006/relationships/image" Target="../media/image20.gif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3.gif"/><Relationship Id="rId12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Prahnay_itog%20igra\5.mp3" TargetMode="External"/><Relationship Id="rId6" Type="http://schemas.openxmlformats.org/officeDocument/2006/relationships/image" Target="../media/image12.png"/><Relationship Id="rId11" Type="http://schemas.openxmlformats.org/officeDocument/2006/relationships/image" Target="../media/image25.gif"/><Relationship Id="rId5" Type="http://schemas.openxmlformats.org/officeDocument/2006/relationships/image" Target="../media/image23.gif"/><Relationship Id="rId10" Type="http://schemas.openxmlformats.org/officeDocument/2006/relationships/image" Target="../media/image24.jpeg"/><Relationship Id="rId4" Type="http://schemas.openxmlformats.org/officeDocument/2006/relationships/image" Target="../media/image10.jpeg"/><Relationship Id="rId9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3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gif"/><Relationship Id="rId12" Type="http://schemas.openxmlformats.org/officeDocument/2006/relationships/image" Target="../media/image29.png"/><Relationship Id="rId2" Type="http://schemas.openxmlformats.org/officeDocument/2006/relationships/audio" Target="file:///C:\Prahnay_itog%20igra\5.mp3" TargetMode="External"/><Relationship Id="rId1" Type="http://schemas.openxmlformats.org/officeDocument/2006/relationships/audio" Target="file:///C:\Documents%20and%20Settings\&#1102;&#1083;&#1103;\&#1052;&#1086;&#1080;%20&#1076;&#1086;&#1082;&#1091;&#1084;&#1077;&#1085;&#1090;&#1099;\&#1079;&#1072;&#1076;&#1072;&#1085;&#1080;&#1103;%20&#1087;&#1086;%20&#1084;&#1072;&#1089;&#1090;&#1077;&#1088;%20&#1082;&#1083;&#1072;&#1089;&#1089;\&#1084;&#1072;&#1089;&#1090;&#1077;&#1088;%20&#1082;&#1083;&#1072;&#1089;&#1089;\&#1084;&#1086;&#1080;%20&#1086;&#1090;&#1074;&#1077;&#1090;&#1099;\&#1080;&#1090;&#1086;&#1075;\Prahnay_itog%20igra\Prahnay_itog%20igra\5.mp3" TargetMode="External"/><Relationship Id="rId6" Type="http://schemas.openxmlformats.org/officeDocument/2006/relationships/image" Target="../media/image12.png"/><Relationship Id="rId11" Type="http://schemas.openxmlformats.org/officeDocument/2006/relationships/image" Target="../media/image24.jpeg"/><Relationship Id="rId5" Type="http://schemas.openxmlformats.org/officeDocument/2006/relationships/image" Target="../media/image27.gif"/><Relationship Id="rId10" Type="http://schemas.openxmlformats.org/officeDocument/2006/relationships/image" Target="../media/image28.gif"/><Relationship Id="rId4" Type="http://schemas.openxmlformats.org/officeDocument/2006/relationships/image" Target="../media/image10.jpeg"/><Relationship Id="rId9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7.jpeg"/><Relationship Id="rId7" Type="http://schemas.openxmlformats.org/officeDocument/2006/relationships/diagramLayout" Target="../diagrams/layout1.xml"/><Relationship Id="rId12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Prahnay_itog%20igra\1.mp3" TargetMode="External"/><Relationship Id="rId6" Type="http://schemas.openxmlformats.org/officeDocument/2006/relationships/diagramData" Target="../diagrams/data1.xml"/><Relationship Id="rId11" Type="http://schemas.openxmlformats.org/officeDocument/2006/relationships/slide" Target="slide3.xml"/><Relationship Id="rId5" Type="http://schemas.openxmlformats.org/officeDocument/2006/relationships/image" Target="../media/image8.jpeg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diagramColors" Target="../diagrams/colors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14348" y="142852"/>
            <a:ext cx="410400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000" b="1" i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В поисках</a:t>
            </a:r>
          </a:p>
          <a:p>
            <a:pPr algn="ctr"/>
            <a:r>
              <a:rPr lang="ru-RU" sz="6000" b="1" i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сокровищ</a:t>
            </a:r>
            <a:endParaRPr lang="ru-RU" sz="6000" b="1" i="1" cap="none" spc="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43331" y="5226808"/>
            <a:ext cx="4900701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/>
            <a:r>
              <a:rPr lang="ru-RU" sz="2000" b="1" dirty="0" err="1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Прахнау</a:t>
            </a:r>
            <a:r>
              <a:rPr lang="ru-RU" sz="2000" b="1" dirty="0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 Юлия Викторовна</a:t>
            </a:r>
          </a:p>
          <a:p>
            <a:pPr algn="r"/>
            <a:r>
              <a:rPr lang="ru-RU" sz="2000" b="1" dirty="0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учитель математики </a:t>
            </a:r>
          </a:p>
          <a:p>
            <a:pPr algn="r"/>
            <a:r>
              <a:rPr lang="ru-RU" sz="2000" b="1" dirty="0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Казахстан, </a:t>
            </a:r>
            <a:r>
              <a:rPr lang="ru-RU" sz="2000" b="1" dirty="0" err="1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Костанайская</a:t>
            </a:r>
            <a:r>
              <a:rPr lang="ru-RU" sz="2000" b="1" dirty="0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 область,</a:t>
            </a:r>
          </a:p>
          <a:p>
            <a:pPr algn="r"/>
            <a:r>
              <a:rPr lang="ru-RU" sz="2000" b="1" dirty="0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ГУ «Школа-гимназия» </a:t>
            </a:r>
            <a:r>
              <a:rPr lang="ru-RU" sz="2000" b="1" dirty="0" err="1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Лисаковского</a:t>
            </a:r>
            <a:endParaRPr lang="ru-RU" sz="2000" b="1" dirty="0" smtClean="0">
              <a:solidFill>
                <a:srgbClr val="FFFF00"/>
              </a:solidFill>
              <a:latin typeface="Comic Sans MS" pitchFamily="66" charset="0"/>
              <a:cs typeface="Times New Roman" pitchFamily="18" charset="0"/>
            </a:endParaRPr>
          </a:p>
          <a:p>
            <a:pPr algn="r"/>
            <a:r>
              <a:rPr lang="ru-RU" sz="2000" b="1" dirty="0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 городского отдела образования</a:t>
            </a:r>
            <a:endParaRPr lang="ru-RU" sz="2000" b="1" cap="none" spc="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1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000100" y="2068529"/>
            <a:ext cx="7215206" cy="4789471"/>
          </a:xfrm>
          <a:prstGeom prst="rect">
            <a:avLst/>
          </a:prstGeom>
        </p:spPr>
      </p:pic>
      <p:pic>
        <p:nvPicPr>
          <p:cNvPr id="6" name="Рисунок 5" descr="Копия Копия 3bbe379c164b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080556" y="6215082"/>
            <a:ext cx="2063444" cy="642918"/>
          </a:xfrm>
          <a:prstGeom prst="rect">
            <a:avLst/>
          </a:prstGeom>
        </p:spPr>
      </p:pic>
      <p:pic>
        <p:nvPicPr>
          <p:cNvPr id="7" name="Рисунок 6" descr="Копия Копия 3bbe379c164b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929322" y="6500834"/>
            <a:ext cx="2063444" cy="357166"/>
          </a:xfrm>
          <a:prstGeom prst="rect">
            <a:avLst/>
          </a:prstGeom>
        </p:spPr>
      </p:pic>
      <p:pic>
        <p:nvPicPr>
          <p:cNvPr id="8" name="Рисунок 7" descr="Копия Копия 3bbe379c164b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 flipH="1">
            <a:off x="5214942" y="6524125"/>
            <a:ext cx="1071570" cy="333875"/>
          </a:xfrm>
          <a:prstGeom prst="rect">
            <a:avLst/>
          </a:prstGeom>
        </p:spPr>
      </p:pic>
      <p:pic>
        <p:nvPicPr>
          <p:cNvPr id="9" name="Рисунок 8" descr="Копия Копия 3bbe379c164b.pn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4643438" y="6504440"/>
            <a:ext cx="1134750" cy="353560"/>
          </a:xfrm>
          <a:prstGeom prst="rect">
            <a:avLst/>
          </a:prstGeom>
        </p:spPr>
      </p:pic>
      <p:pic>
        <p:nvPicPr>
          <p:cNvPr id="10" name="Рисунок 9" descr="Копия Копия 3bbe379c164b.pn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4000496" y="6459922"/>
            <a:ext cx="1277626" cy="398077"/>
          </a:xfrm>
          <a:prstGeom prst="rect">
            <a:avLst/>
          </a:prstGeom>
        </p:spPr>
      </p:pic>
      <p:pic>
        <p:nvPicPr>
          <p:cNvPr id="11" name="Рисунок 10" descr="Копия Копия 3bbe379c164b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357422" y="6215082"/>
            <a:ext cx="2063444" cy="642918"/>
          </a:xfrm>
          <a:prstGeom prst="rect">
            <a:avLst/>
          </a:prstGeom>
        </p:spPr>
      </p:pic>
      <p:pic>
        <p:nvPicPr>
          <p:cNvPr id="12" name="Рисунок 11" descr="Копия Копия 3bbe379c164b.pn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 flipH="1">
            <a:off x="1714480" y="6304114"/>
            <a:ext cx="1777692" cy="553885"/>
          </a:xfrm>
          <a:prstGeom prst="rect">
            <a:avLst/>
          </a:prstGeom>
        </p:spPr>
      </p:pic>
      <p:pic>
        <p:nvPicPr>
          <p:cNvPr id="13" name="Рисунок 12" descr="Копия Копия 3bbe379c164b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0" y="6215082"/>
            <a:ext cx="2063444" cy="642918"/>
          </a:xfrm>
          <a:prstGeom prst="rect">
            <a:avLst/>
          </a:prstGeom>
        </p:spPr>
      </p:pic>
      <p:pic>
        <p:nvPicPr>
          <p:cNvPr id="14" name="Рисунок 13" descr="Копия Копия 3bbe379c164b.png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 flipH="1">
            <a:off x="-214346" y="6153144"/>
            <a:ext cx="2063444" cy="704856"/>
          </a:xfrm>
          <a:prstGeom prst="rect">
            <a:avLst/>
          </a:prstGeom>
        </p:spPr>
      </p:pic>
      <p:pic>
        <p:nvPicPr>
          <p:cNvPr id="15" name="Рисунок 14" descr="Копия Копия 3bbe379c164b.png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 rot="1767845">
            <a:off x="2525339" y="-535107"/>
            <a:ext cx="3592390" cy="2052153"/>
          </a:xfrm>
          <a:prstGeom prst="rect">
            <a:avLst/>
          </a:prstGeom>
        </p:spPr>
      </p:pic>
      <p:pic>
        <p:nvPicPr>
          <p:cNvPr id="16" name="Рисунок 15" descr="Копия Копия 3bbe379c164b.png"/>
          <p:cNvPicPr>
            <a:picLocks noChangeAspect="1"/>
          </p:cNvPicPr>
          <p:nvPr/>
        </p:nvPicPr>
        <p:blipFill>
          <a:blip r:embed="rId14" cstate="email"/>
          <a:stretch>
            <a:fillRect/>
          </a:stretch>
        </p:blipFill>
        <p:spPr>
          <a:xfrm rot="7586563">
            <a:off x="6479590" y="-212764"/>
            <a:ext cx="3455049" cy="2510468"/>
          </a:xfrm>
          <a:prstGeom prst="rect">
            <a:avLst/>
          </a:prstGeom>
        </p:spPr>
      </p:pic>
      <p:pic>
        <p:nvPicPr>
          <p:cNvPr id="17" name="Рисунок 16" descr="Копия Копия 3bbe379c164b.png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 rot="19832155" flipH="1">
            <a:off x="271558" y="-242363"/>
            <a:ext cx="3581405" cy="2045878"/>
          </a:xfrm>
          <a:prstGeom prst="rect">
            <a:avLst/>
          </a:prstGeom>
        </p:spPr>
      </p:pic>
      <p:sp>
        <p:nvSpPr>
          <p:cNvPr id="19" name="Управляющая кнопка: настраиваемая 18">
            <a:hlinkClick r:id="rId15" action="ppaction://hlinksldjump" highlightClick="1"/>
          </p:cNvPr>
          <p:cNvSpPr/>
          <p:nvPr/>
        </p:nvSpPr>
        <p:spPr>
          <a:xfrm>
            <a:off x="7358114" y="6357958"/>
            <a:ext cx="1714480" cy="428628"/>
          </a:xfrm>
          <a:prstGeom prst="actionButtonBlank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Comic Sans MS" pitchFamily="66" charset="0"/>
              </a:rPr>
              <a:t>ресурсы</a:t>
            </a:r>
            <a:endParaRPr lang="ru-RU" sz="2000" b="1" i="1" dirty="0">
              <a:latin typeface="Comic Sans MS" pitchFamily="66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71472" y="428604"/>
            <a:ext cx="8358246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УРА!</a:t>
            </a:r>
          </a:p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ВСЕ  ПОЛУЧИЛОСЬ!  </a:t>
            </a:r>
            <a:endParaRPr lang="ru-RU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1" name="Управляющая кнопка: настраиваемая 20">
            <a:hlinkClick r:id="" action="ppaction://hlinkshowjump?jump=endshow" highlightClick="1"/>
          </p:cNvPr>
          <p:cNvSpPr/>
          <p:nvPr/>
        </p:nvSpPr>
        <p:spPr>
          <a:xfrm>
            <a:off x="71438" y="6286520"/>
            <a:ext cx="1714480" cy="428628"/>
          </a:xfrm>
          <a:prstGeom prst="actionButtonBlank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Comic Sans MS" pitchFamily="66" charset="0"/>
              </a:rPr>
              <a:t>выход</a:t>
            </a:r>
            <a:endParaRPr lang="ru-RU" sz="2000" b="1" i="1" dirty="0">
              <a:latin typeface="Comic Sans MS" pitchFamily="66" charset="0"/>
            </a:endParaRPr>
          </a:p>
        </p:txBody>
      </p:sp>
      <p:pic>
        <p:nvPicPr>
          <p:cNvPr id="18" name="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6"/>
          <a:stretch>
            <a:fillRect/>
          </a:stretch>
        </p:blipFill>
        <p:spPr>
          <a:xfrm>
            <a:off x="285720" y="214290"/>
            <a:ext cx="304800" cy="304800"/>
          </a:xfrm>
          <a:prstGeom prst="rect">
            <a:avLst/>
          </a:prstGeom>
        </p:spPr>
      </p:pic>
      <p:pic>
        <p:nvPicPr>
          <p:cNvPr id="22" name="2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72 -0.16952 C -0.04028 -0.20097 -0.04584 -0.23242 -0.02969 -0.15934 C -0.01354 -0.08626 0.05659 0.15796 0.06267 0.26896 C 0.06875 0.37997 0.02083 0.37512 0.00694 0.50671 C -0.00695 0.63807 -0.01389 0.84806 -0.02084 1.05805 " pathEditMode="relative" rAng="0" ptsTypes="aaaaA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58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49 -0.25115 C -0.02205 -0.28261 -0.0276 -0.31406 -0.01146 -0.24098 C 0.00469 -0.1679 0.07483 0.07632 0.0809 0.18733 C 0.08698 0.29834 0.03906 0.29348 0.02517 0.42507 C 0.01128 0.55643 0.00434 0.76642 -0.0026 0.97641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58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62 -0.11771 C -0.05018 -0.14916 -0.05573 -0.18062 -0.03959 -0.10754 C -0.02344 -0.03446 0.0467 0.20976 0.05278 0.32077 C 0.05885 0.43178 0.01093 0.42692 -0.00295 0.55851 C -0.01684 0.68987 -0.02379 0.89986 -0.03073 1.10986 " pathEditMode="relative" rAng="0" ptsTypes="aaa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5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3" presetClass="emph" presetSubtype="2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41A5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3" presetID="45" presetClass="exit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900"/>
                            </p:stCondLst>
                            <p:childTnLst>
                              <p:par>
                                <p:cTn id="29" presetID="45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9300"/>
                            </p:stCondLst>
                            <p:childTnLst>
                              <p:par>
                                <p:cTn id="35" presetID="45" presetClass="exit" presetSubtype="0" fill="hold" grpId="5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4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showWhenStopped="0">
                <p:cTn id="4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0" grpId="0"/>
      <p:bldP spid="20" grpId="2"/>
      <p:bldP spid="20" grpId="3"/>
      <p:bldP spid="20" grpId="4"/>
      <p:bldP spid="20" grpId="5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madagaskar-a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714752"/>
            <a:ext cx="3152255" cy="3143248"/>
          </a:xfrm>
          <a:prstGeom prst="rect">
            <a:avLst/>
          </a:prstGeom>
        </p:spPr>
      </p:pic>
      <p:pic>
        <p:nvPicPr>
          <p:cNvPr id="8" name="Рисунок 7" descr="kinopress-info-madagaskar-2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10222" y="3071810"/>
            <a:ext cx="3533778" cy="378619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14290"/>
            <a:ext cx="8229600" cy="392909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000" dirty="0" smtClean="0">
                <a:hlinkClick r:id="rId5"/>
              </a:rPr>
              <a:t>http://deezy.ru/uploads/posts/2009-03/1236349740_ancient_rolls_3.jpg</a:t>
            </a:r>
            <a:r>
              <a:rPr lang="ru-RU" sz="2000" dirty="0" smtClean="0"/>
              <a:t> свиток</a:t>
            </a:r>
          </a:p>
          <a:p>
            <a:pPr>
              <a:buNone/>
            </a:pPr>
            <a:r>
              <a:rPr lang="en-US" sz="2000" dirty="0" smtClean="0">
                <a:hlinkClick r:id="rId6"/>
              </a:rPr>
              <a:t>http://www.siambeachresort.in.th/images/beach-land-for-sale.jpg</a:t>
            </a:r>
            <a:r>
              <a:rPr lang="ru-RU" sz="2000" dirty="0" smtClean="0"/>
              <a:t> суша</a:t>
            </a:r>
          </a:p>
          <a:p>
            <a:pPr>
              <a:buNone/>
            </a:pPr>
            <a:r>
              <a:rPr lang="en-US" sz="2000" dirty="0" smtClean="0">
                <a:hlinkClick r:id="rId7"/>
              </a:rPr>
              <a:t>http://pixelbrush.ru/uploads/posts/2009-04/1241074067_ss_letter_in_the_bottle.jpg</a:t>
            </a:r>
            <a:r>
              <a:rPr lang="ru-RU" sz="2000" dirty="0" smtClean="0"/>
              <a:t> бутылка</a:t>
            </a:r>
          </a:p>
          <a:p>
            <a:pPr>
              <a:buNone/>
            </a:pPr>
            <a:r>
              <a:rPr lang="en-US" sz="2000" dirty="0" smtClean="0">
                <a:hlinkClick r:id="rId8"/>
              </a:rPr>
              <a:t>ttp://img.wallplanet.ru/an.php?url=http://www.wallplanet.ru/_ph/15/451172941.jpg</a:t>
            </a:r>
            <a:r>
              <a:rPr lang="ru-RU" sz="2000" dirty="0" smtClean="0"/>
              <a:t> берег пальмы</a:t>
            </a:r>
          </a:p>
          <a:p>
            <a:pPr>
              <a:buNone/>
            </a:pPr>
            <a:r>
              <a:rPr lang="en-US" sz="2000" dirty="0" smtClean="0">
                <a:hlinkClick r:id="rId9"/>
              </a:rPr>
              <a:t>http://img.sunhome.ru/UsersGallery/wallpapers/80/10211621.jpg</a:t>
            </a:r>
            <a:r>
              <a:rPr lang="ru-RU" sz="2000" dirty="0" smtClean="0"/>
              <a:t> море</a:t>
            </a:r>
          </a:p>
          <a:p>
            <a:pPr>
              <a:buNone/>
            </a:pPr>
            <a:r>
              <a:rPr lang="en-US" sz="2000" dirty="0" smtClean="0">
                <a:hlinkClick r:id="rId8"/>
              </a:rPr>
              <a:t>http://img.wallplanet.ru/an.php?url=http://www.wallplanet.ru/_ph/15/451172941.jpg</a:t>
            </a:r>
            <a:r>
              <a:rPr lang="ru-RU" sz="2000" dirty="0" smtClean="0"/>
              <a:t> берег пальмы</a:t>
            </a:r>
          </a:p>
          <a:p>
            <a:pPr>
              <a:buNone/>
            </a:pPr>
            <a:r>
              <a:rPr lang="en-US" sz="2000" dirty="0" smtClean="0">
                <a:hlinkClick r:id="rId10"/>
              </a:rPr>
              <a:t>http://www.musicstorm.org/2008/11/10/madagaskar_ost__madagascar.html</a:t>
            </a:r>
            <a:r>
              <a:rPr lang="ru-RU" sz="2000" dirty="0" smtClean="0"/>
              <a:t> музыка</a:t>
            </a:r>
          </a:p>
          <a:p>
            <a:pPr>
              <a:buNone/>
            </a:pPr>
            <a:r>
              <a:rPr lang="en-US" sz="2000" dirty="0" smtClean="0">
                <a:hlinkClick r:id="rId11"/>
              </a:rPr>
              <a:t>http://photoshablon.ru/news/2-0-16</a:t>
            </a:r>
            <a:r>
              <a:rPr lang="ru-RU" sz="2000" dirty="0" smtClean="0"/>
              <a:t> скрап -набор</a:t>
            </a:r>
          </a:p>
          <a:p>
            <a:pPr>
              <a:buNone/>
            </a:pPr>
            <a:r>
              <a:rPr lang="en-US" sz="2000" dirty="0" smtClean="0">
                <a:hlinkClick r:id="rId12"/>
              </a:rPr>
              <a:t>http://www.lenagold.ru</a:t>
            </a:r>
            <a:r>
              <a:rPr lang="ru-RU" sz="2000" dirty="0" smtClean="0"/>
              <a:t> картинки 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/>
          </a:p>
        </p:txBody>
      </p:sp>
      <p:sp>
        <p:nvSpPr>
          <p:cNvPr id="14" name="Управляющая кнопка: настраиваемая 13">
            <a:hlinkClick r:id="" action="ppaction://hlinkshowjump?jump=endshow" highlightClick="1"/>
          </p:cNvPr>
          <p:cNvSpPr/>
          <p:nvPr/>
        </p:nvSpPr>
        <p:spPr>
          <a:xfrm>
            <a:off x="1500166" y="6357958"/>
            <a:ext cx="1714480" cy="428628"/>
          </a:xfrm>
          <a:prstGeom prst="actionButtonBlank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Comic Sans MS" pitchFamily="66" charset="0"/>
              </a:rPr>
              <a:t>выход</a:t>
            </a:r>
            <a:endParaRPr lang="ru-RU" sz="2000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71472" y="0"/>
            <a:ext cx="554991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Друзья гуляя по пляжу 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находят загадочную бутылку,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давай щелкнем по ней и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узнаем, что внутри…</a:t>
            </a:r>
            <a:endParaRPr lang="ru-RU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4" name="Управляющая кнопка: настраиваемая 23">
            <a:hlinkClick r:id="rId4" action="ppaction://hlinksldjump" highlightClick="1"/>
          </p:cNvPr>
          <p:cNvSpPr/>
          <p:nvPr/>
        </p:nvSpPr>
        <p:spPr>
          <a:xfrm>
            <a:off x="7358082" y="6357958"/>
            <a:ext cx="1714480" cy="428628"/>
          </a:xfrm>
          <a:prstGeom prst="actionButtonBlank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Comic Sans MS" pitchFamily="66" charset="0"/>
              </a:rPr>
              <a:t>правила</a:t>
            </a:r>
            <a:endParaRPr lang="ru-RU" sz="2000" b="1" i="1" dirty="0">
              <a:latin typeface="Comic Sans MS" pitchFamily="66" charset="0"/>
            </a:endParaRPr>
          </a:p>
        </p:txBody>
      </p:sp>
      <p:pic>
        <p:nvPicPr>
          <p:cNvPr id="33" name="Рисунок 32" descr="бутылка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0430" y="5286388"/>
            <a:ext cx="3265529" cy="1571612"/>
          </a:xfrm>
          <a:prstGeom prst="rect">
            <a:avLst/>
          </a:prstGeom>
        </p:spPr>
      </p:pic>
      <p:grpSp>
        <p:nvGrpSpPr>
          <p:cNvPr id="27" name="Группа 26"/>
          <p:cNvGrpSpPr/>
          <p:nvPr/>
        </p:nvGrpSpPr>
        <p:grpSpPr>
          <a:xfrm>
            <a:off x="7587164" y="5072074"/>
            <a:ext cx="1556836" cy="1069284"/>
            <a:chOff x="7496600" y="5034222"/>
            <a:chExt cx="1556836" cy="1069284"/>
          </a:xfrm>
        </p:grpSpPr>
        <p:sp>
          <p:nvSpPr>
            <p:cNvPr id="20" name="Выноска-облако 19"/>
            <p:cNvSpPr/>
            <p:nvPr/>
          </p:nvSpPr>
          <p:spPr>
            <a:xfrm rot="5750861">
              <a:off x="7733702" y="4837650"/>
              <a:ext cx="1031514" cy="1500198"/>
            </a:xfrm>
            <a:prstGeom prst="cloudCallou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5" name="Прямоугольник 24"/>
            <p:cNvSpPr/>
            <p:nvPr/>
          </p:nvSpPr>
          <p:spPr>
            <a:xfrm rot="1167677">
              <a:off x="7496600" y="5034222"/>
              <a:ext cx="1556836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240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карта</a:t>
              </a:r>
            </a:p>
            <a:p>
              <a:pPr algn="ctr"/>
              <a:r>
                <a:rPr lang="ru-RU" sz="240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сокровищ</a:t>
              </a:r>
              <a:endParaRPr lang="ru-RU" sz="240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1071538" y="1785926"/>
            <a:ext cx="3429024" cy="3929090"/>
            <a:chOff x="571472" y="-1214446"/>
            <a:chExt cx="4786346" cy="5643602"/>
          </a:xfrm>
        </p:grpSpPr>
        <p:pic>
          <p:nvPicPr>
            <p:cNvPr id="26" name="Рисунок 25" descr="свиток.gi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1472" y="-1214446"/>
              <a:ext cx="4786346" cy="5643602"/>
            </a:xfrm>
            <a:prstGeom prst="rect">
              <a:avLst/>
            </a:prstGeom>
          </p:spPr>
        </p:pic>
        <p:sp>
          <p:nvSpPr>
            <p:cNvPr id="23" name="Стрелка вправо с вырезом 22"/>
            <p:cNvSpPr/>
            <p:nvPr/>
          </p:nvSpPr>
          <p:spPr>
            <a:xfrm rot="21245434" flipV="1">
              <a:off x="2227362" y="97670"/>
              <a:ext cx="523816" cy="276005"/>
            </a:xfrm>
            <a:prstGeom prst="notchedRightArrow">
              <a:avLst>
                <a:gd name="adj1" fmla="val 72857"/>
                <a:gd name="adj2" fmla="val 7703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Крест 27"/>
            <p:cNvSpPr/>
            <p:nvPr/>
          </p:nvSpPr>
          <p:spPr>
            <a:xfrm rot="18984154">
              <a:off x="3693256" y="-283730"/>
              <a:ext cx="667886" cy="619186"/>
            </a:xfrm>
            <a:prstGeom prst="plus">
              <a:avLst>
                <a:gd name="adj" fmla="val 37496"/>
              </a:avLst>
            </a:prstGeom>
            <a:solidFill>
              <a:schemeClr val="accent6">
                <a:lumMod val="5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Крест 28"/>
            <p:cNvSpPr/>
            <p:nvPr/>
          </p:nvSpPr>
          <p:spPr>
            <a:xfrm rot="18984154">
              <a:off x="1550118" y="-69418"/>
              <a:ext cx="667886" cy="619186"/>
            </a:xfrm>
            <a:prstGeom prst="plus">
              <a:avLst>
                <a:gd name="adj" fmla="val 37496"/>
              </a:avLst>
            </a:prstGeom>
            <a:solidFill>
              <a:schemeClr val="accent6">
                <a:lumMod val="5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Стрелка вправо с вырезом 29"/>
            <p:cNvSpPr/>
            <p:nvPr/>
          </p:nvSpPr>
          <p:spPr>
            <a:xfrm rot="21307974" flipV="1">
              <a:off x="2939689" y="-49714"/>
              <a:ext cx="523816" cy="276005"/>
            </a:xfrm>
            <a:prstGeom prst="notchedRightArrow">
              <a:avLst>
                <a:gd name="adj1" fmla="val 72857"/>
                <a:gd name="adj2" fmla="val 7703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Крест 31"/>
            <p:cNvSpPr/>
            <p:nvPr/>
          </p:nvSpPr>
          <p:spPr>
            <a:xfrm rot="18984154">
              <a:off x="2550250" y="1216468"/>
              <a:ext cx="667886" cy="619186"/>
            </a:xfrm>
            <a:prstGeom prst="plus">
              <a:avLst>
                <a:gd name="adj" fmla="val 37496"/>
              </a:avLst>
            </a:prstGeom>
            <a:solidFill>
              <a:schemeClr val="accent6">
                <a:lumMod val="5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Стрелка вправо с вырезом 33"/>
            <p:cNvSpPr/>
            <p:nvPr/>
          </p:nvSpPr>
          <p:spPr>
            <a:xfrm rot="13265123" flipV="1">
              <a:off x="3740937" y="1638334"/>
              <a:ext cx="523816" cy="276005"/>
            </a:xfrm>
            <a:prstGeom prst="notchedRightArrow">
              <a:avLst>
                <a:gd name="adj1" fmla="val 72857"/>
                <a:gd name="adj2" fmla="val 7703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Стрелка вправо с вырезом 34"/>
            <p:cNvSpPr/>
            <p:nvPr/>
          </p:nvSpPr>
          <p:spPr>
            <a:xfrm rot="11245037" flipV="1">
              <a:off x="3230301" y="1389978"/>
              <a:ext cx="523816" cy="276005"/>
            </a:xfrm>
            <a:prstGeom prst="notchedRightArrow">
              <a:avLst>
                <a:gd name="adj1" fmla="val 72857"/>
                <a:gd name="adj2" fmla="val 7703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Стрелка вправо с вырезом 35"/>
            <p:cNvSpPr/>
            <p:nvPr/>
          </p:nvSpPr>
          <p:spPr>
            <a:xfrm rot="16200000" flipV="1">
              <a:off x="1662011" y="766847"/>
              <a:ext cx="523816" cy="276005"/>
            </a:xfrm>
            <a:prstGeom prst="notchedRightArrow">
              <a:avLst>
                <a:gd name="adj1" fmla="val 72857"/>
                <a:gd name="adj2" fmla="val 7703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Стрелка вправо с вырезом 36"/>
            <p:cNvSpPr/>
            <p:nvPr/>
          </p:nvSpPr>
          <p:spPr>
            <a:xfrm rot="12480756" flipV="1">
              <a:off x="2034363" y="1249850"/>
              <a:ext cx="523816" cy="276005"/>
            </a:xfrm>
            <a:prstGeom prst="notchedRightArrow">
              <a:avLst>
                <a:gd name="adj1" fmla="val 72857"/>
                <a:gd name="adj2" fmla="val 7703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Крест 40"/>
            <p:cNvSpPr/>
            <p:nvPr/>
          </p:nvSpPr>
          <p:spPr>
            <a:xfrm rot="18984154">
              <a:off x="3478944" y="2002286"/>
              <a:ext cx="667886" cy="619186"/>
            </a:xfrm>
            <a:prstGeom prst="plus">
              <a:avLst>
                <a:gd name="adj" fmla="val 37496"/>
              </a:avLst>
            </a:prstGeom>
            <a:solidFill>
              <a:schemeClr val="accent6">
                <a:lumMod val="5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Стрелка вправо с вырезом 51"/>
            <p:cNvSpPr/>
            <p:nvPr/>
          </p:nvSpPr>
          <p:spPr>
            <a:xfrm rot="20258730" flipV="1">
              <a:off x="2390227" y="2589572"/>
              <a:ext cx="523816" cy="276005"/>
            </a:xfrm>
            <a:prstGeom prst="notchedRightArrow">
              <a:avLst>
                <a:gd name="adj1" fmla="val 72857"/>
                <a:gd name="adj2" fmla="val 7703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Стрелка вправо с вырезом 52"/>
            <p:cNvSpPr/>
            <p:nvPr/>
          </p:nvSpPr>
          <p:spPr>
            <a:xfrm rot="20258730" flipV="1">
              <a:off x="2890292" y="2375257"/>
              <a:ext cx="523816" cy="276005"/>
            </a:xfrm>
            <a:prstGeom prst="notchedRightArrow">
              <a:avLst>
                <a:gd name="adj1" fmla="val 72857"/>
                <a:gd name="adj2" fmla="val 7703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Крест 53"/>
            <p:cNvSpPr/>
            <p:nvPr/>
          </p:nvSpPr>
          <p:spPr>
            <a:xfrm rot="18984154">
              <a:off x="1692994" y="2573790"/>
              <a:ext cx="667886" cy="619186"/>
            </a:xfrm>
            <a:prstGeom prst="plus">
              <a:avLst>
                <a:gd name="adj" fmla="val 37496"/>
              </a:avLst>
            </a:prstGeom>
            <a:solidFill>
              <a:schemeClr val="accent6">
                <a:lumMod val="5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5" name="Рисунок 54" descr="Копия 3bbe379c164b.png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3857620" y="0"/>
              <a:ext cx="1014927" cy="982371"/>
            </a:xfrm>
            <a:prstGeom prst="rect">
              <a:avLst/>
            </a:prstGeom>
          </p:spPr>
        </p:pic>
      </p:grpSp>
      <p:sp>
        <p:nvSpPr>
          <p:cNvPr id="78" name="TextBox 77"/>
          <p:cNvSpPr txBox="1"/>
          <p:nvPr/>
        </p:nvSpPr>
        <p:spPr>
          <a:xfrm>
            <a:off x="357158" y="0"/>
            <a:ext cx="593143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Давай поможем друзьям найти 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сокровища, для этого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прочитай правила</a:t>
            </a:r>
            <a:endParaRPr lang="ru-RU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1" name="Управляющая кнопка: настраиваемая 30">
            <a:hlinkClick r:id="" action="ppaction://hlinkshowjump?jump=endshow" highlightClick="1"/>
          </p:cNvPr>
          <p:cNvSpPr/>
          <p:nvPr/>
        </p:nvSpPr>
        <p:spPr>
          <a:xfrm>
            <a:off x="71438" y="6357958"/>
            <a:ext cx="1714480" cy="428628"/>
          </a:xfrm>
          <a:prstGeom prst="actionButtonBlank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Comic Sans MS" pitchFamily="66" charset="0"/>
              </a:rPr>
              <a:t>выход</a:t>
            </a:r>
            <a:endParaRPr lang="ru-RU" sz="2000" b="1" i="1" dirty="0">
              <a:latin typeface="Comic Sans MS" pitchFamily="66" charset="0"/>
            </a:endParaRPr>
          </a:p>
        </p:txBody>
      </p:sp>
      <p:pic>
        <p:nvPicPr>
          <p:cNvPr id="38" name="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8839200" y="57148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10)">
                                      <p:cBhvr>
                                        <p:cTn id="6" dur="63973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 showWhenStopped="0">
                <p:cTn id="3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7" grpId="0"/>
      <p:bldP spid="7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свиток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6010" y="0"/>
            <a:ext cx="4647990" cy="5480466"/>
          </a:xfrm>
          <a:prstGeom prst="rect">
            <a:avLst/>
          </a:prstGeom>
        </p:spPr>
      </p:pic>
      <p:sp>
        <p:nvSpPr>
          <p:cNvPr id="4" name="Стрелка вправо с вырезом 3"/>
          <p:cNvSpPr/>
          <p:nvPr/>
        </p:nvSpPr>
        <p:spPr>
          <a:xfrm rot="21245434" flipV="1">
            <a:off x="5937586" y="1454992"/>
            <a:ext cx="523816" cy="276005"/>
          </a:xfrm>
          <a:prstGeom prst="notchedRightArrow">
            <a:avLst>
              <a:gd name="adj1" fmla="val 72857"/>
              <a:gd name="adj2" fmla="val 77039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Крест 4">
            <a:hlinkClick r:id="rId5" action="ppaction://hlinksldjump"/>
          </p:cNvPr>
          <p:cNvSpPr/>
          <p:nvPr/>
        </p:nvSpPr>
        <p:spPr>
          <a:xfrm rot="18984154">
            <a:off x="7403480" y="1073592"/>
            <a:ext cx="667886" cy="619186"/>
          </a:xfrm>
          <a:prstGeom prst="plus">
            <a:avLst>
              <a:gd name="adj" fmla="val 37496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Крест 5">
            <a:hlinkClick r:id="rId6" action="ppaction://hlinksldjump"/>
          </p:cNvPr>
          <p:cNvSpPr/>
          <p:nvPr/>
        </p:nvSpPr>
        <p:spPr>
          <a:xfrm rot="18984154">
            <a:off x="5260342" y="1287904"/>
            <a:ext cx="667886" cy="619186"/>
          </a:xfrm>
          <a:prstGeom prst="plus">
            <a:avLst>
              <a:gd name="adj" fmla="val 37496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с вырезом 6"/>
          <p:cNvSpPr/>
          <p:nvPr/>
        </p:nvSpPr>
        <p:spPr>
          <a:xfrm rot="21307974" flipV="1">
            <a:off x="6649913" y="1307608"/>
            <a:ext cx="523816" cy="276005"/>
          </a:xfrm>
          <a:prstGeom prst="notchedRightArrow">
            <a:avLst>
              <a:gd name="adj1" fmla="val 72857"/>
              <a:gd name="adj2" fmla="val 77039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Копия 3bbe379c164b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7567843" y="1500198"/>
            <a:ext cx="1014927" cy="982371"/>
          </a:xfrm>
          <a:prstGeom prst="rect">
            <a:avLst/>
          </a:prstGeom>
        </p:spPr>
      </p:pic>
      <p:sp>
        <p:nvSpPr>
          <p:cNvPr id="9" name="Крест 8">
            <a:hlinkClick r:id="rId9" action="ppaction://hlinksldjump"/>
          </p:cNvPr>
          <p:cNvSpPr/>
          <p:nvPr/>
        </p:nvSpPr>
        <p:spPr>
          <a:xfrm rot="18984154">
            <a:off x="6251018" y="2550147"/>
            <a:ext cx="667886" cy="646611"/>
          </a:xfrm>
          <a:prstGeom prst="plus">
            <a:avLst>
              <a:gd name="adj" fmla="val 37496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с вырезом 9"/>
          <p:cNvSpPr/>
          <p:nvPr/>
        </p:nvSpPr>
        <p:spPr>
          <a:xfrm rot="13265123" flipV="1">
            <a:off x="7451161" y="2995656"/>
            <a:ext cx="523816" cy="276005"/>
          </a:xfrm>
          <a:prstGeom prst="notchedRightArrow">
            <a:avLst>
              <a:gd name="adj1" fmla="val 72857"/>
              <a:gd name="adj2" fmla="val 77039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с вырезом 10"/>
          <p:cNvSpPr/>
          <p:nvPr/>
        </p:nvSpPr>
        <p:spPr>
          <a:xfrm rot="11245037" flipV="1">
            <a:off x="6940525" y="2747300"/>
            <a:ext cx="523816" cy="276005"/>
          </a:xfrm>
          <a:prstGeom prst="notchedRightArrow">
            <a:avLst>
              <a:gd name="adj1" fmla="val 72857"/>
              <a:gd name="adj2" fmla="val 77039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с вырезом 11"/>
          <p:cNvSpPr/>
          <p:nvPr/>
        </p:nvSpPr>
        <p:spPr>
          <a:xfrm rot="16200000" flipV="1">
            <a:off x="5372235" y="2124169"/>
            <a:ext cx="523816" cy="276005"/>
          </a:xfrm>
          <a:prstGeom prst="notchedRightArrow">
            <a:avLst>
              <a:gd name="adj1" fmla="val 72857"/>
              <a:gd name="adj2" fmla="val 77039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с вырезом 12"/>
          <p:cNvSpPr/>
          <p:nvPr/>
        </p:nvSpPr>
        <p:spPr>
          <a:xfrm rot="12480756" flipV="1">
            <a:off x="5749139" y="2464272"/>
            <a:ext cx="523816" cy="276005"/>
          </a:xfrm>
          <a:prstGeom prst="notchedRightArrow">
            <a:avLst>
              <a:gd name="adj1" fmla="val 72857"/>
              <a:gd name="adj2" fmla="val 77039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Крест 13">
            <a:hlinkClick r:id="rId10" action="ppaction://hlinksldjump"/>
          </p:cNvPr>
          <p:cNvSpPr/>
          <p:nvPr/>
        </p:nvSpPr>
        <p:spPr>
          <a:xfrm rot="18984154">
            <a:off x="7189168" y="3359608"/>
            <a:ext cx="667886" cy="619186"/>
          </a:xfrm>
          <a:prstGeom prst="plus">
            <a:avLst>
              <a:gd name="adj" fmla="val 37496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с вырезом 14"/>
          <p:cNvSpPr/>
          <p:nvPr/>
        </p:nvSpPr>
        <p:spPr>
          <a:xfrm rot="20258730" flipV="1">
            <a:off x="6100451" y="3946894"/>
            <a:ext cx="523816" cy="276005"/>
          </a:xfrm>
          <a:prstGeom prst="notchedRightArrow">
            <a:avLst>
              <a:gd name="adj1" fmla="val 72857"/>
              <a:gd name="adj2" fmla="val 77039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страиваемая 15">
            <a:hlinkClick r:id="rId10" action="ppaction://hlinksldjump" highlightClick="1"/>
          </p:cNvPr>
          <p:cNvSpPr/>
          <p:nvPr/>
        </p:nvSpPr>
        <p:spPr>
          <a:xfrm>
            <a:off x="4929190" y="5214949"/>
            <a:ext cx="857256" cy="642942"/>
          </a:xfrm>
          <a:prstGeom prst="actionButtonBlank">
            <a:avLst/>
          </a:prstGeom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с вырезом 16"/>
          <p:cNvSpPr/>
          <p:nvPr/>
        </p:nvSpPr>
        <p:spPr>
          <a:xfrm rot="20258730" flipV="1">
            <a:off x="6600516" y="3732579"/>
            <a:ext cx="523816" cy="276005"/>
          </a:xfrm>
          <a:prstGeom prst="notchedRightArrow">
            <a:avLst>
              <a:gd name="adj1" fmla="val 72857"/>
              <a:gd name="adj2" fmla="val 77039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настраиваемая 17">
            <a:hlinkClick r:id="rId10" action="ppaction://hlinksldjump" highlightClick="1"/>
          </p:cNvPr>
          <p:cNvSpPr/>
          <p:nvPr/>
        </p:nvSpPr>
        <p:spPr>
          <a:xfrm>
            <a:off x="5081590" y="5367349"/>
            <a:ext cx="857256" cy="642942"/>
          </a:xfrm>
          <a:prstGeom prst="actionButtonBlank">
            <a:avLst/>
          </a:prstGeom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Крест 19">
            <a:hlinkClick r:id="rId11" action="ppaction://hlinksldjump"/>
          </p:cNvPr>
          <p:cNvSpPr/>
          <p:nvPr/>
        </p:nvSpPr>
        <p:spPr>
          <a:xfrm rot="18984154">
            <a:off x="5403218" y="3931112"/>
            <a:ext cx="667886" cy="619186"/>
          </a:xfrm>
          <a:prstGeom prst="plus">
            <a:avLst>
              <a:gd name="adj" fmla="val 37496"/>
            </a:avLst>
          </a:prstGeom>
          <a:solidFill>
            <a:srgbClr val="FF00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Рисунок 37" descr="madagascar-497435_1280.thumbnail.jpg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428660" y="2469212"/>
            <a:ext cx="5857916" cy="4388788"/>
          </a:xfrm>
          <a:prstGeom prst="rect">
            <a:avLst/>
          </a:prstGeom>
        </p:spPr>
      </p:pic>
      <p:sp>
        <p:nvSpPr>
          <p:cNvPr id="21" name="Управляющая кнопка: настраиваемая 20">
            <a:hlinkClick r:id="rId13" action="ppaction://hlinksldjump" highlightClick="1"/>
          </p:cNvPr>
          <p:cNvSpPr/>
          <p:nvPr/>
        </p:nvSpPr>
        <p:spPr>
          <a:xfrm>
            <a:off x="7358082" y="6357958"/>
            <a:ext cx="1714480" cy="428628"/>
          </a:xfrm>
          <a:prstGeom prst="actionButtonBlank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Comic Sans MS" pitchFamily="66" charset="0"/>
              </a:rPr>
              <a:t>правила</a:t>
            </a:r>
            <a:endParaRPr lang="ru-RU" sz="2000" b="1" i="1" dirty="0">
              <a:latin typeface="Comic Sans MS" pitchFamily="66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0" y="357166"/>
            <a:ext cx="4714876" cy="1928826"/>
            <a:chOff x="0" y="357166"/>
            <a:chExt cx="4714876" cy="1928826"/>
          </a:xfrm>
        </p:grpSpPr>
        <p:sp>
          <p:nvSpPr>
            <p:cNvPr id="24" name="Выноска-облако 23"/>
            <p:cNvSpPr/>
            <p:nvPr/>
          </p:nvSpPr>
          <p:spPr>
            <a:xfrm>
              <a:off x="0" y="357166"/>
              <a:ext cx="4714876" cy="1928826"/>
            </a:xfrm>
            <a:prstGeom prst="cloudCallout">
              <a:avLst>
                <a:gd name="adj1" fmla="val -12948"/>
                <a:gd name="adj2" fmla="val 113089"/>
              </a:avLst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571472" y="857232"/>
              <a:ext cx="3838743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ru-RU" sz="4400" b="1" cap="none" spc="0" dirty="0" smtClean="0">
                  <a:ln w="11430"/>
                  <a:solidFill>
                    <a:srgbClr val="0033CC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Ну что начнем </a:t>
              </a:r>
              <a:endParaRPr lang="ru-RU" sz="4400" b="1" cap="none" spc="0" dirty="0">
                <a:ln w="11430"/>
                <a:solidFill>
                  <a:srgbClr val="0033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0" y="428604"/>
            <a:ext cx="4714876" cy="1928826"/>
            <a:chOff x="0" y="357166"/>
            <a:chExt cx="4714876" cy="1928826"/>
          </a:xfrm>
        </p:grpSpPr>
        <p:sp>
          <p:nvSpPr>
            <p:cNvPr id="27" name="Выноска-облако 26"/>
            <p:cNvSpPr/>
            <p:nvPr/>
          </p:nvSpPr>
          <p:spPr>
            <a:xfrm>
              <a:off x="0" y="357166"/>
              <a:ext cx="4714876" cy="1928826"/>
            </a:xfrm>
            <a:prstGeom prst="cloudCallout">
              <a:avLst>
                <a:gd name="adj1" fmla="val -12948"/>
                <a:gd name="adj2" fmla="val 113089"/>
              </a:avLst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1000100" y="642918"/>
              <a:ext cx="2632900" cy="163121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ru-RU" sz="3600" b="1" cap="none" spc="0" dirty="0" smtClean="0">
                  <a:ln w="11430"/>
                  <a:solidFill>
                    <a:srgbClr val="0033CC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Молодец, </a:t>
              </a:r>
            </a:p>
            <a:p>
              <a:pPr algn="ctr"/>
              <a:r>
                <a:rPr lang="ru-RU" sz="3600" b="1" cap="none" spc="0" dirty="0" smtClean="0">
                  <a:ln w="11430"/>
                  <a:solidFill>
                    <a:srgbClr val="0033CC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так держать</a:t>
              </a:r>
            </a:p>
            <a:p>
              <a:pPr algn="ctr"/>
              <a:r>
                <a:rPr lang="ru-RU" sz="2800" b="1" cap="none" spc="0" dirty="0" smtClean="0">
                  <a:ln w="11430"/>
                  <a:solidFill>
                    <a:srgbClr val="0033CC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 </a:t>
              </a:r>
              <a:endParaRPr lang="ru-RU" sz="2800" b="1" cap="none" spc="0" dirty="0">
                <a:ln w="11430"/>
                <a:solidFill>
                  <a:srgbClr val="0033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0" y="0"/>
            <a:ext cx="4887227" cy="2643182"/>
            <a:chOff x="0" y="357166"/>
            <a:chExt cx="4714876" cy="1928826"/>
          </a:xfrm>
        </p:grpSpPr>
        <p:sp>
          <p:nvSpPr>
            <p:cNvPr id="30" name="Выноска-облако 29"/>
            <p:cNvSpPr/>
            <p:nvPr/>
          </p:nvSpPr>
          <p:spPr>
            <a:xfrm>
              <a:off x="0" y="357166"/>
              <a:ext cx="4714876" cy="1928826"/>
            </a:xfrm>
            <a:prstGeom prst="cloudCallout">
              <a:avLst>
                <a:gd name="adj1" fmla="val -1657"/>
                <a:gd name="adj2" fmla="val 86845"/>
              </a:avLst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357158" y="642918"/>
              <a:ext cx="4309584" cy="114543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ru-RU" sz="3200" b="1" cap="none" spc="0" dirty="0" smtClean="0">
                  <a:ln w="11430"/>
                  <a:solidFill>
                    <a:srgbClr val="0033CC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УРА, все получилось,</a:t>
              </a:r>
            </a:p>
            <a:p>
              <a:pPr algn="ctr"/>
              <a:r>
                <a:rPr lang="ru-RU" sz="3200" b="1" dirty="0" smtClean="0">
                  <a:ln w="11430"/>
                  <a:solidFill>
                    <a:srgbClr val="0033CC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щелкай по сокровищам</a:t>
              </a:r>
            </a:p>
            <a:p>
              <a:pPr algn="ctr"/>
              <a:r>
                <a:rPr lang="ru-RU" sz="3200" b="1" dirty="0" smtClean="0">
                  <a:ln w="11430"/>
                  <a:solidFill>
                    <a:srgbClr val="0033CC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 они твои</a:t>
              </a:r>
              <a:endParaRPr lang="ru-RU" sz="3200" b="1" cap="none" spc="0" dirty="0">
                <a:ln w="11430"/>
                <a:solidFill>
                  <a:srgbClr val="0033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sp>
        <p:nvSpPr>
          <p:cNvPr id="32" name="Управляющая кнопка: настраиваемая 31">
            <a:hlinkClick r:id="" action="ppaction://hlinkshowjump?jump=endshow" highlightClick="1"/>
          </p:cNvPr>
          <p:cNvSpPr/>
          <p:nvPr/>
        </p:nvSpPr>
        <p:spPr>
          <a:xfrm>
            <a:off x="71438" y="6357958"/>
            <a:ext cx="1714480" cy="428628"/>
          </a:xfrm>
          <a:prstGeom prst="actionButtonBlank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Comic Sans MS" pitchFamily="66" charset="0"/>
              </a:rPr>
              <a:t>выход</a:t>
            </a:r>
            <a:endParaRPr lang="ru-RU" sz="2000" b="1" i="1" dirty="0">
              <a:latin typeface="Comic Sans MS" pitchFamily="66" charset="0"/>
            </a:endParaRPr>
          </a:p>
        </p:txBody>
      </p:sp>
      <p:pic>
        <p:nvPicPr>
          <p:cNvPr id="34" name="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4"/>
          <a:stretch>
            <a:fillRect/>
          </a:stretch>
        </p:blipFill>
        <p:spPr>
          <a:xfrm>
            <a:off x="8643966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5E92A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5E92A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5E92A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5E92A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5E92A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5E92A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5E92A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5E92A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5E92A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5E92A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5E92A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5E92A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5E92A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showWhenStopped="0">
                <p:cTn id="84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юля\Рабочий стол\авепа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0"/>
            <a:ext cx="7115176" cy="1866900"/>
          </a:xfrm>
          <a:prstGeom prst="rect">
            <a:avLst/>
          </a:prstGeom>
          <a:noFill/>
        </p:spPr>
      </p:pic>
      <p:pic>
        <p:nvPicPr>
          <p:cNvPr id="45" name="Рисунок 44" descr="Копия Копия 3bbe379c164b.png"/>
          <p:cNvPicPr>
            <a:picLocks noChangeAspect="1"/>
          </p:cNvPicPr>
          <p:nvPr/>
        </p:nvPicPr>
        <p:blipFill>
          <a:blip r:embed="rId5" cstate="email"/>
          <a:srcRect l="9091" b="-40478"/>
          <a:stretch>
            <a:fillRect/>
          </a:stretch>
        </p:blipFill>
        <p:spPr>
          <a:xfrm flipH="1">
            <a:off x="5929322" y="6357958"/>
            <a:ext cx="1428760" cy="571504"/>
          </a:xfrm>
          <a:prstGeom prst="rect">
            <a:avLst/>
          </a:prstGeom>
        </p:spPr>
      </p:pic>
      <p:pic>
        <p:nvPicPr>
          <p:cNvPr id="39" name="Рисунок 38" descr="Копия Копия 3bbe379c164b.png"/>
          <p:cNvPicPr>
            <a:picLocks noChangeAspect="1"/>
          </p:cNvPicPr>
          <p:nvPr/>
        </p:nvPicPr>
        <p:blipFill>
          <a:blip r:embed="rId5" cstate="email"/>
          <a:srcRect l="9091" b="-40478"/>
          <a:stretch>
            <a:fillRect/>
          </a:stretch>
        </p:blipFill>
        <p:spPr>
          <a:xfrm flipH="1">
            <a:off x="7143768" y="6357958"/>
            <a:ext cx="1428760" cy="571504"/>
          </a:xfrm>
          <a:prstGeom prst="rect">
            <a:avLst/>
          </a:prstGeom>
        </p:spPr>
      </p:pic>
      <p:pic>
        <p:nvPicPr>
          <p:cNvPr id="44" name="Рисунок 43" descr="Копия Копия 3bbe379c164b.png"/>
          <p:cNvPicPr>
            <a:picLocks noChangeAspect="1"/>
          </p:cNvPicPr>
          <p:nvPr/>
        </p:nvPicPr>
        <p:blipFill>
          <a:blip r:embed="rId5" cstate="email"/>
          <a:srcRect l="9091" b="-40478"/>
          <a:stretch>
            <a:fillRect/>
          </a:stretch>
        </p:blipFill>
        <p:spPr>
          <a:xfrm flipH="1">
            <a:off x="4714876" y="6357958"/>
            <a:ext cx="1428760" cy="571504"/>
          </a:xfrm>
          <a:prstGeom prst="rect">
            <a:avLst/>
          </a:prstGeom>
        </p:spPr>
      </p:pic>
      <p:pic>
        <p:nvPicPr>
          <p:cNvPr id="43" name="Рисунок 42" descr="Копия Копия 3bbe379c164b.png"/>
          <p:cNvPicPr>
            <a:picLocks noChangeAspect="1"/>
          </p:cNvPicPr>
          <p:nvPr/>
        </p:nvPicPr>
        <p:blipFill>
          <a:blip r:embed="rId5" cstate="email"/>
          <a:srcRect l="9091" b="-40478"/>
          <a:stretch>
            <a:fillRect/>
          </a:stretch>
        </p:blipFill>
        <p:spPr>
          <a:xfrm flipH="1">
            <a:off x="3500430" y="6357958"/>
            <a:ext cx="1428760" cy="571504"/>
          </a:xfrm>
          <a:prstGeom prst="rect">
            <a:avLst/>
          </a:prstGeom>
        </p:spPr>
      </p:pic>
      <p:pic>
        <p:nvPicPr>
          <p:cNvPr id="38" name="Рисунок 37" descr="Копия Копия 3bbe379c164b.png"/>
          <p:cNvPicPr>
            <a:picLocks noChangeAspect="1"/>
          </p:cNvPicPr>
          <p:nvPr/>
        </p:nvPicPr>
        <p:blipFill>
          <a:blip r:embed="rId5" cstate="email"/>
          <a:srcRect l="9091" b="-40478"/>
          <a:stretch>
            <a:fillRect/>
          </a:stretch>
        </p:blipFill>
        <p:spPr>
          <a:xfrm flipH="1">
            <a:off x="2285984" y="6357958"/>
            <a:ext cx="1428760" cy="571504"/>
          </a:xfrm>
          <a:prstGeom prst="rect">
            <a:avLst/>
          </a:prstGeom>
        </p:spPr>
      </p:pic>
      <p:pic>
        <p:nvPicPr>
          <p:cNvPr id="34" name="Рисунок 33" descr="Копия Копия 3bbe379c164b.png"/>
          <p:cNvPicPr>
            <a:picLocks noChangeAspect="1"/>
          </p:cNvPicPr>
          <p:nvPr/>
        </p:nvPicPr>
        <p:blipFill>
          <a:blip r:embed="rId5" cstate="email"/>
          <a:srcRect l="9091" b="-40478"/>
          <a:stretch>
            <a:fillRect/>
          </a:stretch>
        </p:blipFill>
        <p:spPr>
          <a:xfrm flipH="1">
            <a:off x="1071538" y="6357958"/>
            <a:ext cx="1428760" cy="57150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4282" y="4791686"/>
            <a:ext cx="89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23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29124" y="1219786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ru-RU" sz="5400" b="1" cap="none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86165" y="2719984"/>
            <a:ext cx="1257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169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86116" y="1214422"/>
            <a:ext cx="89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51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286644" y="4714884"/>
            <a:ext cx="89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32</a:t>
            </a:r>
            <a:endParaRPr lang="ru-RU" sz="5400" b="1" cap="none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786050" y="4857760"/>
            <a:ext cx="1257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212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429124" y="2714620"/>
            <a:ext cx="89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16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643570" y="3286124"/>
            <a:ext cx="89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31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357422" y="1214422"/>
            <a:ext cx="89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25</a:t>
            </a:r>
            <a:endParaRPr lang="ru-RU" sz="5400" b="1" cap="none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14678" y="2643182"/>
            <a:ext cx="89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49</a:t>
            </a:r>
            <a:endParaRPr lang="ru-RU" sz="5400" b="1" cap="none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571604" y="4786322"/>
            <a:ext cx="89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13</a:t>
            </a:r>
            <a:endParaRPr lang="ru-RU" sz="5400" b="1" cap="none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500694" y="2643182"/>
            <a:ext cx="89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</a:t>
            </a:r>
            <a:endParaRPr lang="ru-RU" sz="5400" b="1" cap="none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929454" y="3286124"/>
            <a:ext cx="89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11</a:t>
            </a:r>
            <a:endParaRPr lang="ru-RU" sz="5400" b="1" cap="none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85720" y="3929066"/>
            <a:ext cx="1257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265</a:t>
            </a:r>
            <a:endParaRPr lang="ru-RU" sz="5400" b="1" cap="none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286248" y="4786322"/>
            <a:ext cx="1257075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313</a:t>
            </a:r>
            <a:endParaRPr lang="ru-RU" sz="5400" b="1" cap="none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500826" y="2148480"/>
            <a:ext cx="1257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319</a:t>
            </a:r>
            <a:endParaRPr lang="ru-RU" sz="5400" b="1" cap="none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000892" y="3929066"/>
            <a:ext cx="1257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220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1643050"/>
            <a:ext cx="1257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332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429520" y="1643050"/>
            <a:ext cx="1257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111</a:t>
            </a:r>
            <a:endParaRPr lang="ru-RU" sz="5400" b="1" cap="none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47" name="Группа 46"/>
          <p:cNvGrpSpPr/>
          <p:nvPr/>
        </p:nvGrpSpPr>
        <p:grpSpPr>
          <a:xfrm>
            <a:off x="5413388" y="4286256"/>
            <a:ext cx="1801818" cy="1400180"/>
            <a:chOff x="5357818" y="4000504"/>
            <a:chExt cx="2016132" cy="1543056"/>
          </a:xfrm>
        </p:grpSpPr>
        <p:pic>
          <p:nvPicPr>
            <p:cNvPr id="12" name="Рисунок 11" descr="Pamyatka_sunduk.gi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29256" y="4000504"/>
              <a:ext cx="1944694" cy="1543056"/>
            </a:xfrm>
            <a:prstGeom prst="rect">
              <a:avLst/>
            </a:prstGeom>
          </p:spPr>
        </p:pic>
        <p:sp>
          <p:nvSpPr>
            <p:cNvPr id="46" name="Прямоугольник 45"/>
            <p:cNvSpPr/>
            <p:nvPr/>
          </p:nvSpPr>
          <p:spPr>
            <a:xfrm rot="20649532">
              <a:off x="5357818" y="4000504"/>
              <a:ext cx="1772538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ru-RU" sz="2800" b="1" cap="none" spc="0" dirty="0" smtClean="0">
                  <a:ln w="11430"/>
                  <a:solidFill>
                    <a:srgbClr val="FFFF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подсказка</a:t>
              </a:r>
              <a:endParaRPr lang="ru-RU" sz="2800" b="1" cap="none" spc="0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sp>
        <p:nvSpPr>
          <p:cNvPr id="49" name="Овал 48"/>
          <p:cNvSpPr/>
          <p:nvPr/>
        </p:nvSpPr>
        <p:spPr>
          <a:xfrm>
            <a:off x="5429256" y="4000504"/>
            <a:ext cx="1714512" cy="178595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5429256" y="4000504"/>
            <a:ext cx="1714512" cy="185738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8" name="Рисунок 47" descr="капп.gif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7158" y="5786454"/>
            <a:ext cx="733425" cy="895350"/>
          </a:xfrm>
          <a:prstGeom prst="rect">
            <a:avLst/>
          </a:prstGeom>
        </p:spPr>
      </p:pic>
      <p:grpSp>
        <p:nvGrpSpPr>
          <p:cNvPr id="51" name="Группа 50"/>
          <p:cNvGrpSpPr/>
          <p:nvPr/>
        </p:nvGrpSpPr>
        <p:grpSpPr>
          <a:xfrm>
            <a:off x="928662" y="357166"/>
            <a:ext cx="7715304" cy="6000792"/>
            <a:chOff x="8358214" y="357166"/>
            <a:chExt cx="7715304" cy="6000792"/>
          </a:xfrm>
        </p:grpSpPr>
        <p:grpSp>
          <p:nvGrpSpPr>
            <p:cNvPr id="58" name="Группа 57"/>
            <p:cNvGrpSpPr/>
            <p:nvPr/>
          </p:nvGrpSpPr>
          <p:grpSpPr>
            <a:xfrm>
              <a:off x="8358214" y="357166"/>
              <a:ext cx="7715304" cy="6000792"/>
              <a:chOff x="7500958" y="-642966"/>
              <a:chExt cx="7715304" cy="6000792"/>
            </a:xfrm>
          </p:grpSpPr>
          <p:grpSp>
            <p:nvGrpSpPr>
              <p:cNvPr id="53" name="Группа 52"/>
              <p:cNvGrpSpPr/>
              <p:nvPr/>
            </p:nvGrpSpPr>
            <p:grpSpPr>
              <a:xfrm>
                <a:off x="7500958" y="-642966"/>
                <a:ext cx="7715304" cy="6000792"/>
                <a:chOff x="1349352" y="864035"/>
                <a:chExt cx="6858048" cy="5429312"/>
              </a:xfrm>
            </p:grpSpPr>
            <p:sp>
              <p:nvSpPr>
                <p:cNvPr id="54" name="Скругленный прямоугольник 53"/>
                <p:cNvSpPr/>
                <p:nvPr/>
              </p:nvSpPr>
              <p:spPr>
                <a:xfrm>
                  <a:off x="1349352" y="864035"/>
                  <a:ext cx="6858048" cy="5429312"/>
                </a:xfrm>
                <a:prstGeom prst="roundRect">
                  <a:avLst/>
                </a:prstGeom>
                <a:solidFill>
                  <a:srgbClr val="C5D8A0"/>
                </a:solidFill>
                <a:ln>
                  <a:noFill/>
                </a:ln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softEdge rad="1270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55" name="Рисунок 54" descr="005.png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675142" y="2738441"/>
                  <a:ext cx="1892699" cy="346144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56" name="Овал 55"/>
              <p:cNvSpPr/>
              <p:nvPr/>
            </p:nvSpPr>
            <p:spPr>
              <a:xfrm>
                <a:off x="8215338" y="4429132"/>
                <a:ext cx="500066" cy="50006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" name="Умножение 56"/>
              <p:cNvSpPr/>
              <p:nvPr/>
            </p:nvSpPr>
            <p:spPr>
              <a:xfrm>
                <a:off x="8143900" y="4357694"/>
                <a:ext cx="642942" cy="642942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0" name="Прямоугольник 49"/>
            <p:cNvSpPr/>
            <p:nvPr/>
          </p:nvSpPr>
          <p:spPr>
            <a:xfrm>
              <a:off x="8786842" y="1357298"/>
              <a:ext cx="6072262" cy="26161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3200" b="1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Число делится </a:t>
              </a:r>
              <a:r>
                <a:rPr lang="ru-RU" sz="36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на 2 </a:t>
              </a:r>
              <a:r>
                <a:rPr lang="ru-RU" sz="3200" b="1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тогда и только тогда, когда его </a:t>
              </a:r>
              <a:r>
                <a:rPr lang="ru-RU" sz="3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последняя цифра</a:t>
              </a:r>
            </a:p>
            <a:p>
              <a:pPr algn="ctr"/>
              <a:r>
                <a:rPr lang="ru-RU" sz="3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делится на 2, </a:t>
              </a:r>
            </a:p>
            <a:p>
              <a:pPr algn="ctr"/>
              <a:r>
                <a:rPr lang="ru-RU" sz="3200" b="1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то есть является </a:t>
              </a:r>
              <a:r>
                <a:rPr lang="ru-RU" sz="3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чётной</a:t>
              </a:r>
              <a:r>
                <a:rPr lang="ru-RU" sz="3200" b="1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  <a:endParaRPr lang="ru-RU" sz="32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9" name="Овал 58"/>
          <p:cNvSpPr/>
          <p:nvPr/>
        </p:nvSpPr>
        <p:spPr>
          <a:xfrm>
            <a:off x="1428728" y="5214950"/>
            <a:ext cx="892943" cy="85725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" name="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8358214" y="21429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183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4.99537E-7 L 0.13194 0.6124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" y="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07308E-6 L -0.30816 0.4667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" y="2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04255E-6 L 0.20277 0.44588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" y="2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81221E-6 L -0.23577 0.15449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" y="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12673E-6 L 0.08715 0.13367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" y="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52359E-6 L 0.03577 0.27937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" y="1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audio>
              <p:cMediaNode showWhenStopped="0">
                <p:cTn id="11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</p:childTnLst>
        </p:cTn>
      </p:par>
    </p:tnLst>
    <p:bldLst>
      <p:bldP spid="4" grpId="0"/>
      <p:bldP spid="5" grpId="0"/>
      <p:bldP spid="13" grpId="0"/>
      <p:bldP spid="14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4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юля\Рабочий стол\лев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0"/>
            <a:ext cx="7115175" cy="1866900"/>
          </a:xfrm>
          <a:prstGeom prst="rect">
            <a:avLst/>
          </a:prstGeom>
          <a:noFill/>
        </p:spPr>
      </p:pic>
      <p:pic>
        <p:nvPicPr>
          <p:cNvPr id="35" name="Рисунок 34" descr="Копия Копия 3bbe379c164b.png"/>
          <p:cNvPicPr>
            <a:picLocks noChangeAspect="1"/>
          </p:cNvPicPr>
          <p:nvPr/>
        </p:nvPicPr>
        <p:blipFill>
          <a:blip r:embed="rId6" cstate="email"/>
          <a:srcRect l="9091" b="-40478"/>
          <a:stretch>
            <a:fillRect/>
          </a:stretch>
        </p:blipFill>
        <p:spPr>
          <a:xfrm flipH="1">
            <a:off x="7143768" y="6357958"/>
            <a:ext cx="1428760" cy="571504"/>
          </a:xfrm>
          <a:prstGeom prst="rect">
            <a:avLst/>
          </a:prstGeom>
        </p:spPr>
      </p:pic>
      <p:pic>
        <p:nvPicPr>
          <p:cNvPr id="34" name="Рисунок 33" descr="Копия Копия 3bbe379c164b.png"/>
          <p:cNvPicPr>
            <a:picLocks noChangeAspect="1"/>
          </p:cNvPicPr>
          <p:nvPr/>
        </p:nvPicPr>
        <p:blipFill>
          <a:blip r:embed="rId6" cstate="email"/>
          <a:srcRect l="9091" b="-40478"/>
          <a:stretch>
            <a:fillRect/>
          </a:stretch>
        </p:blipFill>
        <p:spPr>
          <a:xfrm flipH="1">
            <a:off x="5929322" y="6357958"/>
            <a:ext cx="1428760" cy="571504"/>
          </a:xfrm>
          <a:prstGeom prst="rect">
            <a:avLst/>
          </a:prstGeom>
        </p:spPr>
      </p:pic>
      <p:pic>
        <p:nvPicPr>
          <p:cNvPr id="36" name="Рисунок 35" descr="Копия Копия 3bbe379c164b.png"/>
          <p:cNvPicPr>
            <a:picLocks noChangeAspect="1"/>
          </p:cNvPicPr>
          <p:nvPr/>
        </p:nvPicPr>
        <p:blipFill>
          <a:blip r:embed="rId6" cstate="email"/>
          <a:srcRect l="9091" b="-40478"/>
          <a:stretch>
            <a:fillRect/>
          </a:stretch>
        </p:blipFill>
        <p:spPr>
          <a:xfrm flipH="1">
            <a:off x="4714876" y="6357958"/>
            <a:ext cx="1428760" cy="571504"/>
          </a:xfrm>
          <a:prstGeom prst="rect">
            <a:avLst/>
          </a:prstGeom>
        </p:spPr>
      </p:pic>
      <p:pic>
        <p:nvPicPr>
          <p:cNvPr id="37" name="Рисунок 36" descr="Копия Копия 3bbe379c164b.png"/>
          <p:cNvPicPr>
            <a:picLocks noChangeAspect="1"/>
          </p:cNvPicPr>
          <p:nvPr/>
        </p:nvPicPr>
        <p:blipFill>
          <a:blip r:embed="rId6" cstate="email"/>
          <a:srcRect l="9091" b="-40478"/>
          <a:stretch>
            <a:fillRect/>
          </a:stretch>
        </p:blipFill>
        <p:spPr>
          <a:xfrm flipH="1">
            <a:off x="3571868" y="6286496"/>
            <a:ext cx="1428760" cy="571504"/>
          </a:xfrm>
          <a:prstGeom prst="rect">
            <a:avLst/>
          </a:prstGeom>
        </p:spPr>
      </p:pic>
      <p:pic>
        <p:nvPicPr>
          <p:cNvPr id="38" name="Рисунок 37" descr="Копия Копия 3bbe379c164b.png"/>
          <p:cNvPicPr>
            <a:picLocks noChangeAspect="1"/>
          </p:cNvPicPr>
          <p:nvPr/>
        </p:nvPicPr>
        <p:blipFill>
          <a:blip r:embed="rId6" cstate="email"/>
          <a:srcRect l="9091" b="-40478"/>
          <a:stretch>
            <a:fillRect/>
          </a:stretch>
        </p:blipFill>
        <p:spPr>
          <a:xfrm flipH="1">
            <a:off x="2357422" y="6286496"/>
            <a:ext cx="1428760" cy="571504"/>
          </a:xfrm>
          <a:prstGeom prst="rect">
            <a:avLst/>
          </a:prstGeom>
        </p:spPr>
      </p:pic>
      <p:pic>
        <p:nvPicPr>
          <p:cNvPr id="42" name="Рисунок 41" descr="Копия Копия 3bbe379c164b.png"/>
          <p:cNvPicPr>
            <a:picLocks noChangeAspect="1"/>
          </p:cNvPicPr>
          <p:nvPr/>
        </p:nvPicPr>
        <p:blipFill>
          <a:blip r:embed="rId6" cstate="email"/>
          <a:srcRect l="9091" b="-40478"/>
          <a:stretch>
            <a:fillRect/>
          </a:stretch>
        </p:blipFill>
        <p:spPr>
          <a:xfrm flipH="1">
            <a:off x="1142976" y="6286496"/>
            <a:ext cx="1428760" cy="57150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4282" y="4791686"/>
            <a:ext cx="89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23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29124" y="1219786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ru-RU" sz="5400" b="1" cap="none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86165" y="2719984"/>
            <a:ext cx="1257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169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86116" y="1214422"/>
            <a:ext cx="89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51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286644" y="4714884"/>
            <a:ext cx="89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32</a:t>
            </a:r>
            <a:endParaRPr lang="ru-RU" sz="5400" b="1" cap="none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786050" y="4857760"/>
            <a:ext cx="1257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312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143372" y="2643182"/>
            <a:ext cx="1257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162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643570" y="3286124"/>
            <a:ext cx="89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31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357422" y="1214422"/>
            <a:ext cx="89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25</a:t>
            </a:r>
            <a:endParaRPr lang="ru-RU" sz="5400" b="1" cap="none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14678" y="2643182"/>
            <a:ext cx="89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49</a:t>
            </a:r>
            <a:endParaRPr lang="ru-RU" sz="5400" b="1" cap="none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571604" y="4786322"/>
            <a:ext cx="89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13</a:t>
            </a:r>
            <a:endParaRPr lang="ru-RU" sz="5400" b="1" cap="none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500694" y="2643182"/>
            <a:ext cx="1257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121</a:t>
            </a:r>
            <a:endParaRPr lang="ru-RU" sz="5400" b="1" cap="none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929454" y="3286124"/>
            <a:ext cx="89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11</a:t>
            </a:r>
            <a:endParaRPr lang="ru-RU" sz="5400" b="1" cap="none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85720" y="3929066"/>
            <a:ext cx="1257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265</a:t>
            </a:r>
            <a:endParaRPr lang="ru-RU" sz="5400" b="1" cap="none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286248" y="4786322"/>
            <a:ext cx="125707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234</a:t>
            </a:r>
            <a:endParaRPr lang="ru-RU" sz="5400" b="1" cap="none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500826" y="2148480"/>
            <a:ext cx="1257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319</a:t>
            </a:r>
            <a:endParaRPr lang="ru-RU" sz="5400" b="1" cap="none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315453" y="4005868"/>
            <a:ext cx="1257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220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1643050"/>
            <a:ext cx="1257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332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429520" y="1643050"/>
            <a:ext cx="1257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111</a:t>
            </a:r>
            <a:endParaRPr lang="ru-RU" sz="5400" b="1" cap="none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49" name="Группа 48"/>
          <p:cNvGrpSpPr/>
          <p:nvPr/>
        </p:nvGrpSpPr>
        <p:grpSpPr>
          <a:xfrm>
            <a:off x="5322196" y="4000504"/>
            <a:ext cx="2051754" cy="1543056"/>
            <a:chOff x="5322196" y="4000504"/>
            <a:chExt cx="2051754" cy="1543056"/>
          </a:xfrm>
        </p:grpSpPr>
        <p:pic>
          <p:nvPicPr>
            <p:cNvPr id="12" name="Рисунок 11" descr="Pamyatka_sunduk.gi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29256" y="4000504"/>
              <a:ext cx="1944694" cy="1543056"/>
            </a:xfrm>
            <a:prstGeom prst="rect">
              <a:avLst/>
            </a:prstGeom>
          </p:spPr>
        </p:pic>
        <p:sp>
          <p:nvSpPr>
            <p:cNvPr id="33" name="Прямоугольник 32"/>
            <p:cNvSpPr/>
            <p:nvPr/>
          </p:nvSpPr>
          <p:spPr>
            <a:xfrm rot="20481315">
              <a:off x="5322196" y="4071942"/>
              <a:ext cx="1713931" cy="5078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ru-RU" sz="2700" b="1" cap="none" spc="0" dirty="0" smtClean="0">
                  <a:ln w="11430"/>
                  <a:solidFill>
                    <a:srgbClr val="FFFF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подсказка</a:t>
              </a:r>
              <a:endParaRPr lang="ru-RU" sz="2700" b="1" cap="none" spc="0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pic>
        <p:nvPicPr>
          <p:cNvPr id="43" name="Рисунок 42" descr="капп.gif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7158" y="5786454"/>
            <a:ext cx="733425" cy="895350"/>
          </a:xfrm>
          <a:prstGeom prst="rect">
            <a:avLst/>
          </a:prstGeom>
        </p:spPr>
      </p:pic>
      <p:sp>
        <p:nvSpPr>
          <p:cNvPr id="50" name="Овал 49"/>
          <p:cNvSpPr/>
          <p:nvPr/>
        </p:nvSpPr>
        <p:spPr>
          <a:xfrm>
            <a:off x="5357818" y="4000504"/>
            <a:ext cx="1928826" cy="178595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5" name="Группа 64"/>
          <p:cNvGrpSpPr/>
          <p:nvPr/>
        </p:nvGrpSpPr>
        <p:grpSpPr>
          <a:xfrm>
            <a:off x="785786" y="214290"/>
            <a:ext cx="7572427" cy="6072230"/>
            <a:chOff x="8001024" y="0"/>
            <a:chExt cx="7572427" cy="6072230"/>
          </a:xfrm>
        </p:grpSpPr>
        <p:grpSp>
          <p:nvGrpSpPr>
            <p:cNvPr id="55" name="Группа 54"/>
            <p:cNvGrpSpPr/>
            <p:nvPr/>
          </p:nvGrpSpPr>
          <p:grpSpPr>
            <a:xfrm>
              <a:off x="8001024" y="0"/>
              <a:ext cx="7572427" cy="6072230"/>
              <a:chOff x="10644231" y="357166"/>
              <a:chExt cx="7572427" cy="6072230"/>
            </a:xfrm>
          </p:grpSpPr>
          <p:grpSp>
            <p:nvGrpSpPr>
              <p:cNvPr id="39" name="Группа 38"/>
              <p:cNvGrpSpPr/>
              <p:nvPr/>
            </p:nvGrpSpPr>
            <p:grpSpPr>
              <a:xfrm>
                <a:off x="10644231" y="357166"/>
                <a:ext cx="7572427" cy="6072230"/>
                <a:chOff x="2561053" y="7713599"/>
                <a:chExt cx="6440085" cy="6215106"/>
              </a:xfrm>
            </p:grpSpPr>
            <p:sp>
              <p:nvSpPr>
                <p:cNvPr id="40" name="Скругленный прямоугольник 39"/>
                <p:cNvSpPr/>
                <p:nvPr/>
              </p:nvSpPr>
              <p:spPr>
                <a:xfrm>
                  <a:off x="2561053" y="7713599"/>
                  <a:ext cx="6429420" cy="6215106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softEdge rad="63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41" name="Рисунок 40" descr="016.png"/>
                <p:cNvPicPr>
                  <a:picLocks noChangeAspect="1"/>
                </p:cNvPicPr>
                <p:nvPr/>
              </p:nvPicPr>
              <p:blipFill>
                <a:blip r:embed="rId10" cstate="email"/>
                <a:stretch>
                  <a:fillRect/>
                </a:stretch>
              </p:blipFill>
              <p:spPr>
                <a:xfrm>
                  <a:off x="6206384" y="9595354"/>
                  <a:ext cx="2794754" cy="4192132"/>
                </a:xfrm>
                <a:prstGeom prst="rect">
                  <a:avLst/>
                </a:prstGeom>
              </p:spPr>
            </p:pic>
          </p:grpSp>
          <p:sp>
            <p:nvSpPr>
              <p:cNvPr id="54" name="Овал 53"/>
              <p:cNvSpPr/>
              <p:nvPr/>
            </p:nvSpPr>
            <p:spPr>
              <a:xfrm>
                <a:off x="11144296" y="5357826"/>
                <a:ext cx="1071570" cy="857256"/>
              </a:xfrm>
              <a:prstGeom prst="ellipse">
                <a:avLst/>
              </a:prstGeom>
              <a:solidFill>
                <a:schemeClr val="accent1">
                  <a:alpha val="0"/>
                </a:schemeClr>
              </a:solidFill>
              <a:ln>
                <a:solidFill>
                  <a:schemeClr val="accent1">
                    <a:shade val="50000"/>
                    <a:alpha val="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3" name="Группа 52"/>
            <p:cNvGrpSpPr/>
            <p:nvPr/>
          </p:nvGrpSpPr>
          <p:grpSpPr>
            <a:xfrm>
              <a:off x="8572496" y="5143512"/>
              <a:ext cx="571504" cy="714380"/>
              <a:chOff x="11287172" y="5357826"/>
              <a:chExt cx="785818" cy="857256"/>
            </a:xfrm>
          </p:grpSpPr>
          <p:sp>
            <p:nvSpPr>
              <p:cNvPr id="51" name="Овал 50"/>
              <p:cNvSpPr/>
              <p:nvPr/>
            </p:nvSpPr>
            <p:spPr>
              <a:xfrm>
                <a:off x="11385443" y="5529306"/>
                <a:ext cx="642942" cy="571504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" name="Умножение 51"/>
              <p:cNvSpPr/>
              <p:nvPr/>
            </p:nvSpPr>
            <p:spPr>
              <a:xfrm>
                <a:off x="11287172" y="5357826"/>
                <a:ext cx="785818" cy="857256"/>
              </a:xfrm>
              <a:prstGeom prst="mathMultiply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6" name="Прямоугольник 45"/>
            <p:cNvSpPr/>
            <p:nvPr/>
          </p:nvSpPr>
          <p:spPr>
            <a:xfrm>
              <a:off x="8858280" y="1214422"/>
              <a:ext cx="4572000" cy="261610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ru-RU" sz="3200" b="1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Число делится </a:t>
              </a:r>
              <a:r>
                <a:rPr lang="ru-RU" sz="3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на 3 </a:t>
              </a:r>
              <a:r>
                <a:rPr lang="ru-RU" sz="3200" b="1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тогда и только тогда, когда </a:t>
              </a:r>
              <a:r>
                <a:rPr lang="ru-RU" sz="3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сумма его</a:t>
              </a:r>
            </a:p>
            <a:p>
              <a:pPr algn="ctr"/>
              <a:r>
                <a:rPr lang="ru-RU" sz="3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цифр делится на 3 </a:t>
              </a:r>
            </a:p>
            <a:p>
              <a:pPr algn="ctr"/>
              <a:r>
                <a:rPr lang="ru-RU" sz="3200" b="1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без остатка.</a:t>
              </a:r>
              <a:endParaRPr lang="ru-RU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6" name="Овал 65"/>
          <p:cNvSpPr/>
          <p:nvPr/>
        </p:nvSpPr>
        <p:spPr>
          <a:xfrm>
            <a:off x="1214414" y="5357826"/>
            <a:ext cx="785818" cy="78581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5" name="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/>
          <a:stretch>
            <a:fillRect/>
          </a:stretch>
        </p:blipFill>
        <p:spPr>
          <a:xfrm>
            <a:off x="8839200" y="21429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183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12673E-6 L -0.16476 0.1232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" y="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99537E-7 L -0.13715 0.59158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68363E-6 L 0.18593 0.66443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" y="3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11841E-6 L 0.36389 0.66374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3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57262E-7 L -0.19497 0.15449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" y="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07308E-6 L -0.03768 0.44588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" y="2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audio>
              <p:cMediaNode showWhenStopped="0">
                <p:cTn id="11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</p:childTnLst>
        </p:cTn>
      </p:par>
    </p:tnLst>
    <p:bldLst>
      <p:bldP spid="4" grpId="0"/>
      <p:bldP spid="5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9" grpId="0"/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 descr="жираф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00" y="0"/>
            <a:ext cx="6286500" cy="4000500"/>
          </a:xfrm>
          <a:prstGeom prst="rect">
            <a:avLst/>
          </a:prstGeom>
        </p:spPr>
      </p:pic>
      <p:pic>
        <p:nvPicPr>
          <p:cNvPr id="32" name="Рисунок 31" descr="Копия Копия 3bbe379c164b.png"/>
          <p:cNvPicPr>
            <a:picLocks noChangeAspect="1"/>
          </p:cNvPicPr>
          <p:nvPr/>
        </p:nvPicPr>
        <p:blipFill>
          <a:blip r:embed="rId5" cstate="email"/>
          <a:srcRect l="9091" b="-40478"/>
          <a:stretch>
            <a:fillRect/>
          </a:stretch>
        </p:blipFill>
        <p:spPr>
          <a:xfrm flipH="1">
            <a:off x="5929322" y="6357958"/>
            <a:ext cx="1428760" cy="571504"/>
          </a:xfrm>
          <a:prstGeom prst="rect">
            <a:avLst/>
          </a:prstGeom>
        </p:spPr>
      </p:pic>
      <p:pic>
        <p:nvPicPr>
          <p:cNvPr id="34" name="Рисунок 33" descr="Копия Копия 3bbe379c164b.png"/>
          <p:cNvPicPr>
            <a:picLocks noChangeAspect="1"/>
          </p:cNvPicPr>
          <p:nvPr/>
        </p:nvPicPr>
        <p:blipFill>
          <a:blip r:embed="rId5" cstate="email"/>
          <a:srcRect l="9091" b="-40478"/>
          <a:stretch>
            <a:fillRect/>
          </a:stretch>
        </p:blipFill>
        <p:spPr>
          <a:xfrm flipH="1">
            <a:off x="7143768" y="6357958"/>
            <a:ext cx="1428760" cy="571504"/>
          </a:xfrm>
          <a:prstGeom prst="rect">
            <a:avLst/>
          </a:prstGeom>
        </p:spPr>
      </p:pic>
      <p:pic>
        <p:nvPicPr>
          <p:cNvPr id="35" name="Рисунок 34" descr="Копия Копия 3bbe379c164b.png"/>
          <p:cNvPicPr>
            <a:picLocks noChangeAspect="1"/>
          </p:cNvPicPr>
          <p:nvPr/>
        </p:nvPicPr>
        <p:blipFill>
          <a:blip r:embed="rId5" cstate="email"/>
          <a:srcRect l="9091" b="-40478"/>
          <a:stretch>
            <a:fillRect/>
          </a:stretch>
        </p:blipFill>
        <p:spPr>
          <a:xfrm flipH="1">
            <a:off x="4714876" y="6357958"/>
            <a:ext cx="1428760" cy="571504"/>
          </a:xfrm>
          <a:prstGeom prst="rect">
            <a:avLst/>
          </a:prstGeom>
        </p:spPr>
      </p:pic>
      <p:pic>
        <p:nvPicPr>
          <p:cNvPr id="36" name="Рисунок 35" descr="Копия Копия 3bbe379c164b.png"/>
          <p:cNvPicPr>
            <a:picLocks noChangeAspect="1"/>
          </p:cNvPicPr>
          <p:nvPr/>
        </p:nvPicPr>
        <p:blipFill>
          <a:blip r:embed="rId5" cstate="email"/>
          <a:srcRect l="9091" b="-40478"/>
          <a:stretch>
            <a:fillRect/>
          </a:stretch>
        </p:blipFill>
        <p:spPr>
          <a:xfrm flipH="1">
            <a:off x="3571868" y="6286496"/>
            <a:ext cx="1428760" cy="571504"/>
          </a:xfrm>
          <a:prstGeom prst="rect">
            <a:avLst/>
          </a:prstGeom>
        </p:spPr>
      </p:pic>
      <p:pic>
        <p:nvPicPr>
          <p:cNvPr id="37" name="Рисунок 36" descr="Копия Копия 3bbe379c164b.png"/>
          <p:cNvPicPr>
            <a:picLocks noChangeAspect="1"/>
          </p:cNvPicPr>
          <p:nvPr/>
        </p:nvPicPr>
        <p:blipFill>
          <a:blip r:embed="rId5" cstate="email"/>
          <a:srcRect l="9091" b="-40478"/>
          <a:stretch>
            <a:fillRect/>
          </a:stretch>
        </p:blipFill>
        <p:spPr>
          <a:xfrm flipH="1">
            <a:off x="2357422" y="6286496"/>
            <a:ext cx="1428760" cy="571504"/>
          </a:xfrm>
          <a:prstGeom prst="rect">
            <a:avLst/>
          </a:prstGeom>
        </p:spPr>
      </p:pic>
      <p:pic>
        <p:nvPicPr>
          <p:cNvPr id="41" name="Рисунок 40" descr="Копия Копия 3bbe379c164b.png"/>
          <p:cNvPicPr>
            <a:picLocks noChangeAspect="1"/>
          </p:cNvPicPr>
          <p:nvPr/>
        </p:nvPicPr>
        <p:blipFill>
          <a:blip r:embed="rId5" cstate="email"/>
          <a:srcRect l="9091" b="-40478"/>
          <a:stretch>
            <a:fillRect/>
          </a:stretch>
        </p:blipFill>
        <p:spPr>
          <a:xfrm flipH="1">
            <a:off x="1142976" y="6286496"/>
            <a:ext cx="1428760" cy="57150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4714884"/>
            <a:ext cx="1257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253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29124" y="1219786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ru-RU" sz="5400" b="1" cap="none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" name="Рисунок 11" descr="Pamyatka_sunduk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9256" y="4000504"/>
            <a:ext cx="1944694" cy="154305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886165" y="2719984"/>
            <a:ext cx="1257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169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86116" y="1214422"/>
            <a:ext cx="89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51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286644" y="4714884"/>
            <a:ext cx="1257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652</a:t>
            </a:r>
            <a:endParaRPr lang="ru-RU" sz="5400" b="1" cap="none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857488" y="4714884"/>
            <a:ext cx="1257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212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86248" y="2643182"/>
            <a:ext cx="1257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165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643570" y="3286124"/>
            <a:ext cx="1257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351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357422" y="1214422"/>
            <a:ext cx="89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25</a:t>
            </a:r>
            <a:endParaRPr lang="ru-RU" sz="5400" b="1" cap="none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14678" y="2643182"/>
            <a:ext cx="89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49</a:t>
            </a:r>
            <a:endParaRPr lang="ru-RU" sz="5400" b="1" cap="none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357290" y="4714884"/>
            <a:ext cx="1257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553</a:t>
            </a:r>
            <a:endParaRPr lang="ru-RU" sz="5400" b="1" cap="none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500694" y="2643182"/>
            <a:ext cx="1257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610</a:t>
            </a:r>
            <a:endParaRPr lang="ru-RU" sz="5400" b="1" cap="none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929454" y="3286124"/>
            <a:ext cx="89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11</a:t>
            </a:r>
            <a:endParaRPr lang="ru-RU" sz="5400" b="1" cap="none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85720" y="3929066"/>
            <a:ext cx="1257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265</a:t>
            </a:r>
            <a:endParaRPr lang="ru-RU" sz="5400" b="1" cap="none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286248" y="4786322"/>
            <a:ext cx="1257075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313</a:t>
            </a:r>
            <a:endParaRPr lang="ru-RU" sz="5400" b="1" cap="none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500826" y="2148480"/>
            <a:ext cx="1257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319</a:t>
            </a:r>
            <a:endParaRPr lang="ru-RU" sz="5400" b="1" cap="none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000892" y="3929066"/>
            <a:ext cx="1257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220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1643050"/>
            <a:ext cx="1257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332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429520" y="1643050"/>
            <a:ext cx="1257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115</a:t>
            </a:r>
            <a:endParaRPr lang="ru-RU" sz="5400" b="1" cap="none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2" name="Прямоугольник 41"/>
          <p:cNvSpPr/>
          <p:nvPr/>
        </p:nvSpPr>
        <p:spPr>
          <a:xfrm rot="20442894">
            <a:off x="5411370" y="4096451"/>
            <a:ext cx="15575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подсказка</a:t>
            </a:r>
            <a:endParaRPr lang="ru-RU" sz="24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3" name="Рисунок 52" descr="капп.gif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7158" y="5786454"/>
            <a:ext cx="733425" cy="895350"/>
          </a:xfrm>
          <a:prstGeom prst="rect">
            <a:avLst/>
          </a:prstGeom>
        </p:spPr>
      </p:pic>
      <p:sp>
        <p:nvSpPr>
          <p:cNvPr id="57" name="Овал 56"/>
          <p:cNvSpPr/>
          <p:nvPr/>
        </p:nvSpPr>
        <p:spPr>
          <a:xfrm>
            <a:off x="10858544" y="5072074"/>
            <a:ext cx="1214446" cy="128588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5429256" y="4000504"/>
            <a:ext cx="1785950" cy="164307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4" name="Группа 43"/>
          <p:cNvGrpSpPr/>
          <p:nvPr/>
        </p:nvGrpSpPr>
        <p:grpSpPr>
          <a:xfrm>
            <a:off x="571472" y="642918"/>
            <a:ext cx="7572428" cy="6000816"/>
            <a:chOff x="7643834" y="500042"/>
            <a:chExt cx="7572428" cy="6000816"/>
          </a:xfrm>
        </p:grpSpPr>
        <p:grpSp>
          <p:nvGrpSpPr>
            <p:cNvPr id="56" name="Группа 55"/>
            <p:cNvGrpSpPr/>
            <p:nvPr/>
          </p:nvGrpSpPr>
          <p:grpSpPr>
            <a:xfrm>
              <a:off x="7643834" y="500042"/>
              <a:ext cx="7572428" cy="6000816"/>
              <a:chOff x="10429916" y="642918"/>
              <a:chExt cx="7572428" cy="6000816"/>
            </a:xfrm>
          </p:grpSpPr>
          <p:grpSp>
            <p:nvGrpSpPr>
              <p:cNvPr id="38" name="Группа 37"/>
              <p:cNvGrpSpPr/>
              <p:nvPr/>
            </p:nvGrpSpPr>
            <p:grpSpPr>
              <a:xfrm>
                <a:off x="10429916" y="642918"/>
                <a:ext cx="7572428" cy="6000816"/>
                <a:chOff x="2643174" y="214290"/>
                <a:chExt cx="5929354" cy="6429420"/>
              </a:xfrm>
            </p:grpSpPr>
            <p:sp>
              <p:nvSpPr>
                <p:cNvPr id="39" name="Скругленный прямоугольник 38"/>
                <p:cNvSpPr/>
                <p:nvPr/>
              </p:nvSpPr>
              <p:spPr>
                <a:xfrm>
                  <a:off x="2643174" y="214290"/>
                  <a:ext cx="5929354" cy="6429420"/>
                </a:xfrm>
                <a:prstGeom prst="round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softEdge rad="1270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40" name="Рисунок 39" descr="005.png"/>
                <p:cNvPicPr>
                  <a:picLocks noChangeAspect="1"/>
                </p:cNvPicPr>
                <p:nvPr/>
              </p:nvPicPr>
              <p:blipFill>
                <a:blip r:embed="rId9" cstate="email"/>
                <a:stretch>
                  <a:fillRect/>
                </a:stretch>
              </p:blipFill>
              <p:spPr>
                <a:xfrm>
                  <a:off x="6101964" y="552679"/>
                  <a:ext cx="2352879" cy="5913824"/>
                </a:xfrm>
                <a:prstGeom prst="rect">
                  <a:avLst/>
                </a:prstGeom>
              </p:spPr>
            </p:pic>
          </p:grpSp>
          <p:sp>
            <p:nvSpPr>
              <p:cNvPr id="54" name="Овал 53"/>
              <p:cNvSpPr/>
              <p:nvPr/>
            </p:nvSpPr>
            <p:spPr>
              <a:xfrm>
                <a:off x="11072858" y="5572140"/>
                <a:ext cx="500066" cy="50006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5" name="Умножение 54"/>
              <p:cNvSpPr/>
              <p:nvPr/>
            </p:nvSpPr>
            <p:spPr>
              <a:xfrm>
                <a:off x="11001420" y="5429264"/>
                <a:ext cx="642942" cy="785818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3" name="Прямоугольник 42"/>
            <p:cNvSpPr/>
            <p:nvPr/>
          </p:nvSpPr>
          <p:spPr>
            <a:xfrm>
              <a:off x="8143900" y="2285992"/>
              <a:ext cx="4572000" cy="169277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ru-RU" sz="3200" b="1" dirty="0" smtClean="0"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Число делится </a:t>
              </a:r>
              <a:r>
                <a:rPr lang="ru-RU" sz="3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на 5 </a:t>
              </a:r>
              <a:r>
                <a:rPr lang="ru-RU" sz="3200" b="1" dirty="0" smtClean="0"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тогда, когда последняя цифра </a:t>
              </a:r>
              <a:r>
                <a:rPr lang="ru-RU" sz="3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r>
                <a:rPr lang="ru-RU" sz="3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3200" b="1" dirty="0" smtClean="0"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или </a:t>
              </a:r>
              <a:r>
                <a:rPr lang="ru-RU" sz="3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endPara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9" name="Овал 58"/>
          <p:cNvSpPr/>
          <p:nvPr/>
        </p:nvSpPr>
        <p:spPr>
          <a:xfrm>
            <a:off x="1142976" y="5500702"/>
            <a:ext cx="642942" cy="64294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8572528" y="21429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183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68363E-6 L -0.09826 0.6540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" y="3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52359E-6 L 0.24253 0.2585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" y="1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07308E-6 L -0.06007 0.4562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" y="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1175E-6 L -0.01111 0.5874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2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0.00532 L 0.20069 0.4405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" y="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52359E-6 L -0.35799 0.2585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" y="1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audio>
              <p:cMediaNode showWhenStopped="0">
                <p:cTn id="11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</p:childTnLst>
        </p:cTn>
      </p:par>
    </p:tnLst>
    <p:bldLst>
      <p:bldP spid="4" grpId="0"/>
      <p:bldP spid="5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9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4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Рисунок 61" descr="зебра 53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488" y="-642966"/>
            <a:ext cx="6772275" cy="401955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5643570" y="3286124"/>
            <a:ext cx="89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31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8" name="Рисунок 27" descr="Копия Копия 3bbe379c164b.png"/>
          <p:cNvPicPr>
            <a:picLocks noChangeAspect="1"/>
          </p:cNvPicPr>
          <p:nvPr/>
        </p:nvPicPr>
        <p:blipFill>
          <a:blip r:embed="rId6" cstate="email"/>
          <a:srcRect l="9091" b="-40478"/>
          <a:stretch>
            <a:fillRect/>
          </a:stretch>
        </p:blipFill>
        <p:spPr>
          <a:xfrm flipH="1">
            <a:off x="5929322" y="6286520"/>
            <a:ext cx="1428760" cy="571504"/>
          </a:xfrm>
          <a:prstGeom prst="rect">
            <a:avLst/>
          </a:prstGeom>
        </p:spPr>
      </p:pic>
      <p:pic>
        <p:nvPicPr>
          <p:cNvPr id="32" name="Рисунок 31" descr="Копия Копия 3bbe379c164b.png"/>
          <p:cNvPicPr>
            <a:picLocks noChangeAspect="1"/>
          </p:cNvPicPr>
          <p:nvPr/>
        </p:nvPicPr>
        <p:blipFill>
          <a:blip r:embed="rId6" cstate="email"/>
          <a:srcRect l="9091" b="-40478"/>
          <a:stretch>
            <a:fillRect/>
          </a:stretch>
        </p:blipFill>
        <p:spPr>
          <a:xfrm flipH="1">
            <a:off x="7143768" y="6357958"/>
            <a:ext cx="1428760" cy="571504"/>
          </a:xfrm>
          <a:prstGeom prst="rect">
            <a:avLst/>
          </a:prstGeom>
        </p:spPr>
      </p:pic>
      <p:pic>
        <p:nvPicPr>
          <p:cNvPr id="35" name="Рисунок 34" descr="Копия Копия 3bbe379c164b.png"/>
          <p:cNvPicPr>
            <a:picLocks noChangeAspect="1"/>
          </p:cNvPicPr>
          <p:nvPr/>
        </p:nvPicPr>
        <p:blipFill>
          <a:blip r:embed="rId6" cstate="email"/>
          <a:srcRect l="9091" b="-40478"/>
          <a:stretch>
            <a:fillRect/>
          </a:stretch>
        </p:blipFill>
        <p:spPr>
          <a:xfrm flipH="1">
            <a:off x="4714876" y="6286520"/>
            <a:ext cx="1428760" cy="571504"/>
          </a:xfrm>
          <a:prstGeom prst="rect">
            <a:avLst/>
          </a:prstGeom>
        </p:spPr>
      </p:pic>
      <p:pic>
        <p:nvPicPr>
          <p:cNvPr id="36" name="Рисунок 35" descr="Копия Копия 3bbe379c164b.png"/>
          <p:cNvPicPr>
            <a:picLocks noChangeAspect="1"/>
          </p:cNvPicPr>
          <p:nvPr/>
        </p:nvPicPr>
        <p:blipFill>
          <a:blip r:embed="rId6" cstate="email"/>
          <a:srcRect l="9091" b="-40478"/>
          <a:stretch>
            <a:fillRect/>
          </a:stretch>
        </p:blipFill>
        <p:spPr>
          <a:xfrm flipH="1">
            <a:off x="3571868" y="6286496"/>
            <a:ext cx="1428760" cy="571504"/>
          </a:xfrm>
          <a:prstGeom prst="rect">
            <a:avLst/>
          </a:prstGeom>
        </p:spPr>
      </p:pic>
      <p:pic>
        <p:nvPicPr>
          <p:cNvPr id="37" name="Рисунок 36" descr="Копия Копия 3bbe379c164b.png"/>
          <p:cNvPicPr>
            <a:picLocks noChangeAspect="1"/>
          </p:cNvPicPr>
          <p:nvPr/>
        </p:nvPicPr>
        <p:blipFill>
          <a:blip r:embed="rId6" cstate="email"/>
          <a:srcRect l="9091" b="-40478"/>
          <a:stretch>
            <a:fillRect/>
          </a:stretch>
        </p:blipFill>
        <p:spPr>
          <a:xfrm flipH="1">
            <a:off x="2357422" y="6286496"/>
            <a:ext cx="1428760" cy="571504"/>
          </a:xfrm>
          <a:prstGeom prst="rect">
            <a:avLst/>
          </a:prstGeom>
        </p:spPr>
      </p:pic>
      <p:pic>
        <p:nvPicPr>
          <p:cNvPr id="38" name="Рисунок 37" descr="Копия Копия 3bbe379c164b.png"/>
          <p:cNvPicPr>
            <a:picLocks noChangeAspect="1"/>
          </p:cNvPicPr>
          <p:nvPr/>
        </p:nvPicPr>
        <p:blipFill>
          <a:blip r:embed="rId6" cstate="email"/>
          <a:srcRect l="9091" b="-40478"/>
          <a:stretch>
            <a:fillRect/>
          </a:stretch>
        </p:blipFill>
        <p:spPr>
          <a:xfrm flipH="1">
            <a:off x="1142976" y="6286496"/>
            <a:ext cx="1428760" cy="57150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1406" y="4791686"/>
            <a:ext cx="1257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632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00364" y="2643182"/>
            <a:ext cx="1257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361</a:t>
            </a:r>
            <a:endParaRPr lang="ru-RU" sz="5400" b="1" cap="none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" name="Рисунок 11" descr="Pamyatka_sunduk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7818" y="4143380"/>
            <a:ext cx="1944694" cy="154305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886165" y="2719984"/>
            <a:ext cx="1257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196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57290" y="1219786"/>
            <a:ext cx="89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51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286644" y="4714884"/>
            <a:ext cx="89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42</a:t>
            </a:r>
            <a:endParaRPr lang="ru-RU" sz="5400" b="1" cap="none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786050" y="4857760"/>
            <a:ext cx="1257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212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429124" y="2714620"/>
            <a:ext cx="89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16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357422" y="1214422"/>
            <a:ext cx="89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25</a:t>
            </a:r>
            <a:endParaRPr lang="ru-RU" sz="5400" b="1" cap="none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86313" y="2648546"/>
            <a:ext cx="89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49</a:t>
            </a:r>
            <a:endParaRPr lang="ru-RU" sz="5400" b="1" cap="none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571604" y="4786322"/>
            <a:ext cx="89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13</a:t>
            </a:r>
            <a:endParaRPr lang="ru-RU" sz="5400" b="1" cap="none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500694" y="2643182"/>
            <a:ext cx="1257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150</a:t>
            </a:r>
            <a:endParaRPr lang="ru-RU" sz="5400" b="1" cap="none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929454" y="3286124"/>
            <a:ext cx="1257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126</a:t>
            </a:r>
            <a:endParaRPr lang="ru-RU" sz="5400" b="1" cap="none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85720" y="3929066"/>
            <a:ext cx="1257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265</a:t>
            </a:r>
            <a:endParaRPr lang="ru-RU" sz="5400" b="1" cap="none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286248" y="4786322"/>
            <a:ext cx="1257075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522</a:t>
            </a:r>
            <a:endParaRPr lang="ru-RU" sz="5400" b="1" cap="none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500826" y="2148480"/>
            <a:ext cx="1257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324</a:t>
            </a:r>
            <a:endParaRPr lang="ru-RU" sz="5400" b="1" cap="none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143768" y="3929066"/>
            <a:ext cx="1257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220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1643050"/>
            <a:ext cx="1257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342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429520" y="1643050"/>
            <a:ext cx="1257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111</a:t>
            </a:r>
            <a:endParaRPr lang="ru-RU" sz="5400" b="1" cap="none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9" name="Рисунок 38" descr="капп.gif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7158" y="5786454"/>
            <a:ext cx="733425" cy="895350"/>
          </a:xfrm>
          <a:prstGeom prst="rect">
            <a:avLst/>
          </a:prstGeom>
        </p:spPr>
      </p:pic>
      <p:sp>
        <p:nvSpPr>
          <p:cNvPr id="49" name="Прямоугольник 48"/>
          <p:cNvSpPr/>
          <p:nvPr/>
        </p:nvSpPr>
        <p:spPr>
          <a:xfrm rot="20706349">
            <a:off x="5462638" y="4191271"/>
            <a:ext cx="154471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подсказка</a:t>
            </a:r>
            <a:endParaRPr lang="ru-RU" sz="2400" b="1" cap="none" spc="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5357818" y="4000504"/>
            <a:ext cx="1928826" cy="185738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2" name="Группа 51"/>
          <p:cNvGrpSpPr/>
          <p:nvPr/>
        </p:nvGrpSpPr>
        <p:grpSpPr>
          <a:xfrm>
            <a:off x="714348" y="571480"/>
            <a:ext cx="7858180" cy="5929378"/>
            <a:chOff x="8215338" y="285728"/>
            <a:chExt cx="7858180" cy="5929378"/>
          </a:xfrm>
        </p:grpSpPr>
        <p:grpSp>
          <p:nvGrpSpPr>
            <p:cNvPr id="47" name="Группа 46"/>
            <p:cNvGrpSpPr/>
            <p:nvPr/>
          </p:nvGrpSpPr>
          <p:grpSpPr>
            <a:xfrm>
              <a:off x="8215338" y="285728"/>
              <a:ext cx="7858180" cy="5929378"/>
              <a:chOff x="8215338" y="285728"/>
              <a:chExt cx="7858180" cy="5929378"/>
            </a:xfrm>
          </p:grpSpPr>
          <p:grpSp>
            <p:nvGrpSpPr>
              <p:cNvPr id="41" name="Группа 40"/>
              <p:cNvGrpSpPr/>
              <p:nvPr/>
            </p:nvGrpSpPr>
            <p:grpSpPr>
              <a:xfrm>
                <a:off x="8215338" y="285728"/>
                <a:ext cx="7858180" cy="5929378"/>
                <a:chOff x="9429784" y="214290"/>
                <a:chExt cx="7858180" cy="5929378"/>
              </a:xfrm>
            </p:grpSpPr>
            <p:grpSp>
              <p:nvGrpSpPr>
                <p:cNvPr id="42" name="Группа 41"/>
                <p:cNvGrpSpPr/>
                <p:nvPr/>
              </p:nvGrpSpPr>
              <p:grpSpPr>
                <a:xfrm>
                  <a:off x="9429784" y="214290"/>
                  <a:ext cx="7858180" cy="5929378"/>
                  <a:chOff x="2391626" y="-462488"/>
                  <a:chExt cx="6299939" cy="7021601"/>
                </a:xfrm>
              </p:grpSpPr>
              <p:sp>
                <p:nvSpPr>
                  <p:cNvPr id="43" name="Скругленный прямоугольник 42"/>
                  <p:cNvSpPr/>
                  <p:nvPr/>
                </p:nvSpPr>
                <p:spPr>
                  <a:xfrm>
                    <a:off x="2391626" y="-462488"/>
                    <a:ext cx="6299939" cy="7021601"/>
                  </a:xfrm>
                  <a:prstGeom prst="roundRect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>
                    <a:noFill/>
                  </a:ln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  <a:softEdge rad="127000"/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pic>
                <p:nvPicPr>
                  <p:cNvPr id="44" name="Рисунок 43" descr="005.png"/>
                  <p:cNvPicPr>
                    <a:picLocks noChangeAspect="1"/>
                  </p:cNvPicPr>
                  <p:nvPr/>
                </p:nvPicPr>
                <p:blipFill>
                  <a:blip r:embed="rId10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 r="1205" b="7251"/>
                  <a:stretch>
                    <a:fillRect/>
                  </a:stretch>
                </p:blipFill>
                <p:spPr>
                  <a:xfrm>
                    <a:off x="5885229" y="3931422"/>
                    <a:ext cx="2687300" cy="2543064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40" name="Рисунок 39" descr="мими.gif"/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4341640" y="2928934"/>
                  <a:ext cx="946027" cy="3088322"/>
                </a:xfrm>
                <a:prstGeom prst="rect">
                  <a:avLst/>
                </a:prstGeom>
              </p:spPr>
            </p:pic>
          </p:grpSp>
          <p:sp>
            <p:nvSpPr>
              <p:cNvPr id="45" name="Овал 44"/>
              <p:cNvSpPr/>
              <p:nvPr/>
            </p:nvSpPr>
            <p:spPr>
              <a:xfrm>
                <a:off x="8786842" y="5143512"/>
                <a:ext cx="500066" cy="50006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Умножение 45"/>
              <p:cNvSpPr/>
              <p:nvPr/>
            </p:nvSpPr>
            <p:spPr>
              <a:xfrm>
                <a:off x="8715404" y="5072074"/>
                <a:ext cx="642942" cy="642942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1" name="Прямоугольник 50"/>
            <p:cNvSpPr/>
            <p:nvPr/>
          </p:nvSpPr>
          <p:spPr>
            <a:xfrm>
              <a:off x="9429784" y="1071546"/>
              <a:ext cx="6000792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200" b="1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Число делится </a:t>
              </a:r>
              <a:r>
                <a:rPr lang="ru-RU" sz="3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на 2</a:t>
              </a:r>
              <a:r>
                <a:rPr lang="ru-RU" sz="3200" b="1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и </a:t>
              </a:r>
              <a:r>
                <a:rPr lang="ru-RU" sz="3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на 3 </a:t>
              </a:r>
              <a:r>
                <a:rPr lang="ru-RU" sz="3200" b="1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тогда и только тогда, когда сумма его цифр делится на 3 без остатка, а последняя цифра  0,2,4,6,8.</a:t>
              </a:r>
              <a:endParaRPr lang="ru-RU" sz="32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0" name="Овал 49"/>
          <p:cNvSpPr/>
          <p:nvPr/>
        </p:nvSpPr>
        <p:spPr>
          <a:xfrm>
            <a:off x="1214414" y="5357826"/>
            <a:ext cx="642942" cy="64294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4" name="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/>
          <a:stretch>
            <a:fillRect/>
          </a:stretch>
        </p:blipFill>
        <p:spPr>
          <a:xfrm>
            <a:off x="5786446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63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4.99537E-7 L 0.13993 0.6019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0394 L -0.29549 0.5323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" y="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07308E-6 L -0.32778 0.4562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" y="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81221E-6 L -0.24358 0.1544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0167E-6 L -0.08246 0.3626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" y="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6346E-6 L 0.34653 0.1364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" y="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audio>
              <p:cMediaNode showWhenStopped="0">
                <p:cTn id="11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</p:childTnLst>
        </p:cTn>
      </p:par>
    </p:tnLst>
    <p:bldLst>
      <p:bldP spid="19" grpId="0"/>
      <p:bldP spid="4" grpId="0"/>
      <p:bldP spid="5" grpId="0"/>
      <p:bldP spid="13" grpId="0"/>
      <p:bldP spid="14" grpId="0"/>
      <p:bldP spid="16" grpId="0"/>
      <p:bldP spid="17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9" grpId="0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4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Рисунок 53" descr="зебра 53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488" y="-519112"/>
            <a:ext cx="6772275" cy="4019550"/>
          </a:xfrm>
          <a:prstGeom prst="rect">
            <a:avLst/>
          </a:prstGeom>
        </p:spPr>
      </p:pic>
      <p:pic>
        <p:nvPicPr>
          <p:cNvPr id="28" name="Рисунок 27" descr="Копия Копия 3bbe379c164b.png"/>
          <p:cNvPicPr>
            <a:picLocks noChangeAspect="1"/>
          </p:cNvPicPr>
          <p:nvPr/>
        </p:nvPicPr>
        <p:blipFill>
          <a:blip r:embed="rId6" cstate="email"/>
          <a:srcRect l="9091" b="-40478"/>
          <a:stretch>
            <a:fillRect/>
          </a:stretch>
        </p:blipFill>
        <p:spPr>
          <a:xfrm flipH="1">
            <a:off x="5786446" y="6357958"/>
            <a:ext cx="1428760" cy="571504"/>
          </a:xfrm>
          <a:prstGeom prst="rect">
            <a:avLst/>
          </a:prstGeom>
        </p:spPr>
      </p:pic>
      <p:pic>
        <p:nvPicPr>
          <p:cNvPr id="32" name="Рисунок 31" descr="Копия Копия 3bbe379c164b.png"/>
          <p:cNvPicPr>
            <a:picLocks noChangeAspect="1"/>
          </p:cNvPicPr>
          <p:nvPr/>
        </p:nvPicPr>
        <p:blipFill>
          <a:blip r:embed="rId6" cstate="email"/>
          <a:srcRect l="9091" b="-40478"/>
          <a:stretch>
            <a:fillRect/>
          </a:stretch>
        </p:blipFill>
        <p:spPr>
          <a:xfrm flipH="1">
            <a:off x="7000892" y="6357958"/>
            <a:ext cx="1428760" cy="571504"/>
          </a:xfrm>
          <a:prstGeom prst="rect">
            <a:avLst/>
          </a:prstGeom>
        </p:spPr>
      </p:pic>
      <p:pic>
        <p:nvPicPr>
          <p:cNvPr id="35" name="Рисунок 34" descr="Копия Копия 3bbe379c164b.png"/>
          <p:cNvPicPr>
            <a:picLocks noChangeAspect="1"/>
          </p:cNvPicPr>
          <p:nvPr/>
        </p:nvPicPr>
        <p:blipFill>
          <a:blip r:embed="rId6" cstate="email"/>
          <a:srcRect l="9091" b="-40478"/>
          <a:stretch>
            <a:fillRect/>
          </a:stretch>
        </p:blipFill>
        <p:spPr>
          <a:xfrm flipH="1">
            <a:off x="4572000" y="6357958"/>
            <a:ext cx="1428760" cy="571504"/>
          </a:xfrm>
          <a:prstGeom prst="rect">
            <a:avLst/>
          </a:prstGeom>
        </p:spPr>
      </p:pic>
      <p:pic>
        <p:nvPicPr>
          <p:cNvPr id="36" name="Рисунок 35" descr="Копия Копия 3bbe379c164b.png"/>
          <p:cNvPicPr>
            <a:picLocks noChangeAspect="1"/>
          </p:cNvPicPr>
          <p:nvPr/>
        </p:nvPicPr>
        <p:blipFill>
          <a:blip r:embed="rId6" cstate="email"/>
          <a:srcRect l="9091" b="-40478"/>
          <a:stretch>
            <a:fillRect/>
          </a:stretch>
        </p:blipFill>
        <p:spPr>
          <a:xfrm flipH="1">
            <a:off x="3428992" y="6357934"/>
            <a:ext cx="1428760" cy="571504"/>
          </a:xfrm>
          <a:prstGeom prst="rect">
            <a:avLst/>
          </a:prstGeom>
        </p:spPr>
      </p:pic>
      <p:pic>
        <p:nvPicPr>
          <p:cNvPr id="37" name="Рисунок 36" descr="Копия Копия 3bbe379c164b.png"/>
          <p:cNvPicPr>
            <a:picLocks noChangeAspect="1"/>
          </p:cNvPicPr>
          <p:nvPr/>
        </p:nvPicPr>
        <p:blipFill>
          <a:blip r:embed="rId6" cstate="email"/>
          <a:srcRect l="9091" b="-40478"/>
          <a:stretch>
            <a:fillRect/>
          </a:stretch>
        </p:blipFill>
        <p:spPr>
          <a:xfrm flipH="1">
            <a:off x="2214546" y="6357934"/>
            <a:ext cx="1428760" cy="571504"/>
          </a:xfrm>
          <a:prstGeom prst="rect">
            <a:avLst/>
          </a:prstGeom>
        </p:spPr>
      </p:pic>
      <p:pic>
        <p:nvPicPr>
          <p:cNvPr id="38" name="Рисунок 37" descr="Копия Копия 3bbe379c164b.png"/>
          <p:cNvPicPr>
            <a:picLocks noChangeAspect="1"/>
          </p:cNvPicPr>
          <p:nvPr/>
        </p:nvPicPr>
        <p:blipFill>
          <a:blip r:embed="rId6" cstate="email"/>
          <a:srcRect l="9091" b="-40478"/>
          <a:stretch>
            <a:fillRect/>
          </a:stretch>
        </p:blipFill>
        <p:spPr>
          <a:xfrm flipH="1">
            <a:off x="1000100" y="6357934"/>
            <a:ext cx="1428760" cy="57150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4282" y="4791686"/>
            <a:ext cx="89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23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7554" y="2714620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ru-RU" sz="5400" b="1" cap="none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" name="Рисунок 11" descr="Pamyatka_sunduk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29256" y="4071942"/>
            <a:ext cx="1944694" cy="154305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886165" y="2719984"/>
            <a:ext cx="1257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169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57290" y="1219786"/>
            <a:ext cx="89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51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286644" y="4714884"/>
            <a:ext cx="89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32</a:t>
            </a:r>
            <a:endParaRPr lang="ru-RU" sz="5400" b="1" cap="none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786050" y="4857760"/>
            <a:ext cx="1257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225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86248" y="2714620"/>
            <a:ext cx="1257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165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643570" y="3286124"/>
            <a:ext cx="1257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325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357422" y="1214422"/>
            <a:ext cx="89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25</a:t>
            </a:r>
            <a:endParaRPr lang="ru-RU" sz="5400" b="1" cap="none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14348" y="2571744"/>
            <a:ext cx="89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49</a:t>
            </a:r>
            <a:endParaRPr lang="ru-RU" sz="5400" b="1" cap="none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571604" y="4786322"/>
            <a:ext cx="89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13</a:t>
            </a:r>
            <a:endParaRPr lang="ru-RU" sz="5400" b="1" cap="none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500694" y="2643182"/>
            <a:ext cx="1257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130</a:t>
            </a:r>
            <a:endParaRPr lang="ru-RU" sz="5400" b="1" cap="none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929454" y="3286124"/>
            <a:ext cx="89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11</a:t>
            </a:r>
            <a:endParaRPr lang="ru-RU" sz="5400" b="1" cap="none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85720" y="3929066"/>
            <a:ext cx="1257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420</a:t>
            </a:r>
            <a:endParaRPr lang="ru-RU" sz="5400" b="1" cap="none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286248" y="4786322"/>
            <a:ext cx="1257075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64</a:t>
            </a:r>
            <a:r>
              <a:rPr lang="ru-RU" sz="5400" b="1" cap="none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endParaRPr lang="ru-RU" sz="5400" b="1" cap="none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500826" y="2148480"/>
            <a:ext cx="1257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</a:t>
            </a:r>
            <a:r>
              <a:rPr lang="ru-RU" sz="5400" b="1" cap="none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45</a:t>
            </a:r>
            <a:endParaRPr lang="ru-RU" sz="5400" b="1" cap="none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215206" y="4000504"/>
            <a:ext cx="1257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220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1643050"/>
            <a:ext cx="1257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315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429520" y="1643050"/>
            <a:ext cx="1257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111</a:t>
            </a:r>
            <a:endParaRPr lang="ru-RU" sz="5400" b="1" cap="none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9" name="Рисунок 38" descr="капп.gif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7158" y="5786454"/>
            <a:ext cx="733425" cy="895350"/>
          </a:xfrm>
          <a:prstGeom prst="rect">
            <a:avLst/>
          </a:prstGeom>
        </p:spPr>
      </p:pic>
      <p:sp>
        <p:nvSpPr>
          <p:cNvPr id="42" name="Прямоугольник 41"/>
          <p:cNvSpPr/>
          <p:nvPr/>
        </p:nvSpPr>
        <p:spPr>
          <a:xfrm rot="20706349">
            <a:off x="5462638" y="4133889"/>
            <a:ext cx="154471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подсказка</a:t>
            </a:r>
            <a:endParaRPr lang="ru-RU" sz="2400" b="1" cap="none" spc="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5357818" y="4000504"/>
            <a:ext cx="1928826" cy="157163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1" name="Группа 50"/>
          <p:cNvGrpSpPr/>
          <p:nvPr/>
        </p:nvGrpSpPr>
        <p:grpSpPr>
          <a:xfrm>
            <a:off x="571472" y="214290"/>
            <a:ext cx="7559886" cy="6072230"/>
            <a:chOff x="7858148" y="500042"/>
            <a:chExt cx="7559886" cy="6072230"/>
          </a:xfrm>
        </p:grpSpPr>
        <p:grpSp>
          <p:nvGrpSpPr>
            <p:cNvPr id="49" name="Группа 48"/>
            <p:cNvGrpSpPr/>
            <p:nvPr/>
          </p:nvGrpSpPr>
          <p:grpSpPr>
            <a:xfrm>
              <a:off x="7858148" y="500042"/>
              <a:ext cx="7559886" cy="6072230"/>
              <a:chOff x="8072462" y="571480"/>
              <a:chExt cx="7559886" cy="6072230"/>
            </a:xfrm>
          </p:grpSpPr>
          <p:grpSp>
            <p:nvGrpSpPr>
              <p:cNvPr id="59" name="Группа 58"/>
              <p:cNvGrpSpPr/>
              <p:nvPr/>
            </p:nvGrpSpPr>
            <p:grpSpPr>
              <a:xfrm>
                <a:off x="8072462" y="571480"/>
                <a:ext cx="7559886" cy="6072230"/>
                <a:chOff x="9144000" y="357166"/>
                <a:chExt cx="7559886" cy="6072230"/>
              </a:xfrm>
            </p:grpSpPr>
            <p:sp>
              <p:nvSpPr>
                <p:cNvPr id="43" name="Скругленный прямоугольник 42"/>
                <p:cNvSpPr/>
                <p:nvPr/>
              </p:nvSpPr>
              <p:spPr>
                <a:xfrm>
                  <a:off x="9144000" y="357166"/>
                  <a:ext cx="7559886" cy="6072230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softEdge rad="63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57" name="Рисунок 56" descr="ми.gif"/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3787502" y="3857628"/>
                  <a:ext cx="1571636" cy="2029701"/>
                </a:xfrm>
                <a:prstGeom prst="rect">
                  <a:avLst/>
                </a:prstGeom>
              </p:spPr>
            </p:pic>
            <p:pic>
              <p:nvPicPr>
                <p:cNvPr id="58" name="Рисунок 57" descr="016.png"/>
                <p:cNvPicPr>
                  <a:picLocks noChangeAspect="1"/>
                </p:cNvPicPr>
                <p:nvPr/>
              </p:nvPicPr>
              <p:blipFill>
                <a:blip r:embed="rId11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 b="6879"/>
                <a:stretch>
                  <a:fillRect/>
                </a:stretch>
              </p:blipFill>
              <p:spPr>
                <a:xfrm>
                  <a:off x="13287436" y="4000504"/>
                  <a:ext cx="3143272" cy="2154143"/>
                </a:xfrm>
                <a:prstGeom prst="rect">
                  <a:avLst/>
                </a:prstGeom>
              </p:spPr>
            </p:pic>
          </p:grpSp>
          <p:grpSp>
            <p:nvGrpSpPr>
              <p:cNvPr id="45" name="Группа 44"/>
              <p:cNvGrpSpPr/>
              <p:nvPr/>
            </p:nvGrpSpPr>
            <p:grpSpPr>
              <a:xfrm>
                <a:off x="8572496" y="5429264"/>
                <a:ext cx="571504" cy="714380"/>
                <a:chOff x="11287172" y="5357826"/>
                <a:chExt cx="785818" cy="857256"/>
              </a:xfrm>
            </p:grpSpPr>
            <p:sp>
              <p:nvSpPr>
                <p:cNvPr id="46" name="Овал 45"/>
                <p:cNvSpPr/>
                <p:nvPr/>
              </p:nvSpPr>
              <p:spPr>
                <a:xfrm>
                  <a:off x="11358610" y="5500702"/>
                  <a:ext cx="642942" cy="571504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7" name="Умножение 46"/>
                <p:cNvSpPr/>
                <p:nvPr/>
              </p:nvSpPr>
              <p:spPr>
                <a:xfrm>
                  <a:off x="11287172" y="5357826"/>
                  <a:ext cx="785818" cy="857256"/>
                </a:xfrm>
                <a:prstGeom prst="mathMultiply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sp>
          <p:nvSpPr>
            <p:cNvPr id="44" name="Прямоугольник 43"/>
            <p:cNvSpPr/>
            <p:nvPr/>
          </p:nvSpPr>
          <p:spPr>
            <a:xfrm>
              <a:off x="8715404" y="1428736"/>
              <a:ext cx="6143668" cy="26161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3200" b="1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Число делится </a:t>
              </a:r>
              <a:r>
                <a:rPr lang="ru-RU" sz="3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на 3  </a:t>
              </a:r>
              <a:r>
                <a:rPr lang="ru-RU" sz="3200" b="1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и </a:t>
              </a:r>
              <a:r>
                <a:rPr lang="ru-RU" sz="3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на 5</a:t>
              </a:r>
            </a:p>
            <a:p>
              <a:pPr algn="ctr"/>
              <a:r>
                <a:rPr lang="ru-RU" sz="3200" b="1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тогда и только тогда, когда сумма его цифр делится на 3 </a:t>
              </a:r>
            </a:p>
            <a:p>
              <a:pPr algn="ctr"/>
              <a:r>
                <a:rPr lang="ru-RU" sz="3200" b="1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без остатка, а  последняя цифра 5 или 0</a:t>
              </a:r>
              <a:endParaRPr lang="ru-RU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0" name="Овал 49"/>
          <p:cNvSpPr/>
          <p:nvPr/>
        </p:nvSpPr>
        <p:spPr>
          <a:xfrm>
            <a:off x="1071538" y="5072074"/>
            <a:ext cx="642942" cy="71438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2" name="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/>
          <a:stretch>
            <a:fillRect/>
          </a:stretch>
        </p:blipFill>
        <p:spPr>
          <a:xfrm>
            <a:off x="214282" y="214290"/>
            <a:ext cx="304800" cy="304800"/>
          </a:xfrm>
          <a:prstGeom prst="rect">
            <a:avLst/>
          </a:prstGeom>
        </p:spPr>
      </p:pic>
      <p:pic>
        <p:nvPicPr>
          <p:cNvPr id="53" name="5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3"/>
          <a:stretch>
            <a:fillRect/>
          </a:stretch>
        </p:blipFill>
        <p:spPr>
          <a:xfrm>
            <a:off x="8643966" y="14285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52359E-6 L 0.37639 0.2689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" y="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6346E-6 L -0.32274 0.1572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" y="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4.99537E-7 L 0.2658 0.6019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12673E-6 L 0.22899 0.1336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" y="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51526E-6 L -0.05139 0.5284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4255E-6 L 0.30903 0.45629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" y="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audio>
              <p:cMediaNode showWhenStopped="0">
                <p:cTn id="1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showWhenStopped="0">
                <p:cTn id="113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</p:childTnLst>
        </p:cTn>
      </p:par>
    </p:tnLst>
    <p:bldLst>
      <p:bldP spid="4" grpId="0"/>
      <p:bldP spid="5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9" grpId="0"/>
      <p:bldP spid="3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Управляющая кнопка: настраиваемая 15">
            <a:hlinkClick r:id="rId4" action="ppaction://hlinksldjump" highlightClick="1"/>
          </p:cNvPr>
          <p:cNvSpPr/>
          <p:nvPr/>
        </p:nvSpPr>
        <p:spPr>
          <a:xfrm>
            <a:off x="4929190" y="5214949"/>
            <a:ext cx="857256" cy="642942"/>
          </a:xfrm>
          <a:prstGeom prst="actionButtonBlank">
            <a:avLst/>
          </a:prstGeom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настраиваемая 17">
            <a:hlinkClick r:id="rId4" action="ppaction://hlinksldjump" highlightClick="1"/>
          </p:cNvPr>
          <p:cNvSpPr/>
          <p:nvPr/>
        </p:nvSpPr>
        <p:spPr>
          <a:xfrm>
            <a:off x="5081590" y="5367349"/>
            <a:ext cx="857256" cy="642942"/>
          </a:xfrm>
          <a:prstGeom prst="actionButtonBlank">
            <a:avLst/>
          </a:prstGeom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Рисунок 37" descr="madagascar-497435_1280.thumbnail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71670" y="5038259"/>
            <a:ext cx="2428892" cy="1819741"/>
          </a:xfrm>
          <a:prstGeom prst="rect">
            <a:avLst/>
          </a:prstGeom>
        </p:spPr>
      </p:pic>
      <p:graphicFrame>
        <p:nvGraphicFramePr>
          <p:cNvPr id="23" name="Схема 22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7" name="Управляющая кнопка: настраиваемая 6">
            <a:hlinkClick r:id="rId10" action="ppaction://hlinksldjump" highlightClick="1"/>
          </p:cNvPr>
          <p:cNvSpPr/>
          <p:nvPr/>
        </p:nvSpPr>
        <p:spPr>
          <a:xfrm>
            <a:off x="7358082" y="6357958"/>
            <a:ext cx="1714480" cy="428628"/>
          </a:xfrm>
          <a:prstGeom prst="actionButtonBlank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Comic Sans MS" pitchFamily="66" charset="0"/>
              </a:rPr>
              <a:t>ресурсы</a:t>
            </a:r>
            <a:endParaRPr lang="ru-RU" sz="2000" b="1" i="1" dirty="0">
              <a:latin typeface="Comic Sans MS" pitchFamily="66" charset="0"/>
            </a:endParaRPr>
          </a:p>
        </p:txBody>
      </p:sp>
      <p:sp>
        <p:nvSpPr>
          <p:cNvPr id="9" name="Управляющая кнопка: настраиваемая 8">
            <a:hlinkClick r:id="rId11" action="ppaction://hlinksldjump" highlightClick="1"/>
          </p:cNvPr>
          <p:cNvSpPr/>
          <p:nvPr/>
        </p:nvSpPr>
        <p:spPr>
          <a:xfrm>
            <a:off x="4143372" y="5572140"/>
            <a:ext cx="1714480" cy="428628"/>
          </a:xfrm>
          <a:prstGeom prst="actionButtonBlank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Comic Sans MS" pitchFamily="66" charset="0"/>
              </a:rPr>
              <a:t>начать игру</a:t>
            </a:r>
            <a:endParaRPr lang="ru-RU" sz="2000" b="1" i="1" dirty="0">
              <a:latin typeface="Comic Sans MS" pitchFamily="66" charset="0"/>
            </a:endParaRPr>
          </a:p>
        </p:txBody>
      </p:sp>
      <p:sp>
        <p:nvSpPr>
          <p:cNvPr id="10" name="Управляющая кнопка: настраиваемая 9">
            <a:hlinkClick r:id="" action="ppaction://hlinkshowjump?jump=endshow" highlightClick="1"/>
          </p:cNvPr>
          <p:cNvSpPr/>
          <p:nvPr/>
        </p:nvSpPr>
        <p:spPr>
          <a:xfrm>
            <a:off x="142876" y="6286520"/>
            <a:ext cx="1714480" cy="428628"/>
          </a:xfrm>
          <a:prstGeom prst="actionButtonBlank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Comic Sans MS" pitchFamily="66" charset="0"/>
              </a:rPr>
              <a:t>выход</a:t>
            </a:r>
            <a:endParaRPr lang="ru-RU" sz="2000" b="1" i="1" dirty="0">
              <a:latin typeface="Comic Sans MS" pitchFamily="66" charset="0"/>
            </a:endParaRPr>
          </a:p>
        </p:txBody>
      </p:sp>
      <p:pic>
        <p:nvPicPr>
          <p:cNvPr id="12" name="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/>
          <a:stretch>
            <a:fillRect/>
          </a:stretch>
        </p:blipFill>
        <p:spPr>
          <a:xfrm>
            <a:off x="8643966" y="42860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10)">
                                      <p:cBhvr>
                                        <p:cTn id="6" dur="6397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3528</TotalTime>
  <Words>400</Words>
  <Application>Microsoft Office PowerPoint</Application>
  <PresentationFormat>Экран (4:3)</PresentationFormat>
  <Paragraphs>176</Paragraphs>
  <Slides>11</Slides>
  <Notes>2</Notes>
  <HiddenSlides>5</HiddenSlides>
  <MMClips>11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dasha</dc:creator>
  <cp:lastModifiedBy>yulia</cp:lastModifiedBy>
  <cp:revision>238</cp:revision>
  <dcterms:created xsi:type="dcterms:W3CDTF">2002-12-31T21:37:05Z</dcterms:created>
  <dcterms:modified xsi:type="dcterms:W3CDTF">2011-05-31T06:46:54Z</dcterms:modified>
</cp:coreProperties>
</file>