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3" r:id="rId2"/>
    <p:sldId id="273" r:id="rId3"/>
    <p:sldId id="266" r:id="rId4"/>
    <p:sldId id="262" r:id="rId5"/>
    <p:sldId id="260" r:id="rId6"/>
    <p:sldId id="259" r:id="rId7"/>
    <p:sldId id="258" r:id="rId8"/>
    <p:sldId id="261" r:id="rId9"/>
    <p:sldId id="270" r:id="rId10"/>
    <p:sldId id="285" r:id="rId11"/>
    <p:sldId id="263" r:id="rId12"/>
    <p:sldId id="272" r:id="rId13"/>
    <p:sldId id="286" r:id="rId14"/>
    <p:sldId id="294" r:id="rId15"/>
    <p:sldId id="298" r:id="rId16"/>
    <p:sldId id="291" r:id="rId17"/>
    <p:sldId id="295" r:id="rId18"/>
    <p:sldId id="292" r:id="rId19"/>
    <p:sldId id="290" r:id="rId20"/>
    <p:sldId id="300" r:id="rId21"/>
    <p:sldId id="282" r:id="rId22"/>
    <p:sldId id="301" r:id="rId23"/>
    <p:sldId id="302" r:id="rId24"/>
    <p:sldId id="293" r:id="rId25"/>
    <p:sldId id="297" r:id="rId26"/>
    <p:sldId id="279" r:id="rId27"/>
    <p:sldId id="284" r:id="rId28"/>
    <p:sldId id="303" r:id="rId29"/>
    <p:sldId id="267" r:id="rId30"/>
    <p:sldId id="281" r:id="rId31"/>
    <p:sldId id="296" r:id="rId32"/>
    <p:sldId id="287" r:id="rId33"/>
    <p:sldId id="289" r:id="rId34"/>
    <p:sldId id="299" r:id="rId35"/>
    <p:sldId id="288" r:id="rId36"/>
    <p:sldId id="27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50A67-6CF3-49E7-8B06-1A0EA0C4D331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4BBD1-744D-4B14-8423-3879B451B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BBD1-744D-4B14-8423-3879B451B6B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BBD1-744D-4B14-8423-3879B451B6B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45F4-E30A-4883-A5B8-B39F4B3B668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96884D-38E0-4380-A79F-83B3F007DA6F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355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BBD1-744D-4B14-8423-3879B451B6B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BBD1-744D-4B14-8423-3879B451B6B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BBD1-744D-4B14-8423-3879B451B6B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BBD1-744D-4B14-8423-3879B451B6B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BBD1-744D-4B14-8423-3879B451B6B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BBD1-744D-4B14-8423-3879B451B6B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BBD1-744D-4B14-8423-3879B451B6B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8A815-0488-4B69-B430-7B7BE8AAADC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52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BBD1-744D-4B14-8423-3879B451B6B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6D072A-4BBE-4CA2-97C3-F03D119017D8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BBD1-744D-4B14-8423-3879B451B6B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BBD1-744D-4B14-8423-3879B451B6B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BBD1-744D-4B14-8423-3879B451B6B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BBD1-744D-4B14-8423-3879B451B6B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62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96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5629C8-2339-4501-B622-AF7CEC798BD0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BBD1-744D-4B14-8423-3879B451B6B1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BBD1-744D-4B14-8423-3879B451B6B1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BBD1-744D-4B14-8423-3879B451B6B1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6A19DD-6E52-4F4F-BCF7-77A0AD3F09D1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0B6A7E-8315-4E7A-8CFC-2CE1E1BD41F9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394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BBD1-744D-4B14-8423-3879B451B6B1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BBD1-744D-4B14-8423-3879B451B6B1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BBD1-744D-4B14-8423-3879B451B6B1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BBD1-744D-4B14-8423-3879B451B6B1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BBD1-744D-4B14-8423-3879B451B6B1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BBD1-744D-4B14-8423-3879B451B6B1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0BFF0C-AA4E-45C6-BDA9-36FD8B9FE8DD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7E9BBC-8791-45F2-9E01-52CBC6FE1EEE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8D0C7B-48F8-4369-884C-41C2B434A32D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91022-8987-4B59-BB96-50669CD672E5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6913C-B1DD-44BB-BD58-47C57864897D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D7C78-5239-4F7A-959B-70347031E088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324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8909-2228-40EB-BDB0-B44D0F9DAA39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1BF8-0B68-4C8E-A0D9-D180A68C0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8909-2228-40EB-BDB0-B44D0F9DAA39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1BF8-0B68-4C8E-A0D9-D180A68C0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8909-2228-40EB-BDB0-B44D0F9DAA39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1BF8-0B68-4C8E-A0D9-D180A68C0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8909-2228-40EB-BDB0-B44D0F9DAA39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1BF8-0B68-4C8E-A0D9-D180A68C0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8909-2228-40EB-BDB0-B44D0F9DAA39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1BF8-0B68-4C8E-A0D9-D180A68C0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8909-2228-40EB-BDB0-B44D0F9DAA39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1BF8-0B68-4C8E-A0D9-D180A68C0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8909-2228-40EB-BDB0-B44D0F9DAA39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1BF8-0B68-4C8E-A0D9-D180A68C0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8909-2228-40EB-BDB0-B44D0F9DAA39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1BF8-0B68-4C8E-A0D9-D180A68C0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8909-2228-40EB-BDB0-B44D0F9DAA39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1BF8-0B68-4C8E-A0D9-D180A68C0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8909-2228-40EB-BDB0-B44D0F9DAA39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1BF8-0B68-4C8E-A0D9-D180A68C0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8909-2228-40EB-BDB0-B44D0F9DAA39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1BF8-0B68-4C8E-A0D9-D180A68C0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78909-2228-40EB-BDB0-B44D0F9DAA39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31BF8-0B68-4C8E-A0D9-D180A68C0A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428604"/>
            <a:ext cx="735811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Тема: «Моя творческая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деятельность»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Автор презентации: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Глушкова Л.П.-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учитель изобразительного искусства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(первая квалификационная категория)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МБОУ «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Усть-Удинская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СОШ №2»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AM_2739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428596" y="214290"/>
            <a:ext cx="8286808" cy="628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285860"/>
            <a:ext cx="71437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Гобелены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313"/>
            <a:ext cx="8229600" cy="6429375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55652" name="Picture 4" descr="SAM_4871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4071938" y="285728"/>
            <a:ext cx="4714904" cy="628654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8" y="500043"/>
            <a:ext cx="3555319" cy="2492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Гобелены можно</a:t>
            </a:r>
          </a:p>
          <a:p>
            <a:pPr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использовать в быту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AM_2504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395288" y="333375"/>
            <a:ext cx="8280400" cy="6335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AM_4873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1857356" y="214290"/>
            <a:ext cx="6572296" cy="6429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angle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57158" y="3071810"/>
            <a:ext cx="58579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ножкам мягко!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AM_4605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1428728" y="571480"/>
            <a:ext cx="7215238" cy="5643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70C0"/>
            </a:solidFill>
          </a:ln>
          <a:effectLst>
            <a:glow rad="101600">
              <a:srgbClr val="FF0000">
                <a:alpha val="60000"/>
              </a:srgbClr>
            </a:glo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" name="Прямоугольник 2"/>
          <p:cNvSpPr/>
          <p:nvPr/>
        </p:nvSpPr>
        <p:spPr>
          <a:xfrm>
            <a:off x="500034" y="2967335"/>
            <a:ext cx="6357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Сижу как «царь»!</a:t>
            </a:r>
          </a:p>
          <a:p>
            <a:pPr>
              <a:defRPr/>
            </a:pP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 да еще </a:t>
            </a:r>
          </a:p>
          <a:p>
            <a:pPr>
              <a:defRPr/>
            </a:pP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в вязаном шарфе)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AM_4603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214313" y="285750"/>
            <a:ext cx="4857750" cy="6357938"/>
          </a:xfrm>
          <a:prstGeom prst="rect">
            <a:avLst/>
          </a:prstGeom>
          <a:ln>
            <a:noFill/>
          </a:ln>
          <a:effectLst>
            <a:glow rad="101600">
              <a:srgbClr val="7030A0">
                <a:alpha val="60000"/>
              </a:srgbClr>
            </a:glow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642918"/>
            <a:ext cx="700785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Вязание на спицах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AM_4584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3286116" y="357166"/>
            <a:ext cx="5072063" cy="6286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30003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/>
                <a:solidFill>
                  <a:srgbClr val="FF0000"/>
                </a:solidFill>
              </a:rPr>
              <a:t>Вязаный</a:t>
            </a:r>
          </a:p>
          <a:p>
            <a:pPr algn="ctr">
              <a:defRPr/>
            </a:pPr>
            <a:r>
              <a:rPr lang="ru-RU" sz="4400" b="1" dirty="0" smtClean="0">
                <a:ln/>
                <a:solidFill>
                  <a:srgbClr val="FF0000"/>
                </a:solidFill>
              </a:rPr>
              <a:t> детский </a:t>
            </a:r>
          </a:p>
          <a:p>
            <a:pPr algn="ctr">
              <a:defRPr/>
            </a:pPr>
            <a:r>
              <a:rPr lang="ru-RU" sz="4400" b="1" dirty="0" smtClean="0">
                <a:ln/>
                <a:solidFill>
                  <a:srgbClr val="FF0000"/>
                </a:solidFill>
              </a:rPr>
              <a:t>костюмчик</a:t>
            </a:r>
            <a:endParaRPr lang="ru-RU" sz="4400" b="1" dirty="0">
              <a:ln/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AM_4587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357158" y="214290"/>
            <a:ext cx="8358246" cy="6643710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462587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153604" name="WordArt 6"/>
          <p:cNvSpPr>
            <a:spLocks noChangeArrowheads="1" noChangeShapeType="1" noTextEdit="1"/>
          </p:cNvSpPr>
          <p:nvPr/>
        </p:nvSpPr>
        <p:spPr bwMode="auto">
          <a:xfrm>
            <a:off x="755650" y="620713"/>
            <a:ext cx="7777163" cy="5329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    </a:t>
            </a: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Люблю </a:t>
            </a: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искусство:</a:t>
            </a:r>
          </a:p>
          <a:p>
            <a:pPr algn="ctr"/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люблю рисовать, очень люблю музыку,</a:t>
            </a:r>
          </a:p>
          <a:p>
            <a:pPr algn="ctr"/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 в свободное от работы время вяжу на спицах, </a:t>
            </a:r>
          </a:p>
          <a:p>
            <a:pPr algn="ctr"/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работаю крючком - создаю гобелены)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0" grpId="0"/>
      <p:bldP spid="3758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AM_4548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1214414" y="500042"/>
            <a:ext cx="6858048" cy="5000660"/>
          </a:xfrm>
          <a:prstGeom prst="rect">
            <a:avLst/>
          </a:prstGeom>
          <a:ln>
            <a:noFill/>
          </a:ln>
          <a:effectLst>
            <a:glow rad="101600">
              <a:srgbClr val="C00000">
                <a:alpha val="60000"/>
              </a:srgbClr>
            </a:glo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14414" y="5357825"/>
            <a:ext cx="50006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Вот такая сладкая </a:t>
            </a:r>
          </a:p>
          <a:p>
            <a:pPr algn="ctr">
              <a:defRPr/>
            </a:pP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парочка!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0761" y="5929330"/>
            <a:ext cx="314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(Вязанные жилеты)</a:t>
            </a:r>
            <a:endParaRPr lang="ru-RU"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176132" name="Picture 4" descr="SAM_5625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6072198" y="571480"/>
            <a:ext cx="285752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EB96B8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1071563" y="1052513"/>
            <a:ext cx="2357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600" dirty="0"/>
          </a:p>
        </p:txBody>
      </p:sp>
      <p:pic>
        <p:nvPicPr>
          <p:cNvPr id="7" name="Picture 4" descr="SAM_4852"/>
          <p:cNvPicPr>
            <a:picLocks noChangeAspect="1" noChangeArrowheads="1"/>
          </p:cNvPicPr>
          <p:nvPr/>
        </p:nvPicPr>
        <p:blipFill>
          <a:blip r:embed="rId4" cstate="email">
            <a:lum contrast="40000"/>
          </a:blip>
          <a:srcRect/>
          <a:stretch>
            <a:fillRect/>
          </a:stretch>
        </p:blipFill>
        <p:spPr bwMode="auto">
          <a:xfrm>
            <a:off x="357158" y="214290"/>
            <a:ext cx="2857520" cy="3714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SAM_5173"/>
          <p:cNvPicPr>
            <a:picLocks noChangeAspect="1" noChangeArrowheads="1"/>
          </p:cNvPicPr>
          <p:nvPr/>
        </p:nvPicPr>
        <p:blipFill>
          <a:blip r:embed="rId5" cstate="email">
            <a:lum contrast="30000"/>
          </a:blip>
          <a:srcRect/>
          <a:stretch>
            <a:fillRect/>
          </a:stretch>
        </p:blipFill>
        <p:spPr bwMode="auto">
          <a:xfrm>
            <a:off x="6429388" y="3214686"/>
            <a:ext cx="2428892" cy="2000264"/>
          </a:xfrm>
          <a:prstGeom prst="rect">
            <a:avLst/>
          </a:prstGeom>
          <a:ln>
            <a:noFill/>
          </a:ln>
          <a:effectLst>
            <a:glow rad="101600">
              <a:srgbClr val="FF0000">
                <a:alpha val="60000"/>
              </a:srgbClr>
            </a:glow>
            <a:softEdge rad="112500"/>
          </a:effectLst>
        </p:spPr>
      </p:pic>
      <p:pic>
        <p:nvPicPr>
          <p:cNvPr id="9" name="Picture 4" descr="SAM_4837"/>
          <p:cNvPicPr>
            <a:picLocks noChangeAspect="1" noChangeArrowheads="1"/>
          </p:cNvPicPr>
          <p:nvPr/>
        </p:nvPicPr>
        <p:blipFill>
          <a:blip r:embed="rId6" cstate="email">
            <a:lum contrast="30000"/>
          </a:blip>
          <a:srcRect/>
          <a:stretch>
            <a:fillRect/>
          </a:stretch>
        </p:blipFill>
        <p:spPr bwMode="auto">
          <a:xfrm>
            <a:off x="3214678" y="500042"/>
            <a:ext cx="2714644" cy="3143248"/>
          </a:xfrm>
          <a:prstGeom prst="rect">
            <a:avLst/>
          </a:prstGeom>
          <a:ln>
            <a:noFill/>
          </a:ln>
          <a:effectLst>
            <a:glow rad="101600">
              <a:srgbClr val="C00000">
                <a:alpha val="60000"/>
              </a:srgbClr>
            </a:glow>
            <a:softEdge rad="112500"/>
          </a:effectLst>
        </p:spPr>
      </p:pic>
      <p:pic>
        <p:nvPicPr>
          <p:cNvPr id="10" name="Picture 4" descr="SAM_4844"/>
          <p:cNvPicPr>
            <a:picLocks noChangeAspect="1" noChangeArrowheads="1"/>
          </p:cNvPicPr>
          <p:nvPr/>
        </p:nvPicPr>
        <p:blipFill>
          <a:blip r:embed="rId7" cstate="email">
            <a:lum contrast="20000"/>
          </a:blip>
          <a:srcRect/>
          <a:stretch>
            <a:fillRect/>
          </a:stretch>
        </p:blipFill>
        <p:spPr bwMode="auto">
          <a:xfrm>
            <a:off x="571472" y="3929066"/>
            <a:ext cx="2714644" cy="271464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1" name="Picture 4" descr="SAM_4699"/>
          <p:cNvPicPr>
            <a:picLocks noChangeAspect="1" noChangeArrowheads="1"/>
          </p:cNvPicPr>
          <p:nvPr/>
        </p:nvPicPr>
        <p:blipFill>
          <a:blip r:embed="rId8" cstate="email">
            <a:lum contrast="40000"/>
          </a:blip>
          <a:srcRect/>
          <a:stretch>
            <a:fillRect/>
          </a:stretch>
        </p:blipFill>
        <p:spPr bwMode="auto">
          <a:xfrm>
            <a:off x="3643306" y="3786190"/>
            <a:ext cx="250033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643570" y="5857892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Вязание на спицах</a:t>
            </a:r>
            <a:endParaRPr lang="ru-RU" sz="28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AM_4835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428596" y="500042"/>
            <a:ext cx="8215370" cy="5857916"/>
          </a:xfrm>
          <a:prstGeom prst="rect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AM_4848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571472" y="285728"/>
            <a:ext cx="8001056" cy="6143668"/>
          </a:xfrm>
          <a:prstGeom prst="rect">
            <a:avLst/>
          </a:prstGeom>
          <a:ln>
            <a:noFill/>
          </a:ln>
          <a:effectLst>
            <a:glow rad="101600">
              <a:srgbClr val="C00000">
                <a:alpha val="60000"/>
              </a:srgbClr>
            </a:glow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AM_4562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357158" y="285728"/>
            <a:ext cx="5000625" cy="6357938"/>
          </a:xfrm>
          <a:prstGeom prst="rect">
            <a:avLst/>
          </a:prstGeom>
          <a:ln>
            <a:noFill/>
          </a:ln>
          <a:effectLst>
            <a:glow rad="101600">
              <a:srgbClr val="F196B8">
                <a:alpha val="60000"/>
              </a:srgbClr>
            </a:glo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500694" y="428604"/>
            <a:ext cx="30718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 </a:t>
            </a:r>
          </a:p>
          <a:p>
            <a:pPr algn="ctr">
              <a:defRPr/>
            </a:pP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сарафане</a:t>
            </a:r>
          </a:p>
          <a:p>
            <a:pPr algn="ctr">
              <a:defRPr/>
            </a:pP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 </a:t>
            </a:r>
          </a:p>
          <a:p>
            <a:pPr algn="ctr">
              <a:defRPr/>
            </a:pP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 мягких шарфах!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5" y="714356"/>
            <a:ext cx="748436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Вязание на спицах:</a:t>
            </a:r>
          </a:p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(пряжа «Травка»)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D:\диплом-2013\SAM_6554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428596" y="428604"/>
            <a:ext cx="3071834" cy="321471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" name="Picture 2" descr="D:\диплом-2013\SAM_6557.JPG"/>
          <p:cNvPicPr>
            <a:picLocks noChangeAspect="1" noChangeArrowheads="1"/>
          </p:cNvPicPr>
          <p:nvPr/>
        </p:nvPicPr>
        <p:blipFill>
          <a:blip r:embed="rId4" cstate="email">
            <a:lum contrast="30000"/>
          </a:blip>
          <a:srcRect/>
          <a:stretch>
            <a:fillRect/>
          </a:stretch>
        </p:blipFill>
        <p:spPr bwMode="auto">
          <a:xfrm>
            <a:off x="5429256" y="285728"/>
            <a:ext cx="3214710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SAM_6090"/>
          <p:cNvPicPr>
            <a:picLocks noChangeAspect="1" noChangeArrowheads="1"/>
          </p:cNvPicPr>
          <p:nvPr/>
        </p:nvPicPr>
        <p:blipFill>
          <a:blip r:embed="rId5" cstate="email">
            <a:lum contrast="30000"/>
          </a:blip>
          <a:srcRect/>
          <a:stretch>
            <a:fillRect/>
          </a:stretch>
        </p:blipFill>
        <p:spPr bwMode="auto">
          <a:xfrm>
            <a:off x="3286116" y="2928934"/>
            <a:ext cx="2786082" cy="3643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SAM_5139"/>
          <p:cNvPicPr>
            <a:picLocks noChangeAspect="1" noChangeArrowheads="1"/>
          </p:cNvPicPr>
          <p:nvPr/>
        </p:nvPicPr>
        <p:blipFill>
          <a:blip r:embed="rId6" cstate="email">
            <a:lum contrast="20000"/>
          </a:blip>
          <a:srcRect/>
          <a:stretch>
            <a:fillRect/>
          </a:stretch>
        </p:blipFill>
        <p:spPr bwMode="auto">
          <a:xfrm>
            <a:off x="642910" y="4000504"/>
            <a:ext cx="2571768" cy="2571768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DCIM\102PHOTO\SAM_8169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2143108" y="285728"/>
            <a:ext cx="4786346" cy="6286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AM_4566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AM_4832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3357554" y="3214686"/>
            <a:ext cx="521497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SAM_4831"/>
          <p:cNvPicPr>
            <a:picLocks noChangeAspect="1" noChangeArrowheads="1"/>
          </p:cNvPicPr>
          <p:nvPr/>
        </p:nvPicPr>
        <p:blipFill>
          <a:blip r:embed="rId4" cstate="email">
            <a:lum contrast="40000"/>
          </a:blip>
          <a:srcRect/>
          <a:stretch>
            <a:fillRect/>
          </a:stretch>
        </p:blipFill>
        <p:spPr bwMode="auto">
          <a:xfrm>
            <a:off x="428596" y="357166"/>
            <a:ext cx="4929222" cy="321471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857884" y="857232"/>
            <a:ext cx="31080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Вязание шарфика </a:t>
            </a:r>
          </a:p>
          <a:p>
            <a:r>
              <a:rPr lang="ru-RU" sz="2400" b="1" dirty="0" smtClean="0"/>
              <a:t>при помощи «скобы»</a:t>
            </a:r>
            <a:endParaRPr lang="ru-RU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97284" name="Picture 4" descr="SAM_6015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571472" y="214290"/>
            <a:ext cx="7858180" cy="6643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5867400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97636" name="Picture 4" descr="SAM_4558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214282" y="285728"/>
            <a:ext cx="4572032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 rot="10800000" flipV="1">
            <a:off x="2928926" y="5825351"/>
            <a:ext cx="57864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Ну, прямо модели!</a:t>
            </a:r>
          </a:p>
        </p:txBody>
      </p:sp>
      <p:pic>
        <p:nvPicPr>
          <p:cNvPr id="6" name="Picture 4" descr="SAM_5139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5643570" y="357166"/>
            <a:ext cx="3286148" cy="2928958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  <p:pic>
        <p:nvPicPr>
          <p:cNvPr id="8" name="Picture 4" descr="SAM_4559"/>
          <p:cNvPicPr>
            <a:picLocks noChangeAspect="1" noChangeArrowheads="1"/>
          </p:cNvPicPr>
          <p:nvPr/>
        </p:nvPicPr>
        <p:blipFill>
          <a:blip r:embed="rId5" cstate="email">
            <a:lum contrast="40000"/>
          </a:blip>
          <a:srcRect/>
          <a:stretch>
            <a:fillRect/>
          </a:stretch>
        </p:blipFill>
        <p:spPr bwMode="auto">
          <a:xfrm>
            <a:off x="5143504" y="3571876"/>
            <a:ext cx="3429024" cy="1928826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9" y="1357298"/>
            <a:ext cx="688257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Вязание крючком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AM_5757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357158" y="428604"/>
            <a:ext cx="8286808" cy="614366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1538" y="142852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Вязание салфетки по кругу крючком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ба\Documents\школа\салфетки\SAM_6192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785786" y="285728"/>
            <a:ext cx="7643813" cy="614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 rot="19832512">
            <a:off x="2476777" y="2501685"/>
            <a:ext cx="43680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4-х угольная </a:t>
            </a:r>
          </a:p>
          <a:p>
            <a:pPr>
              <a:defRPr/>
            </a:pP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салфетка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ба\Documents\школа\салфетки\SAM_6448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285750" y="142875"/>
            <a:ext cx="8501063" cy="650081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ба\Documents\школа\салфетки\SAM_6441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285720" y="285728"/>
            <a:ext cx="8143932" cy="614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 rot="19980108">
            <a:off x="5930205" y="1845668"/>
            <a:ext cx="36150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6-ти угольная</a:t>
            </a:r>
          </a:p>
          <a:p>
            <a:pPr>
              <a:defRPr/>
            </a:pP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салфетка 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AM_5413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428596" y="1357298"/>
            <a:ext cx="414340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SAM_5867"/>
          <p:cNvPicPr>
            <a:picLocks noChangeAspect="1" noChangeArrowheads="1"/>
          </p:cNvPicPr>
          <p:nvPr/>
        </p:nvPicPr>
        <p:blipFill>
          <a:blip r:embed="rId4" cstate="email">
            <a:lum contrast="30000"/>
          </a:blip>
          <a:srcRect/>
          <a:stretch>
            <a:fillRect/>
          </a:stretch>
        </p:blipFill>
        <p:spPr bwMode="auto">
          <a:xfrm>
            <a:off x="4857752" y="571480"/>
            <a:ext cx="378621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14414" y="4857760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Вязание крючком</a:t>
            </a:r>
            <a:endParaRPr lang="ru-RU" sz="4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0" y="141287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9701" name="WordArt 6"/>
          <p:cNvSpPr>
            <a:spLocks noChangeArrowheads="1" noChangeShapeType="1" noTextEdit="1"/>
          </p:cNvSpPr>
          <p:nvPr/>
        </p:nvSpPr>
        <p:spPr bwMode="auto">
          <a:xfrm>
            <a:off x="3357554" y="428604"/>
            <a:ext cx="4929222" cy="4643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Пейзажная</a:t>
            </a:r>
          </a:p>
          <a:p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живопись</a:t>
            </a:r>
          </a:p>
          <a:p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(акварель, гуашь,</a:t>
            </a:r>
          </a:p>
          <a:p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работы по воску)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  <p:bldP spid="1771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2" name="Picture 4" descr="SAM_2700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857224" y="214290"/>
            <a:ext cx="7358114" cy="6072230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500166" y="6215082"/>
            <a:ext cx="70326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Пейзаж. «На окраине». (Глушкова Л.П.)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30724" name="Picture 4" descr="SAM_2699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1714480" y="214290"/>
            <a:ext cx="6000792" cy="6429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1857375" y="5929313"/>
            <a:ext cx="592933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Ваза с цветами (Глушкова Л.П.)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307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307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22882" grpId="1"/>
      <p:bldP spid="122883" grpId="0" build="p"/>
      <p:bldP spid="122883" grpId="1" build="allAtOnce"/>
      <p:bldP spid="307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9700" name="Picture 4" descr="SAM_2713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785786" y="-571528"/>
            <a:ext cx="7643866" cy="6500858"/>
          </a:xfrm>
          <a:prstGeom prst="roundRect">
            <a:avLst>
              <a:gd name="adj" fmla="val 16667"/>
            </a:avLst>
          </a:prstGeom>
          <a:ln w="76200">
            <a:solidFill>
              <a:schemeClr val="accent2">
                <a:lumMod val="75000"/>
              </a:schemeClr>
            </a:solidFill>
          </a:ln>
          <a:effectLst>
            <a:glow rad="101600">
              <a:srgbClr val="C00000">
                <a:alpha val="60000"/>
              </a:srgb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0" y="600076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«Ранним утром» (акварель, воск, гуашь, процарапывание).</a:t>
            </a:r>
          </a:p>
          <a:p>
            <a:pPr algn="ctr">
              <a:defRPr/>
            </a:pPr>
            <a:r>
              <a:rPr lang="ru-RU" sz="2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Глушкова Л.П.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26" grpId="1"/>
      <p:bldP spid="129026" grpId="2"/>
      <p:bldP spid="129027" grpId="0" build="p"/>
      <p:bldP spid="129027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1748" name="Picture 4" descr="SAM_2714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714348" y="285728"/>
            <a:ext cx="7715304" cy="6072230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23850" y="6286500"/>
            <a:ext cx="832011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«Закат над морем» (Глушкова Л.П.)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78" grpId="1"/>
      <p:bldP spid="126978" grpId="2"/>
      <p:bldP spid="126979" grpId="0" build="p"/>
      <p:bldP spid="126979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28004" name="Picture 4" descr="SAM_5954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285721" y="357166"/>
            <a:ext cx="3714775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AM_5394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4857752" y="428604"/>
            <a:ext cx="378621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230</Words>
  <Application>Microsoft Office PowerPoint</Application>
  <PresentationFormat>Экран (4:3)</PresentationFormat>
  <Paragraphs>113</Paragraphs>
  <Slides>36</Slides>
  <Notes>36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  </vt:lpstr>
      <vt:lpstr>      </vt:lpstr>
      <vt:lpstr>  </vt:lpstr>
      <vt:lpstr>Слайд 5</vt:lpstr>
      <vt:lpstr>     </vt:lpstr>
      <vt:lpstr>   </vt:lpstr>
      <vt:lpstr>     </vt:lpstr>
      <vt:lpstr>                 </vt:lpstr>
      <vt:lpstr>Слайд 10</vt:lpstr>
      <vt:lpstr>Слайд 11</vt:lpstr>
      <vt:lpstr>  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 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    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Люба</dc:creator>
  <cp:lastModifiedBy>Люба</cp:lastModifiedBy>
  <cp:revision>22</cp:revision>
  <dcterms:created xsi:type="dcterms:W3CDTF">2013-05-06T10:56:50Z</dcterms:created>
  <dcterms:modified xsi:type="dcterms:W3CDTF">2013-05-19T15:00:41Z</dcterms:modified>
</cp:coreProperties>
</file>