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3" r:id="rId2"/>
    <p:sldId id="270" r:id="rId3"/>
    <p:sldId id="271" r:id="rId4"/>
    <p:sldId id="272" r:id="rId5"/>
    <p:sldId id="265" r:id="rId6"/>
    <p:sldId id="277" r:id="rId7"/>
    <p:sldId id="268" r:id="rId8"/>
    <p:sldId id="273" r:id="rId9"/>
    <p:sldId id="274" r:id="rId10"/>
    <p:sldId id="279" r:id="rId11"/>
    <p:sldId id="281" r:id="rId12"/>
    <p:sldId id="280" r:id="rId13"/>
    <p:sldId id="278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C41998-92B4-46AC-84D8-4F283271E5A4}" type="doc">
      <dgm:prSet loTypeId="urn:microsoft.com/office/officeart/2005/8/layout/cycle2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83E4FF2-8194-4415-88A7-07BA69C5C917}">
      <dgm:prSet phldrT="[Текст]"/>
      <dgm:spPr/>
      <dgm:t>
        <a:bodyPr/>
        <a:lstStyle/>
        <a:p>
          <a:r>
            <a:rPr lang="ru-RU" dirty="0" smtClean="0"/>
            <a:t>1,4</a:t>
          </a:r>
          <a:endParaRPr lang="ru-RU" dirty="0"/>
        </a:p>
      </dgm:t>
    </dgm:pt>
    <dgm:pt modelId="{0D12B657-0360-4629-83BF-F4BEE3B73674}" type="parTrans" cxnId="{7C7D051F-2DEC-470B-9815-F36A545F7065}">
      <dgm:prSet/>
      <dgm:spPr/>
      <dgm:t>
        <a:bodyPr/>
        <a:lstStyle/>
        <a:p>
          <a:endParaRPr lang="ru-RU"/>
        </a:p>
      </dgm:t>
    </dgm:pt>
    <dgm:pt modelId="{B6881E76-C0EE-4F2B-AAD9-BD2F1D849533}" type="sibTrans" cxnId="{7C7D051F-2DEC-470B-9815-F36A545F7065}">
      <dgm:prSet/>
      <dgm:spPr/>
      <dgm:t>
        <a:bodyPr/>
        <a:lstStyle/>
        <a:p>
          <a:r>
            <a:rPr lang="ru-RU" dirty="0" smtClean="0"/>
            <a:t>+5,6</a:t>
          </a:r>
          <a:endParaRPr lang="ru-RU" dirty="0"/>
        </a:p>
      </dgm:t>
    </dgm:pt>
    <dgm:pt modelId="{8F5E9A04-E499-489B-93DA-2CAF10AEDFAC}">
      <dgm:prSet phldrT="[Текст]"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CE901CE9-83CB-4A7B-AE48-53DACB21CFE0}" type="parTrans" cxnId="{611C9040-1D2C-4877-A7DA-17712B5E7812}">
      <dgm:prSet/>
      <dgm:spPr/>
      <dgm:t>
        <a:bodyPr/>
        <a:lstStyle/>
        <a:p>
          <a:endParaRPr lang="ru-RU"/>
        </a:p>
      </dgm:t>
    </dgm:pt>
    <dgm:pt modelId="{B9CB0DC8-34CB-4AEA-AD4E-A87E3B774994}" type="sibTrans" cxnId="{611C9040-1D2C-4877-A7DA-17712B5E7812}">
      <dgm:prSet/>
      <dgm:spPr/>
      <dgm:t>
        <a:bodyPr/>
        <a:lstStyle/>
        <a:p>
          <a:r>
            <a:rPr lang="ru-RU" dirty="0" smtClean="0"/>
            <a:t>-3,8</a:t>
          </a:r>
          <a:endParaRPr lang="ru-RU" dirty="0"/>
        </a:p>
      </dgm:t>
    </dgm:pt>
    <dgm:pt modelId="{18BE449C-212F-48BB-8591-80F780DB5891}">
      <dgm:prSet phldrT="[Текст]"/>
      <dgm:spPr/>
      <dgm:t>
        <a:bodyPr/>
        <a:lstStyle/>
        <a:p>
          <a:r>
            <a:rPr lang="ru-RU" dirty="0" smtClean="0"/>
            <a:t>3,2</a:t>
          </a:r>
          <a:endParaRPr lang="ru-RU" dirty="0"/>
        </a:p>
      </dgm:t>
    </dgm:pt>
    <dgm:pt modelId="{6B0A3404-535D-4DCA-899B-057930063A9E}" type="parTrans" cxnId="{432FCB8A-A33E-4941-A088-47A36F84D8E9}">
      <dgm:prSet/>
      <dgm:spPr/>
      <dgm:t>
        <a:bodyPr/>
        <a:lstStyle/>
        <a:p>
          <a:endParaRPr lang="ru-RU"/>
        </a:p>
      </dgm:t>
    </dgm:pt>
    <dgm:pt modelId="{26BAF4D2-FF34-4340-A379-207E4DCCE413}" type="sibTrans" cxnId="{432FCB8A-A33E-4941-A088-47A36F84D8E9}">
      <dgm:prSet/>
      <dgm:spPr/>
      <dgm:t>
        <a:bodyPr/>
        <a:lstStyle/>
        <a:p>
          <a:r>
            <a:rPr lang="ru-RU" dirty="0" smtClean="0"/>
            <a:t>+1,7</a:t>
          </a:r>
          <a:endParaRPr lang="ru-RU" dirty="0"/>
        </a:p>
      </dgm:t>
    </dgm:pt>
    <dgm:pt modelId="{0BE9AD05-1FFC-4BC4-85CD-DB0FAE063EFA}">
      <dgm:prSet phldrT="[Текст]"/>
      <dgm:spPr/>
      <dgm:t>
        <a:bodyPr/>
        <a:lstStyle/>
        <a:p>
          <a:r>
            <a:rPr lang="ru-RU" dirty="0" smtClean="0"/>
            <a:t>4,9</a:t>
          </a:r>
          <a:endParaRPr lang="ru-RU" dirty="0"/>
        </a:p>
      </dgm:t>
    </dgm:pt>
    <dgm:pt modelId="{462A8851-5376-45D6-A039-0336B2DACB43}" type="parTrans" cxnId="{EE25156F-31D8-4A2A-B158-FA77562FA4AF}">
      <dgm:prSet/>
      <dgm:spPr/>
      <dgm:t>
        <a:bodyPr/>
        <a:lstStyle/>
        <a:p>
          <a:endParaRPr lang="ru-RU"/>
        </a:p>
      </dgm:t>
    </dgm:pt>
    <dgm:pt modelId="{84919CB1-85EE-4ED3-B8DD-41F73D3CAF46}" type="sibTrans" cxnId="{EE25156F-31D8-4A2A-B158-FA77562FA4AF}">
      <dgm:prSet/>
      <dgm:spPr/>
      <dgm:t>
        <a:bodyPr/>
        <a:lstStyle/>
        <a:p>
          <a:r>
            <a:rPr lang="ru-RU" dirty="0" smtClean="0"/>
            <a:t>-0,7</a:t>
          </a:r>
          <a:endParaRPr lang="ru-RU" dirty="0"/>
        </a:p>
      </dgm:t>
    </dgm:pt>
    <dgm:pt modelId="{40BCF6BA-8AA9-40BE-9BE8-3CB32D74C06F}">
      <dgm:prSet phldrT="[Текст]"/>
      <dgm:spPr/>
      <dgm:t>
        <a:bodyPr/>
        <a:lstStyle/>
        <a:p>
          <a:r>
            <a:rPr lang="ru-RU" dirty="0" smtClean="0"/>
            <a:t>4,2</a:t>
          </a:r>
          <a:endParaRPr lang="ru-RU" dirty="0"/>
        </a:p>
      </dgm:t>
    </dgm:pt>
    <dgm:pt modelId="{86878954-03CB-40C9-8260-6550DE214B2A}" type="parTrans" cxnId="{69086AA3-7FF0-4AE5-9809-720BBC5AF911}">
      <dgm:prSet/>
      <dgm:spPr/>
      <dgm:t>
        <a:bodyPr/>
        <a:lstStyle/>
        <a:p>
          <a:endParaRPr lang="ru-RU"/>
        </a:p>
      </dgm:t>
    </dgm:pt>
    <dgm:pt modelId="{B2D1D50D-87FB-4D99-BE3C-7806EF363899}" type="sibTrans" cxnId="{69086AA3-7FF0-4AE5-9809-720BBC5AF911}">
      <dgm:prSet/>
      <dgm:spPr/>
      <dgm:t>
        <a:bodyPr/>
        <a:lstStyle/>
        <a:p>
          <a:r>
            <a:rPr lang="ru-RU" dirty="0" smtClean="0"/>
            <a:t>-2,8</a:t>
          </a:r>
          <a:endParaRPr lang="ru-RU" dirty="0"/>
        </a:p>
      </dgm:t>
    </dgm:pt>
    <dgm:pt modelId="{5BF7250E-2F2C-4FA8-A9B7-E936BC9DBC18}" type="pres">
      <dgm:prSet presAssocID="{C2C41998-92B4-46AC-84D8-4F283271E5A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04A335-FCCE-412A-BA4A-5543AF1890DF}" type="pres">
      <dgm:prSet presAssocID="{283E4FF2-8194-4415-88A7-07BA69C5C917}" presName="node" presStyleLbl="node1" presStyleIdx="0" presStyleCnt="5" custRadScaleRad="100093" custRadScaleInc="-2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67282D-B297-4BFE-8F72-374E090EE724}" type="pres">
      <dgm:prSet presAssocID="{B6881E76-C0EE-4F2B-AAD9-BD2F1D849533}" presName="sibTrans" presStyleLbl="sibTrans2D1" presStyleIdx="0" presStyleCnt="5" custScaleX="190095" custScaleY="135188" custLinFactNeighborX="11216" custLinFactNeighborY="-10830"/>
      <dgm:spPr/>
      <dgm:t>
        <a:bodyPr/>
        <a:lstStyle/>
        <a:p>
          <a:endParaRPr lang="ru-RU"/>
        </a:p>
      </dgm:t>
    </dgm:pt>
    <dgm:pt modelId="{562DA0D3-0E70-4955-821C-B5843CC054E4}" type="pres">
      <dgm:prSet presAssocID="{B6881E76-C0EE-4F2B-AAD9-BD2F1D849533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1110BD03-C364-4479-AF79-79EBC2DA8362}" type="pres">
      <dgm:prSet presAssocID="{8F5E9A04-E499-489B-93DA-2CAF10AEDFAC}" presName="node" presStyleLbl="node1" presStyleIdx="1" presStyleCnt="5" custRadScaleRad="98680" custRadScaleInc="6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50F1DA-EDC9-45DB-9AC1-46831FA894E3}" type="pres">
      <dgm:prSet presAssocID="{B9CB0DC8-34CB-4AEA-AD4E-A87E3B774994}" presName="sibTrans" presStyleLbl="sibTrans2D1" presStyleIdx="1" presStyleCnt="5" custScaleX="183092"/>
      <dgm:spPr/>
      <dgm:t>
        <a:bodyPr/>
        <a:lstStyle/>
        <a:p>
          <a:endParaRPr lang="ru-RU"/>
        </a:p>
      </dgm:t>
    </dgm:pt>
    <dgm:pt modelId="{0A93241D-1A49-45C6-9AE6-3DA03048A989}" type="pres">
      <dgm:prSet presAssocID="{B9CB0DC8-34CB-4AEA-AD4E-A87E3B774994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0847E596-3BAA-4E1F-84FE-B03C9EDE5D51}" type="pres">
      <dgm:prSet presAssocID="{18BE449C-212F-48BB-8591-80F780DB5891}" presName="node" presStyleLbl="node1" presStyleIdx="2" presStyleCnt="5" custRadScaleRad="105373" custRadScaleInc="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13001C-34F7-4990-9B60-C38D9E43A1C4}" type="pres">
      <dgm:prSet presAssocID="{26BAF4D2-FF34-4340-A379-207E4DCCE413}" presName="sibTrans" presStyleLbl="sibTrans2D1" presStyleIdx="2" presStyleCnt="5" custScaleX="194073"/>
      <dgm:spPr/>
      <dgm:t>
        <a:bodyPr/>
        <a:lstStyle/>
        <a:p>
          <a:endParaRPr lang="ru-RU"/>
        </a:p>
      </dgm:t>
    </dgm:pt>
    <dgm:pt modelId="{9D719229-F361-4182-9537-3F750FBA88C1}" type="pres">
      <dgm:prSet presAssocID="{26BAF4D2-FF34-4340-A379-207E4DCCE413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8A043012-B72F-4686-A2CB-ED4720717D8D}" type="pres">
      <dgm:prSet presAssocID="{0BE9AD05-1FFC-4BC4-85CD-DB0FAE063EFA}" presName="node" presStyleLbl="node1" presStyleIdx="3" presStyleCnt="5" custRadScaleRad="116006" custRadScaleInc="18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534B6-B4E8-4055-9E4B-27506E2299AD}" type="pres">
      <dgm:prSet presAssocID="{84919CB1-85EE-4ED3-B8DD-41F73D3CAF46}" presName="sibTrans" presStyleLbl="sibTrans2D1" presStyleIdx="3" presStyleCnt="5" custScaleX="190697"/>
      <dgm:spPr/>
      <dgm:t>
        <a:bodyPr/>
        <a:lstStyle/>
        <a:p>
          <a:endParaRPr lang="ru-RU"/>
        </a:p>
      </dgm:t>
    </dgm:pt>
    <dgm:pt modelId="{97319968-3C8B-4A5C-B418-DE05AD33D212}" type="pres">
      <dgm:prSet presAssocID="{84919CB1-85EE-4ED3-B8DD-41F73D3CAF46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3EAFD823-ED94-42E8-87D7-4B8CC2876051}" type="pres">
      <dgm:prSet presAssocID="{40BCF6BA-8AA9-40BE-9BE8-3CB32D74C06F}" presName="node" presStyleLbl="node1" presStyleIdx="4" presStyleCnt="5" custRadScaleRad="112764" custRadScaleInc="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6D6312-4689-4819-85BD-FFD2545B8867}" type="pres">
      <dgm:prSet presAssocID="{B2D1D50D-87FB-4D99-BE3C-7806EF363899}" presName="sibTrans" presStyleLbl="sibTrans2D1" presStyleIdx="4" presStyleCnt="5" custScaleX="206825" custScaleY="145810" custLinFactNeighborX="10685" custLinFactNeighborY="-9482"/>
      <dgm:spPr/>
      <dgm:t>
        <a:bodyPr/>
        <a:lstStyle/>
        <a:p>
          <a:endParaRPr lang="ru-RU"/>
        </a:p>
      </dgm:t>
    </dgm:pt>
    <dgm:pt modelId="{F6C1D77C-6BA9-49D2-9F1D-7A3F2884902E}" type="pres">
      <dgm:prSet presAssocID="{B2D1D50D-87FB-4D99-BE3C-7806EF363899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D815F240-3549-4DE0-8356-47CAB9912EBA}" type="presOf" srcId="{283E4FF2-8194-4415-88A7-07BA69C5C917}" destId="{A104A335-FCCE-412A-BA4A-5543AF1890DF}" srcOrd="0" destOrd="0" presId="urn:microsoft.com/office/officeart/2005/8/layout/cycle2"/>
    <dgm:cxn modelId="{74F87DB8-4034-4EA1-8604-246C67084A71}" type="presOf" srcId="{8F5E9A04-E499-489B-93DA-2CAF10AEDFAC}" destId="{1110BD03-C364-4479-AF79-79EBC2DA8362}" srcOrd="0" destOrd="0" presId="urn:microsoft.com/office/officeart/2005/8/layout/cycle2"/>
    <dgm:cxn modelId="{9B8D1EB8-A77E-40AC-A2A5-4224B4BAFE81}" type="presOf" srcId="{B6881E76-C0EE-4F2B-AAD9-BD2F1D849533}" destId="{BE67282D-B297-4BFE-8F72-374E090EE724}" srcOrd="0" destOrd="0" presId="urn:microsoft.com/office/officeart/2005/8/layout/cycle2"/>
    <dgm:cxn modelId="{F76BD295-709D-4CFF-BF23-774F04626C21}" type="presOf" srcId="{B9CB0DC8-34CB-4AEA-AD4E-A87E3B774994}" destId="{0A93241D-1A49-45C6-9AE6-3DA03048A989}" srcOrd="1" destOrd="0" presId="urn:microsoft.com/office/officeart/2005/8/layout/cycle2"/>
    <dgm:cxn modelId="{7C7D051F-2DEC-470B-9815-F36A545F7065}" srcId="{C2C41998-92B4-46AC-84D8-4F283271E5A4}" destId="{283E4FF2-8194-4415-88A7-07BA69C5C917}" srcOrd="0" destOrd="0" parTransId="{0D12B657-0360-4629-83BF-F4BEE3B73674}" sibTransId="{B6881E76-C0EE-4F2B-AAD9-BD2F1D849533}"/>
    <dgm:cxn modelId="{F064573C-51B0-4BCA-AB85-B74B7CFECB1D}" type="presOf" srcId="{18BE449C-212F-48BB-8591-80F780DB5891}" destId="{0847E596-3BAA-4E1F-84FE-B03C9EDE5D51}" srcOrd="0" destOrd="0" presId="urn:microsoft.com/office/officeart/2005/8/layout/cycle2"/>
    <dgm:cxn modelId="{CF6ABA18-9C42-4557-964A-A0CD8E4E151B}" type="presOf" srcId="{26BAF4D2-FF34-4340-A379-207E4DCCE413}" destId="{9D719229-F361-4182-9537-3F750FBA88C1}" srcOrd="1" destOrd="0" presId="urn:microsoft.com/office/officeart/2005/8/layout/cycle2"/>
    <dgm:cxn modelId="{69086AA3-7FF0-4AE5-9809-720BBC5AF911}" srcId="{C2C41998-92B4-46AC-84D8-4F283271E5A4}" destId="{40BCF6BA-8AA9-40BE-9BE8-3CB32D74C06F}" srcOrd="4" destOrd="0" parTransId="{86878954-03CB-40C9-8260-6550DE214B2A}" sibTransId="{B2D1D50D-87FB-4D99-BE3C-7806EF363899}"/>
    <dgm:cxn modelId="{53FD1A91-0524-4897-A66C-2F1C5769370B}" type="presOf" srcId="{B2D1D50D-87FB-4D99-BE3C-7806EF363899}" destId="{F6C1D77C-6BA9-49D2-9F1D-7A3F2884902E}" srcOrd="1" destOrd="0" presId="urn:microsoft.com/office/officeart/2005/8/layout/cycle2"/>
    <dgm:cxn modelId="{A3FDAC75-52C3-481A-AB9C-EF424AE61A6D}" type="presOf" srcId="{40BCF6BA-8AA9-40BE-9BE8-3CB32D74C06F}" destId="{3EAFD823-ED94-42E8-87D7-4B8CC2876051}" srcOrd="0" destOrd="0" presId="urn:microsoft.com/office/officeart/2005/8/layout/cycle2"/>
    <dgm:cxn modelId="{F9C00A45-AB9F-4569-BAAB-F48E128AA36A}" type="presOf" srcId="{B2D1D50D-87FB-4D99-BE3C-7806EF363899}" destId="{C66D6312-4689-4819-85BD-FFD2545B8867}" srcOrd="0" destOrd="0" presId="urn:microsoft.com/office/officeart/2005/8/layout/cycle2"/>
    <dgm:cxn modelId="{685F11AB-EC7D-40EC-929D-E50689F88A40}" type="presOf" srcId="{26BAF4D2-FF34-4340-A379-207E4DCCE413}" destId="{CD13001C-34F7-4990-9B60-C38D9E43A1C4}" srcOrd="0" destOrd="0" presId="urn:microsoft.com/office/officeart/2005/8/layout/cycle2"/>
    <dgm:cxn modelId="{02CEDD90-2F14-4BA6-B814-F02BE23A6FAD}" type="presOf" srcId="{0BE9AD05-1FFC-4BC4-85CD-DB0FAE063EFA}" destId="{8A043012-B72F-4686-A2CB-ED4720717D8D}" srcOrd="0" destOrd="0" presId="urn:microsoft.com/office/officeart/2005/8/layout/cycle2"/>
    <dgm:cxn modelId="{3537F8B2-3C9B-4447-96C1-2774EF5282C3}" type="presOf" srcId="{84919CB1-85EE-4ED3-B8DD-41F73D3CAF46}" destId="{97319968-3C8B-4A5C-B418-DE05AD33D212}" srcOrd="1" destOrd="0" presId="urn:microsoft.com/office/officeart/2005/8/layout/cycle2"/>
    <dgm:cxn modelId="{432FCB8A-A33E-4941-A088-47A36F84D8E9}" srcId="{C2C41998-92B4-46AC-84D8-4F283271E5A4}" destId="{18BE449C-212F-48BB-8591-80F780DB5891}" srcOrd="2" destOrd="0" parTransId="{6B0A3404-535D-4DCA-899B-057930063A9E}" sibTransId="{26BAF4D2-FF34-4340-A379-207E4DCCE413}"/>
    <dgm:cxn modelId="{A5101B1D-03BC-4F33-9866-3797BECA3427}" type="presOf" srcId="{B6881E76-C0EE-4F2B-AAD9-BD2F1D849533}" destId="{562DA0D3-0E70-4955-821C-B5843CC054E4}" srcOrd="1" destOrd="0" presId="urn:microsoft.com/office/officeart/2005/8/layout/cycle2"/>
    <dgm:cxn modelId="{F537C0FC-4506-48D6-8AC3-B20DE0429FE4}" type="presOf" srcId="{84919CB1-85EE-4ED3-B8DD-41F73D3CAF46}" destId="{42A534B6-B4E8-4055-9E4B-27506E2299AD}" srcOrd="0" destOrd="0" presId="urn:microsoft.com/office/officeart/2005/8/layout/cycle2"/>
    <dgm:cxn modelId="{611C9040-1D2C-4877-A7DA-17712B5E7812}" srcId="{C2C41998-92B4-46AC-84D8-4F283271E5A4}" destId="{8F5E9A04-E499-489B-93DA-2CAF10AEDFAC}" srcOrd="1" destOrd="0" parTransId="{CE901CE9-83CB-4A7B-AE48-53DACB21CFE0}" sibTransId="{B9CB0DC8-34CB-4AEA-AD4E-A87E3B774994}"/>
    <dgm:cxn modelId="{22B9D4E9-7AA7-4D2C-8433-386D83E7AFEC}" type="presOf" srcId="{C2C41998-92B4-46AC-84D8-4F283271E5A4}" destId="{5BF7250E-2F2C-4FA8-A9B7-E936BC9DBC18}" srcOrd="0" destOrd="0" presId="urn:microsoft.com/office/officeart/2005/8/layout/cycle2"/>
    <dgm:cxn modelId="{EE25156F-31D8-4A2A-B158-FA77562FA4AF}" srcId="{C2C41998-92B4-46AC-84D8-4F283271E5A4}" destId="{0BE9AD05-1FFC-4BC4-85CD-DB0FAE063EFA}" srcOrd="3" destOrd="0" parTransId="{462A8851-5376-45D6-A039-0336B2DACB43}" sibTransId="{84919CB1-85EE-4ED3-B8DD-41F73D3CAF46}"/>
    <dgm:cxn modelId="{A7F14983-A283-40AD-8F8F-FE1F1EE4602B}" type="presOf" srcId="{B9CB0DC8-34CB-4AEA-AD4E-A87E3B774994}" destId="{0850F1DA-EDC9-45DB-9AC1-46831FA894E3}" srcOrd="0" destOrd="0" presId="urn:microsoft.com/office/officeart/2005/8/layout/cycle2"/>
    <dgm:cxn modelId="{2B20A3BE-35AF-463D-A2D0-25736FBFB2B1}" type="presParOf" srcId="{5BF7250E-2F2C-4FA8-A9B7-E936BC9DBC18}" destId="{A104A335-FCCE-412A-BA4A-5543AF1890DF}" srcOrd="0" destOrd="0" presId="urn:microsoft.com/office/officeart/2005/8/layout/cycle2"/>
    <dgm:cxn modelId="{EE0879A9-634E-4BF9-B332-7F470CBE26C6}" type="presParOf" srcId="{5BF7250E-2F2C-4FA8-A9B7-E936BC9DBC18}" destId="{BE67282D-B297-4BFE-8F72-374E090EE724}" srcOrd="1" destOrd="0" presId="urn:microsoft.com/office/officeart/2005/8/layout/cycle2"/>
    <dgm:cxn modelId="{FED5F41A-D7BC-4575-B5D3-FB59415FC7E4}" type="presParOf" srcId="{BE67282D-B297-4BFE-8F72-374E090EE724}" destId="{562DA0D3-0E70-4955-821C-B5843CC054E4}" srcOrd="0" destOrd="0" presId="urn:microsoft.com/office/officeart/2005/8/layout/cycle2"/>
    <dgm:cxn modelId="{E2ADADA2-B248-4F21-BAF2-8B288512A919}" type="presParOf" srcId="{5BF7250E-2F2C-4FA8-A9B7-E936BC9DBC18}" destId="{1110BD03-C364-4479-AF79-79EBC2DA8362}" srcOrd="2" destOrd="0" presId="urn:microsoft.com/office/officeart/2005/8/layout/cycle2"/>
    <dgm:cxn modelId="{001D9E4E-CE42-4247-943E-A7FFF99804C9}" type="presParOf" srcId="{5BF7250E-2F2C-4FA8-A9B7-E936BC9DBC18}" destId="{0850F1DA-EDC9-45DB-9AC1-46831FA894E3}" srcOrd="3" destOrd="0" presId="urn:microsoft.com/office/officeart/2005/8/layout/cycle2"/>
    <dgm:cxn modelId="{0FFBC168-E4F2-41EC-A100-BB973C8C1B12}" type="presParOf" srcId="{0850F1DA-EDC9-45DB-9AC1-46831FA894E3}" destId="{0A93241D-1A49-45C6-9AE6-3DA03048A989}" srcOrd="0" destOrd="0" presId="urn:microsoft.com/office/officeart/2005/8/layout/cycle2"/>
    <dgm:cxn modelId="{727424FB-C5A5-4267-AE44-9CEF4ECB8C33}" type="presParOf" srcId="{5BF7250E-2F2C-4FA8-A9B7-E936BC9DBC18}" destId="{0847E596-3BAA-4E1F-84FE-B03C9EDE5D51}" srcOrd="4" destOrd="0" presId="urn:microsoft.com/office/officeart/2005/8/layout/cycle2"/>
    <dgm:cxn modelId="{F2B5DE7A-C946-4285-BEA8-05CE69719D1A}" type="presParOf" srcId="{5BF7250E-2F2C-4FA8-A9B7-E936BC9DBC18}" destId="{CD13001C-34F7-4990-9B60-C38D9E43A1C4}" srcOrd="5" destOrd="0" presId="urn:microsoft.com/office/officeart/2005/8/layout/cycle2"/>
    <dgm:cxn modelId="{09C53CD0-D9C8-436D-90E0-8D35BB1AF252}" type="presParOf" srcId="{CD13001C-34F7-4990-9B60-C38D9E43A1C4}" destId="{9D719229-F361-4182-9537-3F750FBA88C1}" srcOrd="0" destOrd="0" presId="urn:microsoft.com/office/officeart/2005/8/layout/cycle2"/>
    <dgm:cxn modelId="{1D528BB1-0D3E-4C95-AFB4-75079C164D1C}" type="presParOf" srcId="{5BF7250E-2F2C-4FA8-A9B7-E936BC9DBC18}" destId="{8A043012-B72F-4686-A2CB-ED4720717D8D}" srcOrd="6" destOrd="0" presId="urn:microsoft.com/office/officeart/2005/8/layout/cycle2"/>
    <dgm:cxn modelId="{B7CCFE23-42E3-4C71-BA12-810CF8B328B3}" type="presParOf" srcId="{5BF7250E-2F2C-4FA8-A9B7-E936BC9DBC18}" destId="{42A534B6-B4E8-4055-9E4B-27506E2299AD}" srcOrd="7" destOrd="0" presId="urn:microsoft.com/office/officeart/2005/8/layout/cycle2"/>
    <dgm:cxn modelId="{62908014-6DEE-490A-905D-D945F2D9ADF2}" type="presParOf" srcId="{42A534B6-B4E8-4055-9E4B-27506E2299AD}" destId="{97319968-3C8B-4A5C-B418-DE05AD33D212}" srcOrd="0" destOrd="0" presId="urn:microsoft.com/office/officeart/2005/8/layout/cycle2"/>
    <dgm:cxn modelId="{F1B34479-665A-4A3B-B3BB-E6EE2D9F73D4}" type="presParOf" srcId="{5BF7250E-2F2C-4FA8-A9B7-E936BC9DBC18}" destId="{3EAFD823-ED94-42E8-87D7-4B8CC2876051}" srcOrd="8" destOrd="0" presId="urn:microsoft.com/office/officeart/2005/8/layout/cycle2"/>
    <dgm:cxn modelId="{45CF32D3-085E-4CA5-8616-44FF56FB0E32}" type="presParOf" srcId="{5BF7250E-2F2C-4FA8-A9B7-E936BC9DBC18}" destId="{C66D6312-4689-4819-85BD-FFD2545B8867}" srcOrd="9" destOrd="0" presId="urn:microsoft.com/office/officeart/2005/8/layout/cycle2"/>
    <dgm:cxn modelId="{6536C4AA-6F40-4D16-A54E-C7F0EEABD5D6}" type="presParOf" srcId="{C66D6312-4689-4819-85BD-FFD2545B8867}" destId="{F6C1D77C-6BA9-49D2-9F1D-7A3F2884902E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0" y="5911479"/>
            <a:ext cx="4038600" cy="758952"/>
          </a:xfrm>
        </p:spPr>
        <p:txBody>
          <a:bodyPr>
            <a:normAutofit fontScale="92500" lnSpcReduction="20000"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Учитель: Дедова Наталья Николаевна</a:t>
            </a: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МБОУ «Волго-Каспийская СОШ»</a:t>
            </a: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5 класс математика                       2012г.</a:t>
            </a:r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1447800"/>
            <a:ext cx="632460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Действия с десятичными дробями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люс 5"/>
          <p:cNvSpPr/>
          <p:nvPr/>
        </p:nvSpPr>
        <p:spPr>
          <a:xfrm>
            <a:off x="3505200" y="4343400"/>
            <a:ext cx="914400" cy="8382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457200" y="2667000"/>
            <a:ext cx="10668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множение 7"/>
          <p:cNvSpPr/>
          <p:nvPr/>
        </p:nvSpPr>
        <p:spPr>
          <a:xfrm>
            <a:off x="8229600" y="1143000"/>
            <a:ext cx="685800" cy="10668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еление 8"/>
          <p:cNvSpPr/>
          <p:nvPr/>
        </p:nvSpPr>
        <p:spPr>
          <a:xfrm>
            <a:off x="304800" y="457200"/>
            <a:ext cx="1447800" cy="914400"/>
          </a:xfrm>
          <a:prstGeom prst="mathDivide">
            <a:avLst>
              <a:gd name="adj1" fmla="val 23520"/>
              <a:gd name="adj2" fmla="val 5880"/>
              <a:gd name="adj3" fmla="val 124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 9"/>
          <p:cNvSpPr/>
          <p:nvPr/>
        </p:nvSpPr>
        <p:spPr>
          <a:xfrm>
            <a:off x="7086600" y="4419600"/>
            <a:ext cx="1219200" cy="7620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0400" y="381000"/>
            <a:ext cx="1371600" cy="92333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1/2</a:t>
            </a:r>
            <a:endParaRPr lang="ru-RU" sz="5400" dirty="0"/>
          </a:p>
        </p:txBody>
      </p:sp>
      <p:sp>
        <p:nvSpPr>
          <p:cNvPr id="15" name="TextBox 14"/>
          <p:cNvSpPr txBox="1"/>
          <p:nvPr/>
        </p:nvSpPr>
        <p:spPr>
          <a:xfrm>
            <a:off x="5791200" y="381000"/>
            <a:ext cx="1905000" cy="707886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5,5+2,3</a:t>
            </a:r>
            <a:endParaRPr lang="ru-RU" sz="40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828800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i="1" dirty="0" smtClean="0"/>
              <a:t>63,78 ≈ 63,8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914400" y="1524000"/>
            <a:ext cx="7467600" cy="2895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ФИЗКУЛЬТМИНУТКА</a:t>
            </a:r>
            <a:br>
              <a:rPr kumimoji="0" lang="ru-RU" sz="40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anchor="b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cap="small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Самостоятельная работа</a:t>
            </a:r>
            <a:r>
              <a:rPr kumimoji="0" lang="ru-RU" sz="40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1000" y="1066800"/>
            <a:ext cx="7924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вариант                              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 Вычислите: 550,8: 27-5,3;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          15,1                В         16,1                    С           15,2               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16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 Решите уравнение х: 3,5= 1,12;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          3,29                  В           3,92                    С           3,12                  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1,23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 В дно реки забили бетонный столб высотой 9,6 м так, что 3,4 м  было в земле, а 1,8 м над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водой. Какова глубина реки в этом месте?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           6,2                     В          7,4                     С              4,4                   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5,2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04800" y="3429000"/>
            <a:ext cx="830580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2вариант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1.Вычислите: 0,35∙ 30,5-5,35;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            5,33                  В          5,23                    С            3,52                  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5,325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Решите уравнение: 75х = 172,5;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             3,2                   В           22,3                   С             2,3                    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3,22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Ученики 5 «А» класса собрали 215,7кг яблок, а 5 «Б» класса - на 23,6 кг больше. Сколько килограмм яблок собрали вместе?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             455                   В      239,3                     С              192,1                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407,8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25" grpId="0"/>
      <p:bldP spid="10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38200" y="1676400"/>
            <a:ext cx="7467600" cy="28956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Домашнее задание</a:t>
            </a:r>
            <a:br>
              <a:rPr lang="ru-RU" sz="5400" b="1" dirty="0" smtClean="0">
                <a:solidFill>
                  <a:srgbClr val="7030A0"/>
                </a:solidFill>
              </a:rPr>
            </a:br>
            <a:r>
              <a:rPr lang="ru-RU" sz="5400" b="1" dirty="0" smtClean="0">
                <a:solidFill>
                  <a:srgbClr val="7030A0"/>
                </a:solidFill>
              </a:rPr>
              <a:t/>
            </a:r>
            <a:br>
              <a:rPr lang="ru-RU" sz="5400" b="1" dirty="0" smtClean="0">
                <a:solidFill>
                  <a:srgbClr val="7030A0"/>
                </a:solidFill>
              </a:rPr>
            </a:br>
            <a:r>
              <a:rPr lang="ru-RU" sz="5400" b="1" dirty="0" smtClean="0">
                <a:solidFill>
                  <a:srgbClr val="7030A0"/>
                </a:solidFill>
              </a:rPr>
              <a:t>№ 1260, №1263.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553200" y="5105400"/>
            <a:ext cx="2362200" cy="1520952"/>
          </a:xfrm>
        </p:spPr>
        <p:txBody>
          <a:bodyPr/>
          <a:lstStyle/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1371600"/>
            <a:ext cx="7467600" cy="24384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838200" y="2133600"/>
            <a:ext cx="7467600" cy="40386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228600" y="1066800"/>
            <a:ext cx="7467600" cy="57912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small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0" i="0" u="none" strike="noStrike" kern="1200" cap="small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152400"/>
            <a:ext cx="82296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cap="smal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оценим свои знания</a:t>
            </a:r>
            <a:br>
              <a:rPr lang="ru-RU" sz="4400" b="1" cap="smal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4400" u="sng" cap="small" dirty="0" smtClean="0">
                <a:solidFill>
                  <a:schemeClr val="tx2"/>
                </a:solidFill>
              </a:rPr>
              <a:t>Как мы сегодня поработали?</a:t>
            </a:r>
          </a:p>
          <a:p>
            <a:pPr algn="ctr"/>
            <a:endParaRPr lang="ru-RU" sz="4400" b="1" u="sng" cap="small" dirty="0" smtClean="0">
              <a:solidFill>
                <a:schemeClr val="tx2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20-15   «5»  красный цветок</a:t>
            </a:r>
          </a:p>
          <a:p>
            <a:endParaRPr lang="ru-RU" sz="4400" b="1" dirty="0" smtClean="0"/>
          </a:p>
          <a:p>
            <a:r>
              <a:rPr lang="ru-RU" sz="4400" b="1" dirty="0" smtClean="0">
                <a:solidFill>
                  <a:srgbClr val="009900"/>
                </a:solidFill>
              </a:rPr>
              <a:t>15-10   «4»  зеленый цветок</a:t>
            </a:r>
          </a:p>
          <a:p>
            <a:endParaRPr lang="ru-RU" sz="4400" b="1" dirty="0" smtClean="0"/>
          </a:p>
          <a:p>
            <a:r>
              <a:rPr lang="ru-RU" sz="4400" b="1" dirty="0" smtClean="0">
                <a:solidFill>
                  <a:srgbClr val="00B0F0"/>
                </a:solidFill>
              </a:rPr>
              <a:t>10-5     «3»  синий цветок</a:t>
            </a:r>
            <a:endParaRPr lang="ru-RU" sz="44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200400" y="0"/>
            <a:ext cx="5410200" cy="3810000"/>
          </a:xfrm>
        </p:spPr>
        <p:txBody>
          <a:bodyPr>
            <a:normAutofit lnSpcReduction="10000"/>
          </a:bodyPr>
          <a:lstStyle/>
          <a:p>
            <a:pPr lvl="8" algn="r"/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Если мы </a:t>
            </a:r>
            <a:r>
              <a:rPr lang="ru-RU" sz="3200" smtClean="0">
                <a:solidFill>
                  <a:schemeClr val="accent4">
                    <a:lumMod val="75000"/>
                  </a:schemeClr>
                </a:solidFill>
              </a:rPr>
              <a:t>действительно чем-то 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знаем, то мы знаем это благодаря изучению математики.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914400"/>
            <a:ext cx="2594058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143000" y="3733800"/>
            <a:ext cx="76200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8" algn="r">
              <a:buNone/>
            </a:pPr>
            <a:endParaRPr lang="ru-RU" sz="3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8" algn="r">
              <a:buNone/>
            </a:pP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Пьер Гассенди</a:t>
            </a:r>
          </a:p>
          <a:p>
            <a:pPr lvl="8" algn="r">
              <a:buNone/>
            </a:pPr>
            <a:endParaRPr lang="ru-RU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8" algn="r">
              <a:buNone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французский философ, математик, астроном и исследователь древних текстов).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3400" y="1295400"/>
            <a:ext cx="7467600" cy="68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+mj-lt"/>
              </a:rPr>
              <a:t>1. Какая дробь называется десятичной?</a:t>
            </a:r>
            <a:endParaRPr lang="ru-RU" sz="2000" b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381000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</a:rPr>
              <a:t>Фронтальный опрос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1828800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</a:rPr>
              <a:t>2.  Как сложить десятичные дроби?</a:t>
            </a:r>
            <a:endParaRPr lang="ru-RU" sz="2000" b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895600"/>
            <a:ext cx="5562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</a:rPr>
              <a:t>4. Как округлить десятичную дробь?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33400" y="2362200"/>
            <a:ext cx="5105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066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3. Как вычесть десятичные дроби?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0048" y="2514600"/>
            <a:ext cx="3110484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62000" y="4114800"/>
            <a:ext cx="4114800" cy="769441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МОЛОДЦЫ</a:t>
            </a:r>
            <a:r>
              <a:rPr lang="ru-RU" sz="3600" b="1" dirty="0" smtClean="0">
                <a:solidFill>
                  <a:srgbClr val="FF0000"/>
                </a:solidFill>
              </a:rPr>
              <a:t>!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8600" y="1295400"/>
            <a:ext cx="2428103" cy="3505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1.  14,2+3,5</a:t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2.  15,32-2,2</a:t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3.  17,35*10</a:t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4.  5,2*3</a:t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5.  7,2:8</a:t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6.  7-5,2</a:t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7.  5,6:100</a:t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8.  3,7*0,2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457200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УСТНЫЙ СЧЕТ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76400" y="1371600"/>
            <a:ext cx="2895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      =17,7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      =13,12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      =173,5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 =15,6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=0,9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=1,8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   =0,056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   =0,74       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5029200" y="990600"/>
          <a:ext cx="37338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14600" y="4876800"/>
            <a:ext cx="3352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Graphic spid="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553200" y="5105400"/>
            <a:ext cx="2362200" cy="1520952"/>
          </a:xfrm>
        </p:spPr>
        <p:txBody>
          <a:bodyPr/>
          <a:lstStyle/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2400" y="457200"/>
            <a:ext cx="4648200" cy="12954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Историческая справка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8333" t="20000" r="49167"/>
          <a:stretch>
            <a:fillRect/>
          </a:stretch>
        </p:blipFill>
        <p:spPr bwMode="auto">
          <a:xfrm>
            <a:off x="4953000" y="533400"/>
            <a:ext cx="3886200" cy="54864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762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60000" t="23333" r="2500" b="18889"/>
          <a:stretch>
            <a:fillRect/>
          </a:stretch>
        </p:blipFill>
        <p:spPr bwMode="auto">
          <a:xfrm>
            <a:off x="533400" y="2590800"/>
            <a:ext cx="3429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24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Выполнение заданий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0" y="2514600"/>
            <a:ext cx="64770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1. </a:t>
            </a:r>
            <a:r>
              <a:rPr lang="ru-RU" sz="2800" smtClean="0"/>
              <a:t>Округлите десятичные </a:t>
            </a:r>
            <a:r>
              <a:rPr lang="ru-RU" sz="2800" dirty="0" smtClean="0"/>
              <a:t>дроби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752600" y="3505200"/>
            <a:ext cx="533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3600" b="1" dirty="0" smtClean="0"/>
          </a:p>
          <a:p>
            <a:pPr algn="just"/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1219200" y="3352800"/>
            <a:ext cx="2667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7030A0"/>
                </a:solidFill>
              </a:rPr>
              <a:t>а) до десятых: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6,713≈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16,051≈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9,25≈</a:t>
            </a:r>
          </a:p>
          <a:p>
            <a:r>
              <a:rPr lang="ru-RU" sz="2400" b="1" u="sng" dirty="0" smtClean="0">
                <a:solidFill>
                  <a:srgbClr val="7030A0"/>
                </a:solidFill>
              </a:rPr>
              <a:t>б) до сотых: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0,526 ≈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2,408≈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8,555≈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0" y="3276600"/>
            <a:ext cx="2971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7030A0"/>
                </a:solidFill>
              </a:rPr>
              <a:t>в) до десятков: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413,3≈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664,3≈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273,58≈</a:t>
            </a:r>
          </a:p>
          <a:p>
            <a:r>
              <a:rPr lang="ru-RU" sz="2400" b="1" u="sng" dirty="0" smtClean="0">
                <a:solidFill>
                  <a:srgbClr val="7030A0"/>
                </a:solidFill>
              </a:rPr>
              <a:t>г) до сотен: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801,9≈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2405≈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1267,1≈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78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Выполнение заданий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1905000"/>
            <a:ext cx="6324600" cy="1477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2. Вычисли пример   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28 * 34</a:t>
            </a:r>
          </a:p>
          <a:p>
            <a:endParaRPr lang="ru-RU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2819400" y="3718679"/>
            <a:ext cx="1905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2,8 * 34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28*0,34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  962:34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 95,2:34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48200" y="3733800"/>
            <a:ext cx="1600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= 95,2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=9,52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=28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=2,8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78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Выполнение заданий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1905000"/>
            <a:ext cx="632460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2. Решите уравнение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81200" y="3200401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7х-365,72=47,28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209800" y="4953000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(х-73,5)*6=57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0000" y="40386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х=59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33800" y="5791200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х=83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6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7800"/>
          </a:xfrm>
          <a:ln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Выполнение заданий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1905000"/>
            <a:ext cx="6324600" cy="646331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4. Задача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200" y="3048000"/>
            <a:ext cx="7239000" cy="2062103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9900"/>
                </a:solidFill>
              </a:rPr>
              <a:t>Какое расстояние проедет автомобиль  за 3,5 часа, если его скорость 85, 5 км/ч ? </a:t>
            </a:r>
          </a:p>
          <a:p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24200" y="5486400"/>
            <a:ext cx="2362200" cy="769441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70C0"/>
                </a:solidFill>
                <a:latin typeface="Agency FB"/>
              </a:rPr>
              <a:t>S </a:t>
            </a:r>
            <a:r>
              <a:rPr lang="ru-RU" sz="4400" b="1" dirty="0" smtClean="0">
                <a:solidFill>
                  <a:srgbClr val="0070C0"/>
                </a:solidFill>
                <a:latin typeface="Agency FB"/>
              </a:rPr>
              <a:t>=</a:t>
            </a:r>
            <a:r>
              <a:rPr lang="en-US" sz="4400" b="1" dirty="0" smtClean="0">
                <a:solidFill>
                  <a:srgbClr val="0070C0"/>
                </a:solidFill>
                <a:latin typeface="Agency FB"/>
              </a:rPr>
              <a:t>299</a:t>
            </a:r>
            <a:r>
              <a:rPr lang="ru-RU" sz="4400" b="1" dirty="0" smtClean="0">
                <a:solidFill>
                  <a:srgbClr val="0070C0"/>
                </a:solidFill>
                <a:latin typeface="Agency FB"/>
              </a:rPr>
              <a:t>,</a:t>
            </a:r>
            <a:r>
              <a:rPr lang="en-US" sz="4400" b="1" dirty="0" smtClean="0">
                <a:solidFill>
                  <a:srgbClr val="0070C0"/>
                </a:solidFill>
                <a:latin typeface="Agency FB"/>
              </a:rPr>
              <a:t>25</a:t>
            </a:r>
            <a:r>
              <a:rPr lang="en-US" sz="3200" b="1" dirty="0" smtClean="0">
                <a:solidFill>
                  <a:srgbClr val="0070C0"/>
                </a:solidFill>
              </a:rPr>
              <a:t>            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1.1|0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546</TotalTime>
  <Words>372</Words>
  <PresentationFormat>Экран (4:3)</PresentationFormat>
  <Paragraphs>116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Слайд 1</vt:lpstr>
      <vt:lpstr>Слайд 2</vt:lpstr>
      <vt:lpstr>Слайд 3</vt:lpstr>
      <vt:lpstr>                        1.  14,2+3,5 2.  15,32-2,2 3.  17,35*10 4.  5,2*3 5.  7,2:8 6.  7-5,2 7.  5,6:100 8.  3,7*0,2</vt:lpstr>
      <vt:lpstr>Историческая справка</vt:lpstr>
      <vt:lpstr>Выполнение заданий</vt:lpstr>
      <vt:lpstr>Выполнение заданий</vt:lpstr>
      <vt:lpstr>Выполнение заданий</vt:lpstr>
      <vt:lpstr>Выполнение заданий</vt:lpstr>
      <vt:lpstr>Слайд 10</vt:lpstr>
      <vt:lpstr>Слайд 11</vt:lpstr>
      <vt:lpstr>Домашнее задание  № 1260, №1263.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Фролова С.Ф.</cp:lastModifiedBy>
  <cp:revision>59</cp:revision>
  <dcterms:modified xsi:type="dcterms:W3CDTF">2012-04-04T12:37:43Z</dcterms:modified>
</cp:coreProperties>
</file>