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9" r:id="rId3"/>
    <p:sldId id="256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1928802"/>
            <a:ext cx="642942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Правописание гласных в падежных окончаниях существительных.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992" y="857232"/>
            <a:ext cx="4372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Урок  русского языка в 5 классе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3857628"/>
            <a:ext cx="7215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Цели:</a:t>
            </a:r>
            <a:endParaRPr lang="ru-RU" dirty="0" smtClean="0"/>
          </a:p>
          <a:p>
            <a:r>
              <a:rPr lang="ru-RU" dirty="0" smtClean="0"/>
              <a:t>1.обобщить </a:t>
            </a:r>
            <a:r>
              <a:rPr lang="ru-RU" dirty="0" smtClean="0"/>
              <a:t>и закрепить знания учащихся о  правописании падежных окончаний имён  существительных;</a:t>
            </a:r>
          </a:p>
          <a:p>
            <a:pPr lvl="0"/>
            <a:r>
              <a:rPr lang="ru-RU" dirty="0" smtClean="0"/>
              <a:t>2.учить </a:t>
            </a:r>
            <a:r>
              <a:rPr lang="ru-RU" dirty="0" smtClean="0"/>
              <a:t>обосновывать выбор гласных в окончании существительных.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143000" y="1785938"/>
            <a:ext cx="6929438" cy="391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3600" b="1" smtClean="0"/>
              <a:t>Что я узнал на уроке?</a:t>
            </a:r>
            <a:endParaRPr lang="ru-RU" sz="3600" smtClean="0"/>
          </a:p>
          <a:p>
            <a:pPr algn="ctr" eaLnBrk="1" hangingPunct="1">
              <a:lnSpc>
                <a:spcPct val="150000"/>
              </a:lnSpc>
            </a:pPr>
            <a:r>
              <a:rPr lang="ru-RU" sz="3600" b="1" smtClean="0"/>
              <a:t>Чему я научился на уроке?</a:t>
            </a:r>
            <a:endParaRPr lang="ru-RU" sz="3600" smtClean="0"/>
          </a:p>
          <a:p>
            <a:pPr algn="ctr" eaLnBrk="1" hangingPunct="1">
              <a:lnSpc>
                <a:spcPct val="150000"/>
              </a:lnSpc>
            </a:pPr>
            <a:r>
              <a:rPr lang="ru-RU" sz="3600" b="1" smtClean="0"/>
              <a:t>Что мне ещё нужно узнать?</a:t>
            </a:r>
            <a:endParaRPr lang="ru-RU" sz="3600" smtClean="0"/>
          </a:p>
          <a:p>
            <a:pPr eaLnBrk="1" hangingPunct="1"/>
            <a:endParaRPr lang="ru-RU" smtClean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572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Ответьте на вопросы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285992"/>
            <a:ext cx="48862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Спасибо за урок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32" y="4572008"/>
          <a:ext cx="2659380" cy="243840"/>
        </p:xfrm>
        <a:graphic>
          <a:graphicData uri="http://schemas.openxmlformats.org/drawingml/2006/table">
            <a:tbl>
              <a:tblPr/>
              <a:tblGrid>
                <a:gridCol w="373380"/>
                <a:gridCol w="381000"/>
                <a:gridCol w="304800"/>
                <a:gridCol w="304800"/>
                <a:gridCol w="381000"/>
                <a:gridCol w="304800"/>
                <a:gridCol w="304800"/>
                <a:gridCol w="3048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857232"/>
            <a:ext cx="74295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Какое слово получится, если вставить, где нужно, пропущенные буквы и выписать их подряд?</a:t>
            </a:r>
          </a:p>
          <a:p>
            <a:pPr marL="0" marR="0" lvl="0" indent="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РОСКОШНАЯ ВИЛ_А, ИЗВ_НИТЬ, ПАРАЛ_ЕЛЬ, РАЗ_УБЕЖДАТЬ, РАСТ_РАНИЕ, РАССЕ_ННЫЙ.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4357694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 и л и я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71942"/>
            <a:ext cx="1943105" cy="22594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3071802" y="1357298"/>
            <a:ext cx="2714644" cy="1214446"/>
          </a:xfrm>
          <a:prstGeom prst="frame">
            <a:avLst>
              <a:gd name="adj1" fmla="val 125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>
            <a:off x="5572132" y="2571744"/>
            <a:ext cx="2786082" cy="642942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flipH="1">
            <a:off x="642910" y="500042"/>
            <a:ext cx="2643206" cy="857256"/>
          </a:xfrm>
          <a:prstGeom prst="curvedDownArrow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1419225" cy="14287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071546"/>
            <a:ext cx="1181100" cy="1428750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14678" y="1500174"/>
            <a:ext cx="2357454" cy="92869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43240" y="1928802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hlinkClick r:id="rId4" action="ppaction://hlinksldjump"/>
              </a:rPr>
              <a:t>склонение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150017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hlinkClick r:id="rId5" action="ppaction://hlinksldjump"/>
              </a:rPr>
              <a:t>падеж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57158" y="2571744"/>
            <a:ext cx="1428760" cy="11430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720" y="3929066"/>
            <a:ext cx="7409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 </a:t>
            </a:r>
            <a:r>
              <a:rPr lang="ru-RU" sz="2000" b="1" dirty="0" err="1" smtClean="0"/>
              <a:t>скл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400" b="1" dirty="0" err="1" smtClean="0"/>
              <a:t>Д</a:t>
            </a:r>
            <a:r>
              <a:rPr lang="ru-RU" sz="2000" b="1" dirty="0" err="1" smtClean="0"/>
              <a:t>.п</a:t>
            </a:r>
            <a:endParaRPr lang="ru-RU" sz="2000" b="1" dirty="0" smtClean="0"/>
          </a:p>
          <a:p>
            <a:r>
              <a:rPr lang="ru-RU" sz="2400" b="1" dirty="0" err="1" smtClean="0"/>
              <a:t>П</a:t>
            </a:r>
            <a:r>
              <a:rPr lang="ru-RU" sz="2000" b="1" dirty="0" err="1" smtClean="0"/>
              <a:t>.п</a:t>
            </a:r>
            <a:endParaRPr lang="ru-RU" sz="20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1857356" y="2786058"/>
            <a:ext cx="1500198" cy="7858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28860" y="4000504"/>
            <a:ext cx="9286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 </a:t>
            </a:r>
            <a:r>
              <a:rPr lang="ru-RU" sz="2000" b="1" dirty="0" err="1" smtClean="0"/>
              <a:t>скл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800" b="1" dirty="0" err="1" smtClean="0"/>
              <a:t>П</a:t>
            </a:r>
            <a:r>
              <a:rPr lang="ru-RU" sz="2000" b="1" dirty="0" err="1" smtClean="0"/>
              <a:t>.п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457200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мам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86" y="4929198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  мам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0364" y="4714884"/>
            <a:ext cx="836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 кон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endParaRPr lang="ru-RU" b="1" i="1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4464843" y="3107529"/>
            <a:ext cx="1500198" cy="10001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179221" y="3750473"/>
            <a:ext cx="1571638" cy="2143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3"/>
          </p:cNvCxnSpPr>
          <p:nvPr/>
        </p:nvCxnSpPr>
        <p:spPr>
          <a:xfrm rot="16200000" flipH="1">
            <a:off x="6176328" y="3963346"/>
            <a:ext cx="1500992" cy="36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7429520" y="3357562"/>
            <a:ext cx="1285884" cy="7143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29124" y="4643446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1скл</a:t>
            </a:r>
          </a:p>
          <a:p>
            <a:r>
              <a:rPr lang="ru-RU" b="1" dirty="0" err="1" smtClean="0"/>
              <a:t>Р.п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643570" y="478632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3скл</a:t>
            </a:r>
          </a:p>
          <a:p>
            <a:r>
              <a:rPr lang="ru-RU" b="1" dirty="0" err="1" smtClean="0"/>
              <a:t>Р.п</a:t>
            </a:r>
            <a:endParaRPr lang="ru-RU" b="1" dirty="0" smtClean="0"/>
          </a:p>
          <a:p>
            <a:r>
              <a:rPr lang="ru-RU" b="1" dirty="0" err="1" smtClean="0"/>
              <a:t>Д.п</a:t>
            </a:r>
            <a:endParaRPr lang="ru-RU" b="1" dirty="0" smtClean="0"/>
          </a:p>
          <a:p>
            <a:r>
              <a:rPr lang="ru-RU" b="1" dirty="0" err="1" smtClean="0"/>
              <a:t>П.п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643702" y="4714884"/>
            <a:ext cx="10054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Сущ. на 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ия</a:t>
            </a:r>
            <a:endParaRPr lang="ru-RU" b="1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ие</a:t>
            </a:r>
            <a:endParaRPr lang="ru-RU" b="1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ий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01024" y="4714884"/>
            <a:ext cx="926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сущ. на</a:t>
            </a:r>
          </a:p>
          <a:p>
            <a:r>
              <a:rPr lang="ru-RU" b="1" dirty="0" smtClean="0"/>
              <a:t>-мя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643306" y="571480"/>
            <a:ext cx="1568506" cy="646331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Р. Д. П.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1" grpId="0"/>
      <p:bldP spid="12" grpId="0"/>
      <p:bldP spid="15" grpId="0"/>
      <p:bldP spid="20" grpId="0"/>
      <p:bldP spid="21" grpId="0"/>
      <p:bldP spid="22" grpId="0"/>
      <p:bldP spid="23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1071563"/>
            <a:ext cx="284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1.  На рейк..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0" y="1000125"/>
            <a:ext cx="4651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14813" y="1071563"/>
            <a:ext cx="2443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1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1928813"/>
            <a:ext cx="3536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2. К программ..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43313" y="1928813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14813" y="1928813"/>
            <a:ext cx="2332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1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д.п</a:t>
            </a:r>
            <a:endParaRPr lang="ru-RU" sz="40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2786063"/>
            <a:ext cx="2598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3. В город..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14625" y="2786063"/>
            <a:ext cx="43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0" y="2714625"/>
            <a:ext cx="2443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" y="3643313"/>
            <a:ext cx="308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4. По област..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86125" y="3643313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0" y="3643313"/>
            <a:ext cx="2462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3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д.п.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" y="4500563"/>
            <a:ext cx="3386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5. На простор..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00438" y="4500563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6250" y="4500563"/>
            <a:ext cx="2443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857250"/>
            <a:ext cx="288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1. В комнат..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71813" y="857250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0563" y="857250"/>
            <a:ext cx="2443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1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1857375"/>
            <a:ext cx="250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2. К башн..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6063" y="1785938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1857375"/>
            <a:ext cx="2462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1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д.п.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2857500"/>
            <a:ext cx="2520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3. У гаван..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857500"/>
            <a:ext cx="2444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3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р.п.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75" y="3786188"/>
            <a:ext cx="2673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4. На роял..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6063" y="2857500"/>
            <a:ext cx="461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28938" y="3786188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00563" y="3786188"/>
            <a:ext cx="2181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85813" y="4714875"/>
            <a:ext cx="2479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5. В отчет..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0" y="4714875"/>
            <a:ext cx="2443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</a:t>
            </a:r>
            <a:r>
              <a:rPr lang="ru-RU" sz="4000" dirty="0">
                <a:solidFill>
                  <a:srgbClr val="FFFF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57500" y="4714875"/>
            <a:ext cx="43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4375" y="1071563"/>
            <a:ext cx="3060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1. В милици..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2000250"/>
            <a:ext cx="3165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2. О гербари..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928938"/>
            <a:ext cx="468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3. О предположени..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3786188"/>
            <a:ext cx="3360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4. На растени..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4786313"/>
            <a:ext cx="333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5. В санатори..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0" y="1143000"/>
            <a:ext cx="2633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–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ия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, п.п.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15000" y="1928813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–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ий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, п.п.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715008" y="2928934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–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ие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, п.п.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15000" y="3857625"/>
            <a:ext cx="2644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–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ие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, п.п.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715000" y="4786313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–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ий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, п.п.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86125" y="1071563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429000" y="2000250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929188" y="2928938"/>
            <a:ext cx="461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643313" y="3786188"/>
            <a:ext cx="461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714750" y="4786313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928688"/>
            <a:ext cx="325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1. На фабрик..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38" y="1785938"/>
            <a:ext cx="276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2. О счасть..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2571750"/>
            <a:ext cx="2400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3. К двер..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3429000"/>
            <a:ext cx="3159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4. В плавани..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286250"/>
            <a:ext cx="2860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5. В Арктик..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928688"/>
            <a:ext cx="43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928938" y="1785938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071813" y="4214813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571750" y="2500313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357563" y="3429000"/>
            <a:ext cx="461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25" y="928688"/>
            <a:ext cx="2443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1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000625" y="1785938"/>
            <a:ext cx="2443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072063" y="2571750"/>
            <a:ext cx="2462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3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д.п.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072063" y="3357563"/>
            <a:ext cx="281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–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ие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072063" y="4143375"/>
            <a:ext cx="232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1скл., п.п.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4375" y="1000125"/>
            <a:ext cx="2435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1. На ине..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1928813"/>
            <a:ext cx="2960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2. О Васили..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857500"/>
            <a:ext cx="2630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3. О Серге..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3786188"/>
            <a:ext cx="25606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4. В кител..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714875"/>
            <a:ext cx="3621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alibri" pitchFamily="34" charset="0"/>
              </a:rPr>
              <a:t>5. В общежити..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929313" y="1071563"/>
            <a:ext cx="2443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857875" y="1928813"/>
            <a:ext cx="2744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-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ий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929313" y="2857500"/>
            <a:ext cx="2443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857875" y="3786188"/>
            <a:ext cx="2443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скл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., п.п.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786438" y="4714875"/>
            <a:ext cx="292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на – </a:t>
            </a:r>
            <a:r>
              <a:rPr lang="ru-RU" sz="4000" dirty="0" err="1">
                <a:solidFill>
                  <a:srgbClr val="00B050"/>
                </a:solidFill>
                <a:latin typeface="Calibri" pitchFamily="34" charset="0"/>
              </a:rPr>
              <a:t>ие</a:t>
            </a:r>
            <a:r>
              <a:rPr lang="ru-RU" sz="4000" dirty="0">
                <a:solidFill>
                  <a:srgbClr val="00B050"/>
                </a:solidFill>
                <a:latin typeface="Calibri" pitchFamily="34" charset="0"/>
              </a:rPr>
              <a:t> , п.п.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1000125"/>
            <a:ext cx="43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857500" y="2857500"/>
            <a:ext cx="439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786063" y="3714750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 flipH="1">
            <a:off x="3214688" y="1928813"/>
            <a:ext cx="492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857625" y="4714875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моей полянк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были разбросаны кусты можжевельника, среди них подымалась очень высок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я ель, а на верхушк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ее, на этом пальц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, сидел певчий дрозд и насвистывал время от времен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свою флейту, как будто управлял множеств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 лесн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х звуков наступающ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й вечерн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й зар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. (</a:t>
            </a:r>
            <a:r>
              <a:rPr lang="ru-RU" i="1" dirty="0" smtClean="0"/>
              <a:t>М. Пришвин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603</TotalTime>
  <Words>468</Words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Проверь себя</vt:lpstr>
      <vt:lpstr>Ответьте на вопросы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66</cp:revision>
  <dcterms:modified xsi:type="dcterms:W3CDTF">2012-04-15T09:45:02Z</dcterms:modified>
</cp:coreProperties>
</file>