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73" r:id="rId5"/>
    <p:sldId id="274" r:id="rId6"/>
    <p:sldId id="259" r:id="rId7"/>
    <p:sldId id="260" r:id="rId8"/>
    <p:sldId id="261" r:id="rId9"/>
    <p:sldId id="263" r:id="rId10"/>
    <p:sldId id="264" r:id="rId11"/>
    <p:sldId id="265" r:id="rId12"/>
    <p:sldId id="266" r:id="rId13"/>
    <p:sldId id="267" r:id="rId14"/>
    <p:sldId id="262" r:id="rId15"/>
    <p:sldId id="275" r:id="rId16"/>
    <p:sldId id="272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400ED"/>
    <a:srgbClr val="0033CC"/>
    <a:srgbClr val="008000"/>
    <a:srgbClr val="FF0066"/>
    <a:srgbClr val="F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AE8C35-B2EF-4BA8-8D33-F93915CCD6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0560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78F4F3-C1CD-447A-B52C-DB356A1319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7751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655822-136A-4A68-995E-0CE3B63BFF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7736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3AB9DE-9D02-40E4-A34A-82E237CC60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3930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76315-EED5-476C-A348-7ADC26FC7A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9507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BD0A19-8A0A-426C-A720-BF3D942632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3066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2006F4-DCA3-4F35-B4A6-896CFC7967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3736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59BFB-35F7-4D47-841C-EB317FABD7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881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31B5C6-8F4F-4014-A771-8B2F24E19F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3102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1E6BC4-C8DF-4183-B64C-786D585BA9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8299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30113B-54CE-45B9-A20D-D27F8FA04D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5610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7CB5C79-F65F-4922-84BB-9FB8B50231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gif"/><Relationship Id="rId4" Type="http://schemas.openxmlformats.org/officeDocument/2006/relationships/image" Target="../media/image9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7200" y="1828800"/>
            <a:ext cx="8170698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tt-RU" sz="5400" b="1" spc="50" dirty="0">
                <a:ln w="11430">
                  <a:solidFill>
                    <a:srgbClr val="C00000"/>
                  </a:solidFill>
                </a:ln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Координаталар яссылыгы</a:t>
            </a:r>
            <a:endParaRPr lang="ru-RU" sz="5400" b="1" spc="50" dirty="0">
              <a:ln w="11430">
                <a:solidFill>
                  <a:srgbClr val="C00000"/>
                </a:solidFill>
              </a:ln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47800" y="4114800"/>
            <a:ext cx="6189708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tt-RU" sz="5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Математика</a:t>
            </a:r>
            <a:r>
              <a:rPr lang="tt-RU" sz="5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tt-RU" sz="5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B0F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6 класс</a:t>
            </a:r>
            <a:endParaRPr lang="ru-RU" sz="54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00B0F0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66800" y="457200"/>
            <a:ext cx="6471580" cy="92333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tt-RU" sz="5400" b="1" dirty="0">
                <a:ln w="11430">
                  <a:solidFill>
                    <a:srgbClr val="0070C0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Дәреснең темасы:</a:t>
            </a:r>
            <a:endParaRPr lang="ru-RU" sz="5400" b="1" dirty="0">
              <a:ln w="11430">
                <a:solidFill>
                  <a:srgbClr val="0070C0"/>
                </a:solidFill>
              </a:ln>
              <a:solidFill>
                <a:schemeClr val="accent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57600" y="5934670"/>
            <a:ext cx="53895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t-RU" b="1" u="sng" dirty="0" smtClean="0"/>
              <a:t>Төзеде</a:t>
            </a:r>
            <a:r>
              <a:rPr lang="tt-RU" dirty="0" smtClean="0"/>
              <a:t>: югары квалифика</a:t>
            </a:r>
            <a:r>
              <a:rPr lang="ru-RU" dirty="0" smtClean="0"/>
              <a:t>ц</a:t>
            </a:r>
            <a:r>
              <a:rPr lang="tt-RU" dirty="0" smtClean="0"/>
              <a:t>ион категорияле </a:t>
            </a:r>
          </a:p>
          <a:p>
            <a:r>
              <a:rPr lang="tt-RU" dirty="0" smtClean="0"/>
              <a:t>математика, информатика һәм МКТ</a:t>
            </a:r>
          </a:p>
          <a:p>
            <a:r>
              <a:rPr lang="tt-RU" dirty="0" smtClean="0"/>
              <a:t>укытучысы Гарифуллина Раилә Рифкать кызы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4"/>
          <p:cNvGrpSpPr>
            <a:grpSpLocks/>
          </p:cNvGrpSpPr>
          <p:nvPr/>
        </p:nvGrpSpPr>
        <p:grpSpPr bwMode="auto">
          <a:xfrm>
            <a:off x="884238" y="609600"/>
            <a:ext cx="7424737" cy="5467350"/>
            <a:chOff x="288" y="288"/>
            <a:chExt cx="5205" cy="3444"/>
          </a:xfrm>
        </p:grpSpPr>
        <p:sp>
          <p:nvSpPr>
            <p:cNvPr id="11285" name="Line 5"/>
            <p:cNvSpPr>
              <a:spLocks noChangeShapeType="1"/>
            </p:cNvSpPr>
            <p:nvPr/>
          </p:nvSpPr>
          <p:spPr bwMode="auto">
            <a:xfrm>
              <a:off x="294" y="2046"/>
              <a:ext cx="51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1286" name="Group 6"/>
            <p:cNvGrpSpPr>
              <a:grpSpLocks/>
            </p:cNvGrpSpPr>
            <p:nvPr/>
          </p:nvGrpSpPr>
          <p:grpSpPr bwMode="auto">
            <a:xfrm>
              <a:off x="1589" y="347"/>
              <a:ext cx="1300" cy="3385"/>
              <a:chOff x="2200" y="2450"/>
              <a:chExt cx="840" cy="2520"/>
            </a:xfrm>
          </p:grpSpPr>
          <p:grpSp>
            <p:nvGrpSpPr>
              <p:cNvPr id="11444" name="Group 7"/>
              <p:cNvGrpSpPr>
                <a:grpSpLocks/>
              </p:cNvGrpSpPr>
              <p:nvPr/>
            </p:nvGrpSpPr>
            <p:grpSpPr bwMode="auto">
              <a:xfrm>
                <a:off x="2200" y="2450"/>
                <a:ext cx="420" cy="2520"/>
                <a:chOff x="2200" y="2450"/>
                <a:chExt cx="420" cy="2520"/>
              </a:xfrm>
            </p:grpSpPr>
            <p:sp>
              <p:nvSpPr>
                <p:cNvPr id="11470" name="Rectangle 8"/>
                <p:cNvSpPr>
                  <a:spLocks noChangeArrowheads="1"/>
                </p:cNvSpPr>
                <p:nvPr/>
              </p:nvSpPr>
              <p:spPr bwMode="auto">
                <a:xfrm>
                  <a:off x="2200" y="24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471" name="Rectangle 9"/>
                <p:cNvSpPr>
                  <a:spLocks noChangeArrowheads="1"/>
                </p:cNvSpPr>
                <p:nvPr/>
              </p:nvSpPr>
              <p:spPr bwMode="auto">
                <a:xfrm>
                  <a:off x="2200" y="26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472" name="Rectangle 10"/>
                <p:cNvSpPr>
                  <a:spLocks noChangeArrowheads="1"/>
                </p:cNvSpPr>
                <p:nvPr/>
              </p:nvSpPr>
              <p:spPr bwMode="auto">
                <a:xfrm>
                  <a:off x="2200" y="287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473" name="Rectangle 11"/>
                <p:cNvSpPr>
                  <a:spLocks noChangeArrowheads="1"/>
                </p:cNvSpPr>
                <p:nvPr/>
              </p:nvSpPr>
              <p:spPr bwMode="auto">
                <a:xfrm>
                  <a:off x="2410" y="24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474" name="Rectangle 12"/>
                <p:cNvSpPr>
                  <a:spLocks noChangeArrowheads="1"/>
                </p:cNvSpPr>
                <p:nvPr/>
              </p:nvSpPr>
              <p:spPr bwMode="auto">
                <a:xfrm>
                  <a:off x="2410" y="26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475" name="Rectangle 13"/>
                <p:cNvSpPr>
                  <a:spLocks noChangeArrowheads="1"/>
                </p:cNvSpPr>
                <p:nvPr/>
              </p:nvSpPr>
              <p:spPr bwMode="auto">
                <a:xfrm>
                  <a:off x="2410" y="287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476" name="Rectangle 14"/>
                <p:cNvSpPr>
                  <a:spLocks noChangeArrowheads="1"/>
                </p:cNvSpPr>
                <p:nvPr/>
              </p:nvSpPr>
              <p:spPr bwMode="auto">
                <a:xfrm>
                  <a:off x="2200" y="308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477" name="Rectangle 15"/>
                <p:cNvSpPr>
                  <a:spLocks noChangeArrowheads="1"/>
                </p:cNvSpPr>
                <p:nvPr/>
              </p:nvSpPr>
              <p:spPr bwMode="auto">
                <a:xfrm>
                  <a:off x="2200" y="329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478" name="Rectangle 16"/>
                <p:cNvSpPr>
                  <a:spLocks noChangeArrowheads="1"/>
                </p:cNvSpPr>
                <p:nvPr/>
              </p:nvSpPr>
              <p:spPr bwMode="auto">
                <a:xfrm>
                  <a:off x="2200" y="350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479" name="Rectangle 17"/>
                <p:cNvSpPr>
                  <a:spLocks noChangeArrowheads="1"/>
                </p:cNvSpPr>
                <p:nvPr/>
              </p:nvSpPr>
              <p:spPr bwMode="auto">
                <a:xfrm>
                  <a:off x="2200" y="371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480" name="Rectangle 18"/>
                <p:cNvSpPr>
                  <a:spLocks noChangeArrowheads="1"/>
                </p:cNvSpPr>
                <p:nvPr/>
              </p:nvSpPr>
              <p:spPr bwMode="auto">
                <a:xfrm>
                  <a:off x="2410" y="308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481" name="Rectangle 19"/>
                <p:cNvSpPr>
                  <a:spLocks noChangeArrowheads="1"/>
                </p:cNvSpPr>
                <p:nvPr/>
              </p:nvSpPr>
              <p:spPr bwMode="auto">
                <a:xfrm>
                  <a:off x="2410" y="329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482" name="Rectangle 20"/>
                <p:cNvSpPr>
                  <a:spLocks noChangeArrowheads="1"/>
                </p:cNvSpPr>
                <p:nvPr/>
              </p:nvSpPr>
              <p:spPr bwMode="auto">
                <a:xfrm>
                  <a:off x="2410" y="350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483" name="Rectangle 21"/>
                <p:cNvSpPr>
                  <a:spLocks noChangeArrowheads="1"/>
                </p:cNvSpPr>
                <p:nvPr/>
              </p:nvSpPr>
              <p:spPr bwMode="auto">
                <a:xfrm>
                  <a:off x="2410" y="371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484" name="Rectangle 22"/>
                <p:cNvSpPr>
                  <a:spLocks noChangeArrowheads="1"/>
                </p:cNvSpPr>
                <p:nvPr/>
              </p:nvSpPr>
              <p:spPr bwMode="auto">
                <a:xfrm>
                  <a:off x="2200" y="392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485" name="Rectangle 23"/>
                <p:cNvSpPr>
                  <a:spLocks noChangeArrowheads="1"/>
                </p:cNvSpPr>
                <p:nvPr/>
              </p:nvSpPr>
              <p:spPr bwMode="auto">
                <a:xfrm>
                  <a:off x="2200" y="413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486" name="Rectangle 24"/>
                <p:cNvSpPr>
                  <a:spLocks noChangeArrowheads="1"/>
                </p:cNvSpPr>
                <p:nvPr/>
              </p:nvSpPr>
              <p:spPr bwMode="auto">
                <a:xfrm>
                  <a:off x="2200" y="434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487" name="Rectangle 25"/>
                <p:cNvSpPr>
                  <a:spLocks noChangeArrowheads="1"/>
                </p:cNvSpPr>
                <p:nvPr/>
              </p:nvSpPr>
              <p:spPr bwMode="auto">
                <a:xfrm>
                  <a:off x="2200" y="45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488" name="Rectangle 26"/>
                <p:cNvSpPr>
                  <a:spLocks noChangeArrowheads="1"/>
                </p:cNvSpPr>
                <p:nvPr/>
              </p:nvSpPr>
              <p:spPr bwMode="auto">
                <a:xfrm>
                  <a:off x="2200" y="47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489" name="Rectangle 27"/>
                <p:cNvSpPr>
                  <a:spLocks noChangeArrowheads="1"/>
                </p:cNvSpPr>
                <p:nvPr/>
              </p:nvSpPr>
              <p:spPr bwMode="auto">
                <a:xfrm>
                  <a:off x="2410" y="392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490" name="Rectangle 28"/>
                <p:cNvSpPr>
                  <a:spLocks noChangeArrowheads="1"/>
                </p:cNvSpPr>
                <p:nvPr/>
              </p:nvSpPr>
              <p:spPr bwMode="auto">
                <a:xfrm>
                  <a:off x="2410" y="413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491" name="Rectangle 29"/>
                <p:cNvSpPr>
                  <a:spLocks noChangeArrowheads="1"/>
                </p:cNvSpPr>
                <p:nvPr/>
              </p:nvSpPr>
              <p:spPr bwMode="auto">
                <a:xfrm>
                  <a:off x="2410" y="434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492" name="Rectangle 30"/>
                <p:cNvSpPr>
                  <a:spLocks noChangeArrowheads="1"/>
                </p:cNvSpPr>
                <p:nvPr/>
              </p:nvSpPr>
              <p:spPr bwMode="auto">
                <a:xfrm>
                  <a:off x="2410" y="45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493" name="Rectangle 31"/>
                <p:cNvSpPr>
                  <a:spLocks noChangeArrowheads="1"/>
                </p:cNvSpPr>
                <p:nvPr/>
              </p:nvSpPr>
              <p:spPr bwMode="auto">
                <a:xfrm>
                  <a:off x="2410" y="47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445" name="Group 32"/>
              <p:cNvGrpSpPr>
                <a:grpSpLocks/>
              </p:cNvGrpSpPr>
              <p:nvPr/>
            </p:nvGrpSpPr>
            <p:grpSpPr bwMode="auto">
              <a:xfrm>
                <a:off x="2620" y="2450"/>
                <a:ext cx="420" cy="2520"/>
                <a:chOff x="2200" y="2450"/>
                <a:chExt cx="420" cy="2520"/>
              </a:xfrm>
            </p:grpSpPr>
            <p:sp>
              <p:nvSpPr>
                <p:cNvPr id="11446" name="Rectangle 33"/>
                <p:cNvSpPr>
                  <a:spLocks noChangeArrowheads="1"/>
                </p:cNvSpPr>
                <p:nvPr/>
              </p:nvSpPr>
              <p:spPr bwMode="auto">
                <a:xfrm>
                  <a:off x="2200" y="24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447" name="Rectangle 34"/>
                <p:cNvSpPr>
                  <a:spLocks noChangeArrowheads="1"/>
                </p:cNvSpPr>
                <p:nvPr/>
              </p:nvSpPr>
              <p:spPr bwMode="auto">
                <a:xfrm>
                  <a:off x="2200" y="26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448" name="Rectangle 35"/>
                <p:cNvSpPr>
                  <a:spLocks noChangeArrowheads="1"/>
                </p:cNvSpPr>
                <p:nvPr/>
              </p:nvSpPr>
              <p:spPr bwMode="auto">
                <a:xfrm>
                  <a:off x="2200" y="287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449" name="Rectangle 36"/>
                <p:cNvSpPr>
                  <a:spLocks noChangeArrowheads="1"/>
                </p:cNvSpPr>
                <p:nvPr/>
              </p:nvSpPr>
              <p:spPr bwMode="auto">
                <a:xfrm>
                  <a:off x="2410" y="24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450" name="Rectangle 37"/>
                <p:cNvSpPr>
                  <a:spLocks noChangeArrowheads="1"/>
                </p:cNvSpPr>
                <p:nvPr/>
              </p:nvSpPr>
              <p:spPr bwMode="auto">
                <a:xfrm>
                  <a:off x="2410" y="26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451" name="Rectangle 38"/>
                <p:cNvSpPr>
                  <a:spLocks noChangeArrowheads="1"/>
                </p:cNvSpPr>
                <p:nvPr/>
              </p:nvSpPr>
              <p:spPr bwMode="auto">
                <a:xfrm>
                  <a:off x="2410" y="287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452" name="Rectangle 39"/>
                <p:cNvSpPr>
                  <a:spLocks noChangeArrowheads="1"/>
                </p:cNvSpPr>
                <p:nvPr/>
              </p:nvSpPr>
              <p:spPr bwMode="auto">
                <a:xfrm>
                  <a:off x="2200" y="308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453" name="Rectangle 40"/>
                <p:cNvSpPr>
                  <a:spLocks noChangeArrowheads="1"/>
                </p:cNvSpPr>
                <p:nvPr/>
              </p:nvSpPr>
              <p:spPr bwMode="auto">
                <a:xfrm>
                  <a:off x="2200" y="329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454" name="Rectangle 41"/>
                <p:cNvSpPr>
                  <a:spLocks noChangeArrowheads="1"/>
                </p:cNvSpPr>
                <p:nvPr/>
              </p:nvSpPr>
              <p:spPr bwMode="auto">
                <a:xfrm>
                  <a:off x="2200" y="350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455" name="Rectangle 42"/>
                <p:cNvSpPr>
                  <a:spLocks noChangeArrowheads="1"/>
                </p:cNvSpPr>
                <p:nvPr/>
              </p:nvSpPr>
              <p:spPr bwMode="auto">
                <a:xfrm>
                  <a:off x="2200" y="371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456" name="Rectangle 43"/>
                <p:cNvSpPr>
                  <a:spLocks noChangeArrowheads="1"/>
                </p:cNvSpPr>
                <p:nvPr/>
              </p:nvSpPr>
              <p:spPr bwMode="auto">
                <a:xfrm>
                  <a:off x="2410" y="308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457" name="Rectangle 44"/>
                <p:cNvSpPr>
                  <a:spLocks noChangeArrowheads="1"/>
                </p:cNvSpPr>
                <p:nvPr/>
              </p:nvSpPr>
              <p:spPr bwMode="auto">
                <a:xfrm>
                  <a:off x="2410" y="329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458" name="Rectangle 45"/>
                <p:cNvSpPr>
                  <a:spLocks noChangeArrowheads="1"/>
                </p:cNvSpPr>
                <p:nvPr/>
              </p:nvSpPr>
              <p:spPr bwMode="auto">
                <a:xfrm>
                  <a:off x="2410" y="350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459" name="Rectangle 46"/>
                <p:cNvSpPr>
                  <a:spLocks noChangeArrowheads="1"/>
                </p:cNvSpPr>
                <p:nvPr/>
              </p:nvSpPr>
              <p:spPr bwMode="auto">
                <a:xfrm>
                  <a:off x="2410" y="371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460" name="Rectangle 47"/>
                <p:cNvSpPr>
                  <a:spLocks noChangeArrowheads="1"/>
                </p:cNvSpPr>
                <p:nvPr/>
              </p:nvSpPr>
              <p:spPr bwMode="auto">
                <a:xfrm>
                  <a:off x="2200" y="392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461" name="Rectangle 48"/>
                <p:cNvSpPr>
                  <a:spLocks noChangeArrowheads="1"/>
                </p:cNvSpPr>
                <p:nvPr/>
              </p:nvSpPr>
              <p:spPr bwMode="auto">
                <a:xfrm>
                  <a:off x="2200" y="413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462" name="Rectangle 49"/>
                <p:cNvSpPr>
                  <a:spLocks noChangeArrowheads="1"/>
                </p:cNvSpPr>
                <p:nvPr/>
              </p:nvSpPr>
              <p:spPr bwMode="auto">
                <a:xfrm>
                  <a:off x="2200" y="434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463" name="Rectangle 50"/>
                <p:cNvSpPr>
                  <a:spLocks noChangeArrowheads="1"/>
                </p:cNvSpPr>
                <p:nvPr/>
              </p:nvSpPr>
              <p:spPr bwMode="auto">
                <a:xfrm>
                  <a:off x="2200" y="45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464" name="Rectangle 51"/>
                <p:cNvSpPr>
                  <a:spLocks noChangeArrowheads="1"/>
                </p:cNvSpPr>
                <p:nvPr/>
              </p:nvSpPr>
              <p:spPr bwMode="auto">
                <a:xfrm>
                  <a:off x="2200" y="47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465" name="Rectangle 52"/>
                <p:cNvSpPr>
                  <a:spLocks noChangeArrowheads="1"/>
                </p:cNvSpPr>
                <p:nvPr/>
              </p:nvSpPr>
              <p:spPr bwMode="auto">
                <a:xfrm>
                  <a:off x="2410" y="392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466" name="Rectangle 53"/>
                <p:cNvSpPr>
                  <a:spLocks noChangeArrowheads="1"/>
                </p:cNvSpPr>
                <p:nvPr/>
              </p:nvSpPr>
              <p:spPr bwMode="auto">
                <a:xfrm>
                  <a:off x="2410" y="413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467" name="Rectangle 54"/>
                <p:cNvSpPr>
                  <a:spLocks noChangeArrowheads="1"/>
                </p:cNvSpPr>
                <p:nvPr/>
              </p:nvSpPr>
              <p:spPr bwMode="auto">
                <a:xfrm>
                  <a:off x="2410" y="434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468" name="Rectangle 55"/>
                <p:cNvSpPr>
                  <a:spLocks noChangeArrowheads="1"/>
                </p:cNvSpPr>
                <p:nvPr/>
              </p:nvSpPr>
              <p:spPr bwMode="auto">
                <a:xfrm>
                  <a:off x="2410" y="45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469" name="Rectangle 56"/>
                <p:cNvSpPr>
                  <a:spLocks noChangeArrowheads="1"/>
                </p:cNvSpPr>
                <p:nvPr/>
              </p:nvSpPr>
              <p:spPr bwMode="auto">
                <a:xfrm>
                  <a:off x="2410" y="47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grpSp>
          <p:nvGrpSpPr>
            <p:cNvPr id="11287" name="Group 57"/>
            <p:cNvGrpSpPr>
              <a:grpSpLocks/>
            </p:cNvGrpSpPr>
            <p:nvPr/>
          </p:nvGrpSpPr>
          <p:grpSpPr bwMode="auto">
            <a:xfrm>
              <a:off x="288" y="347"/>
              <a:ext cx="5205" cy="3385"/>
              <a:chOff x="2200" y="2450"/>
              <a:chExt cx="3360" cy="2520"/>
            </a:xfrm>
          </p:grpSpPr>
          <p:grpSp>
            <p:nvGrpSpPr>
              <p:cNvPr id="11291" name="Group 58"/>
              <p:cNvGrpSpPr>
                <a:grpSpLocks/>
              </p:cNvGrpSpPr>
              <p:nvPr/>
            </p:nvGrpSpPr>
            <p:grpSpPr bwMode="auto">
              <a:xfrm>
                <a:off x="2200" y="2450"/>
                <a:ext cx="840" cy="2520"/>
                <a:chOff x="2200" y="2450"/>
                <a:chExt cx="840" cy="2520"/>
              </a:xfrm>
            </p:grpSpPr>
            <p:grpSp>
              <p:nvGrpSpPr>
                <p:cNvPr id="11394" name="Group 59"/>
                <p:cNvGrpSpPr>
                  <a:grpSpLocks/>
                </p:cNvGrpSpPr>
                <p:nvPr/>
              </p:nvGrpSpPr>
              <p:grpSpPr bwMode="auto">
                <a:xfrm>
                  <a:off x="2200" y="2450"/>
                  <a:ext cx="420" cy="2520"/>
                  <a:chOff x="2200" y="2450"/>
                  <a:chExt cx="420" cy="2520"/>
                </a:xfrm>
              </p:grpSpPr>
              <p:sp>
                <p:nvSpPr>
                  <p:cNvPr id="11420" name="Rectangle 60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421" name="Rectangle 61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422" name="Rectangle 62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423" name="Rectangle 63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424" name="Rectangle 64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425" name="Rectangle 65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426" name="Rectangle 66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427" name="Rectangle 67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428" name="Rectangle 68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429" name="Rectangle 69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430" name="Rectangle 70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431" name="Rectangle 71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432" name="Rectangle 72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433" name="Rectangle 73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434" name="Rectangle 74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435" name="Rectangle 75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436" name="Rectangle 76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437" name="Rectangle 77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438" name="Rectangle 78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439" name="Rectangle 79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440" name="Rectangle 80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441" name="Rectangle 81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442" name="Rectangle 82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443" name="Rectangle 83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395" name="Group 84"/>
                <p:cNvGrpSpPr>
                  <a:grpSpLocks/>
                </p:cNvGrpSpPr>
                <p:nvPr/>
              </p:nvGrpSpPr>
              <p:grpSpPr bwMode="auto">
                <a:xfrm>
                  <a:off x="2620" y="2450"/>
                  <a:ext cx="420" cy="2520"/>
                  <a:chOff x="2200" y="2450"/>
                  <a:chExt cx="420" cy="2520"/>
                </a:xfrm>
              </p:grpSpPr>
              <p:sp>
                <p:nvSpPr>
                  <p:cNvPr id="11396" name="Rectangle 85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97" name="Rectangle 86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98" name="Rectangle 87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99" name="Rectangle 88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400" name="Rectangle 89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401" name="Rectangle 90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402" name="Rectangle 91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403" name="Rectangle 92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404" name="Rectangle 93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405" name="Rectangle 94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406" name="Rectangle 95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407" name="Rectangle 96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408" name="Rectangle 97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409" name="Rectangle 98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410" name="Rectangle 99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411" name="Rectangle 100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412" name="Rectangle 101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413" name="Rectangle 102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414" name="Rectangle 103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415" name="Rectangle 104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416" name="Rectangle 105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417" name="Rectangle 106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418" name="Rectangle 107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419" name="Rectangle 108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1292" name="Group 109"/>
              <p:cNvGrpSpPr>
                <a:grpSpLocks/>
              </p:cNvGrpSpPr>
              <p:nvPr/>
            </p:nvGrpSpPr>
            <p:grpSpPr bwMode="auto">
              <a:xfrm>
                <a:off x="3880" y="2450"/>
                <a:ext cx="840" cy="2520"/>
                <a:chOff x="2200" y="2450"/>
                <a:chExt cx="840" cy="2520"/>
              </a:xfrm>
            </p:grpSpPr>
            <p:grpSp>
              <p:nvGrpSpPr>
                <p:cNvPr id="11344" name="Group 110"/>
                <p:cNvGrpSpPr>
                  <a:grpSpLocks/>
                </p:cNvGrpSpPr>
                <p:nvPr/>
              </p:nvGrpSpPr>
              <p:grpSpPr bwMode="auto">
                <a:xfrm>
                  <a:off x="2200" y="2450"/>
                  <a:ext cx="420" cy="2520"/>
                  <a:chOff x="2200" y="2450"/>
                  <a:chExt cx="420" cy="2520"/>
                </a:xfrm>
              </p:grpSpPr>
              <p:sp>
                <p:nvSpPr>
                  <p:cNvPr id="11370" name="Rectangle 111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71" name="Rectangle 112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72" name="Rectangle 113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73" name="Rectangle 114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74" name="Rectangle 115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75" name="Rectangle 116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76" name="Rectangle 117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77" name="Rectangle 118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78" name="Rectangle 119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79" name="Rectangle 120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80" name="Rectangle 121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81" name="Rectangle 122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82" name="Rectangle 123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83" name="Rectangle 124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84" name="Rectangle 125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85" name="Rectangle 126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86" name="Rectangle 127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87" name="Rectangle 128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88" name="Rectangle 129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89" name="Rectangle 130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90" name="Rectangle 131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91" name="Rectangle 132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92" name="Rectangle 133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93" name="Rectangle 134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345" name="Group 135"/>
                <p:cNvGrpSpPr>
                  <a:grpSpLocks/>
                </p:cNvGrpSpPr>
                <p:nvPr/>
              </p:nvGrpSpPr>
              <p:grpSpPr bwMode="auto">
                <a:xfrm>
                  <a:off x="2620" y="2450"/>
                  <a:ext cx="420" cy="2520"/>
                  <a:chOff x="2200" y="2450"/>
                  <a:chExt cx="420" cy="2520"/>
                </a:xfrm>
              </p:grpSpPr>
              <p:sp>
                <p:nvSpPr>
                  <p:cNvPr id="11346" name="Rectangle 136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47" name="Rectangle 137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48" name="Rectangle 138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49" name="Rectangle 139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50" name="Rectangle 140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51" name="Rectangle 141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52" name="Rectangle 142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53" name="Rectangle 143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54" name="Rectangle 144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55" name="Rectangle 145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56" name="Rectangle 146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57" name="Rectangle 147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58" name="Rectangle 148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59" name="Rectangle 149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60" name="Rectangle 150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61" name="Rectangle 151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62" name="Rectangle 152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63" name="Rectangle 153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64" name="Rectangle 154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65" name="Rectangle 155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66" name="Rectangle 156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67" name="Rectangle 157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68" name="Rectangle 158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69" name="Rectangle 159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1293" name="Group 160"/>
              <p:cNvGrpSpPr>
                <a:grpSpLocks/>
              </p:cNvGrpSpPr>
              <p:nvPr/>
            </p:nvGrpSpPr>
            <p:grpSpPr bwMode="auto">
              <a:xfrm>
                <a:off x="4720" y="2450"/>
                <a:ext cx="840" cy="2520"/>
                <a:chOff x="2200" y="2450"/>
                <a:chExt cx="840" cy="2520"/>
              </a:xfrm>
            </p:grpSpPr>
            <p:grpSp>
              <p:nvGrpSpPr>
                <p:cNvPr id="11294" name="Group 161"/>
                <p:cNvGrpSpPr>
                  <a:grpSpLocks/>
                </p:cNvGrpSpPr>
                <p:nvPr/>
              </p:nvGrpSpPr>
              <p:grpSpPr bwMode="auto">
                <a:xfrm>
                  <a:off x="2200" y="2450"/>
                  <a:ext cx="420" cy="2520"/>
                  <a:chOff x="2200" y="2450"/>
                  <a:chExt cx="420" cy="2520"/>
                </a:xfrm>
              </p:grpSpPr>
              <p:sp>
                <p:nvSpPr>
                  <p:cNvPr id="11320" name="Rectangle 162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21" name="Rectangle 163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22" name="Rectangle 164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23" name="Rectangle 165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24" name="Rectangle 166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25" name="Rectangle 167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26" name="Rectangle 168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27" name="Rectangle 169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28" name="Rectangle 170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29" name="Rectangle 171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30" name="Rectangle 172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31" name="Rectangle 173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32" name="Rectangle 174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33" name="Rectangle 175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34" name="Rectangle 176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35" name="Rectangle 177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36" name="Rectangle 178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37" name="Rectangle 179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38" name="Rectangle 180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39" name="Rectangle 181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40" name="Rectangle 182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41" name="Rectangle 183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42" name="Rectangle 184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43" name="Rectangle 185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295" name="Group 186"/>
                <p:cNvGrpSpPr>
                  <a:grpSpLocks/>
                </p:cNvGrpSpPr>
                <p:nvPr/>
              </p:nvGrpSpPr>
              <p:grpSpPr bwMode="auto">
                <a:xfrm>
                  <a:off x="2620" y="2450"/>
                  <a:ext cx="420" cy="2520"/>
                  <a:chOff x="2200" y="2450"/>
                  <a:chExt cx="420" cy="2520"/>
                </a:xfrm>
              </p:grpSpPr>
              <p:sp>
                <p:nvSpPr>
                  <p:cNvPr id="11296" name="Rectangle 187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297" name="Rectangle 188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298" name="Rectangle 189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299" name="Rectangle 190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00" name="Rectangle 191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01" name="Rectangle 192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02" name="Rectangle 193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03" name="Rectangle 194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04" name="Rectangle 195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05" name="Rectangle 196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06" name="Rectangle 197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07" name="Rectangle 198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08" name="Rectangle 199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09" name="Rectangle 200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10" name="Rectangle 201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11" name="Rectangle 202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12" name="Rectangle 203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13" name="Rectangle 204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14" name="Rectangle 205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15" name="Rectangle 206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16" name="Rectangle 207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17" name="Rectangle 208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18" name="Rectangle 209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19" name="Rectangle 210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</p:grpSp>
        <p:sp>
          <p:nvSpPr>
            <p:cNvPr id="11288" name="Line 211"/>
            <p:cNvSpPr>
              <a:spLocks noChangeShapeType="1"/>
            </p:cNvSpPr>
            <p:nvPr/>
          </p:nvSpPr>
          <p:spPr bwMode="auto">
            <a:xfrm flipV="1">
              <a:off x="2890" y="360"/>
              <a:ext cx="0" cy="337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89" name="Text Box 212"/>
            <p:cNvSpPr txBox="1">
              <a:spLocks noChangeArrowheads="1"/>
            </p:cNvSpPr>
            <p:nvPr/>
          </p:nvSpPr>
          <p:spPr bwMode="auto">
            <a:xfrm>
              <a:off x="2688" y="288"/>
              <a:ext cx="26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/>
                <a:t>y</a:t>
              </a:r>
            </a:p>
          </p:txBody>
        </p:sp>
        <p:sp>
          <p:nvSpPr>
            <p:cNvPr id="11290" name="Text Box 213"/>
            <p:cNvSpPr txBox="1">
              <a:spLocks noChangeArrowheads="1"/>
            </p:cNvSpPr>
            <p:nvPr/>
          </p:nvSpPr>
          <p:spPr bwMode="auto">
            <a:xfrm>
              <a:off x="5224" y="2112"/>
              <a:ext cx="199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/>
                <a:t>x</a:t>
              </a:r>
            </a:p>
          </p:txBody>
        </p:sp>
      </p:grpSp>
      <p:sp>
        <p:nvSpPr>
          <p:cNvPr id="212" name="Овал 211"/>
          <p:cNvSpPr/>
          <p:nvPr/>
        </p:nvSpPr>
        <p:spPr>
          <a:xfrm flipH="1">
            <a:off x="6357938" y="3357563"/>
            <a:ext cx="142875" cy="142875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13" name="Овал 212"/>
          <p:cNvSpPr/>
          <p:nvPr/>
        </p:nvSpPr>
        <p:spPr>
          <a:xfrm flipH="1">
            <a:off x="6357938" y="5572125"/>
            <a:ext cx="142875" cy="142875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14" name="Овал 213"/>
          <p:cNvSpPr/>
          <p:nvPr/>
        </p:nvSpPr>
        <p:spPr>
          <a:xfrm flipH="1">
            <a:off x="6357938" y="1500188"/>
            <a:ext cx="142875" cy="142875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15" name="TextBox 214"/>
          <p:cNvSpPr txBox="1">
            <a:spLocks noChangeArrowheads="1"/>
          </p:cNvSpPr>
          <p:nvPr/>
        </p:nvSpPr>
        <p:spPr bwMode="auto">
          <a:xfrm>
            <a:off x="914400" y="3429000"/>
            <a:ext cx="71358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tt-RU"/>
              <a:t>  </a:t>
            </a:r>
            <a:r>
              <a:rPr lang="tt-RU" b="1"/>
              <a:t>-7     -6     -5     -4    -3    -2    -1   0     1      2     3     4     5     6      7</a:t>
            </a:r>
            <a:endParaRPr lang="ru-RU" b="1"/>
          </a:p>
        </p:txBody>
      </p:sp>
      <p:sp>
        <p:nvSpPr>
          <p:cNvPr id="216" name="TextBox 215"/>
          <p:cNvSpPr txBox="1">
            <a:spLocks noChangeArrowheads="1"/>
          </p:cNvSpPr>
          <p:nvPr/>
        </p:nvSpPr>
        <p:spPr bwMode="auto">
          <a:xfrm flipH="1">
            <a:off x="4286250" y="857250"/>
            <a:ext cx="285750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tt-RU" sz="1600" b="1"/>
              <a:t>5</a:t>
            </a:r>
          </a:p>
          <a:p>
            <a:pPr eaLnBrk="1" hangingPunct="1"/>
            <a:endParaRPr lang="tt-RU" sz="1600" b="1"/>
          </a:p>
          <a:p>
            <a:pPr eaLnBrk="1" hangingPunct="1"/>
            <a:r>
              <a:rPr lang="tt-RU" sz="1600" b="1"/>
              <a:t>4</a:t>
            </a:r>
          </a:p>
          <a:p>
            <a:pPr eaLnBrk="1" hangingPunct="1"/>
            <a:endParaRPr lang="tt-RU" sz="1600" b="1"/>
          </a:p>
          <a:p>
            <a:pPr eaLnBrk="1" hangingPunct="1"/>
            <a:r>
              <a:rPr lang="tt-RU" sz="1600" b="1"/>
              <a:t>3</a:t>
            </a:r>
          </a:p>
          <a:p>
            <a:pPr eaLnBrk="1" hangingPunct="1"/>
            <a:endParaRPr lang="tt-RU" sz="1600" b="1"/>
          </a:p>
          <a:p>
            <a:pPr eaLnBrk="1" hangingPunct="1"/>
            <a:r>
              <a:rPr lang="tt-RU" sz="1600" b="1"/>
              <a:t>2</a:t>
            </a:r>
          </a:p>
          <a:p>
            <a:pPr eaLnBrk="1" hangingPunct="1"/>
            <a:endParaRPr lang="tt-RU" sz="1600" b="1"/>
          </a:p>
          <a:p>
            <a:pPr eaLnBrk="1" hangingPunct="1"/>
            <a:r>
              <a:rPr lang="tt-RU" sz="1600" b="1"/>
              <a:t>1</a:t>
            </a:r>
          </a:p>
          <a:p>
            <a:pPr eaLnBrk="1" hangingPunct="1"/>
            <a:endParaRPr lang="ru-RU" sz="1600" b="1"/>
          </a:p>
        </p:txBody>
      </p:sp>
      <p:sp>
        <p:nvSpPr>
          <p:cNvPr id="218" name="TextBox 217"/>
          <p:cNvSpPr txBox="1">
            <a:spLocks noChangeArrowheads="1"/>
          </p:cNvSpPr>
          <p:nvPr/>
        </p:nvSpPr>
        <p:spPr bwMode="auto">
          <a:xfrm flipH="1">
            <a:off x="4267200" y="3581400"/>
            <a:ext cx="381000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tt-RU" sz="1600" b="1"/>
              <a:t>-1</a:t>
            </a:r>
          </a:p>
          <a:p>
            <a:pPr eaLnBrk="1" hangingPunct="1"/>
            <a:endParaRPr lang="tt-RU" sz="1600" b="1"/>
          </a:p>
          <a:p>
            <a:pPr eaLnBrk="1" hangingPunct="1"/>
            <a:r>
              <a:rPr lang="tt-RU" sz="1600" b="1"/>
              <a:t>-2</a:t>
            </a:r>
          </a:p>
          <a:p>
            <a:pPr eaLnBrk="1" hangingPunct="1"/>
            <a:endParaRPr lang="tt-RU" sz="1600" b="1"/>
          </a:p>
          <a:p>
            <a:pPr eaLnBrk="1" hangingPunct="1"/>
            <a:r>
              <a:rPr lang="tt-RU" sz="1600" b="1"/>
              <a:t>-3</a:t>
            </a:r>
          </a:p>
          <a:p>
            <a:pPr eaLnBrk="1" hangingPunct="1"/>
            <a:endParaRPr lang="tt-RU" sz="1600" b="1"/>
          </a:p>
          <a:p>
            <a:pPr eaLnBrk="1" hangingPunct="1"/>
            <a:r>
              <a:rPr lang="tt-RU" sz="1600" b="1"/>
              <a:t>-4</a:t>
            </a:r>
          </a:p>
          <a:p>
            <a:pPr eaLnBrk="1" hangingPunct="1"/>
            <a:endParaRPr lang="tt-RU" sz="1600" b="1"/>
          </a:p>
          <a:p>
            <a:pPr eaLnBrk="1" hangingPunct="1"/>
            <a:r>
              <a:rPr lang="tt-RU" sz="1600" b="1"/>
              <a:t>-5</a:t>
            </a:r>
          </a:p>
          <a:p>
            <a:pPr eaLnBrk="1" hangingPunct="1"/>
            <a:endParaRPr lang="ru-RU" sz="1600" b="1"/>
          </a:p>
        </p:txBody>
      </p:sp>
      <p:sp>
        <p:nvSpPr>
          <p:cNvPr id="219" name="Овал 218"/>
          <p:cNvSpPr/>
          <p:nvPr/>
        </p:nvSpPr>
        <p:spPr>
          <a:xfrm flipH="1">
            <a:off x="2667000" y="3733800"/>
            <a:ext cx="142875" cy="142875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20" name="Овал 219"/>
          <p:cNvSpPr/>
          <p:nvPr/>
        </p:nvSpPr>
        <p:spPr>
          <a:xfrm flipH="1">
            <a:off x="4500563" y="3786188"/>
            <a:ext cx="142875" cy="142875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21" name="Овал 220"/>
          <p:cNvSpPr/>
          <p:nvPr/>
        </p:nvSpPr>
        <p:spPr>
          <a:xfrm flipH="1">
            <a:off x="7286625" y="3786188"/>
            <a:ext cx="142875" cy="142875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22" name="Прямоугольник 221"/>
          <p:cNvSpPr/>
          <p:nvPr/>
        </p:nvSpPr>
        <p:spPr>
          <a:xfrm>
            <a:off x="6429388" y="2857496"/>
            <a:ext cx="409086" cy="52322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tt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А</a:t>
            </a:r>
            <a:endParaRPr lang="ru-RU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33" name="Прямоугольник 432"/>
          <p:cNvSpPr/>
          <p:nvPr/>
        </p:nvSpPr>
        <p:spPr>
          <a:xfrm>
            <a:off x="4724400" y="3810000"/>
            <a:ext cx="365806" cy="52322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</a:t>
            </a:r>
            <a:endParaRPr lang="ru-RU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34" name="Прямоугольник 433"/>
          <p:cNvSpPr/>
          <p:nvPr/>
        </p:nvSpPr>
        <p:spPr>
          <a:xfrm>
            <a:off x="7467600" y="3810000"/>
            <a:ext cx="356188" cy="52322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F</a:t>
            </a:r>
            <a:endParaRPr lang="ru-RU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35" name="Прямоугольник 434"/>
          <p:cNvSpPr/>
          <p:nvPr/>
        </p:nvSpPr>
        <p:spPr>
          <a:xfrm>
            <a:off x="2743200" y="3810000"/>
            <a:ext cx="417102" cy="52322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</a:t>
            </a:r>
            <a:endParaRPr lang="ru-RU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36" name="Прямоугольник 435"/>
          <p:cNvSpPr/>
          <p:nvPr/>
        </p:nvSpPr>
        <p:spPr>
          <a:xfrm>
            <a:off x="6429388" y="5143512"/>
            <a:ext cx="393056" cy="52322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tt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</a:t>
            </a:r>
            <a:endParaRPr lang="ru-RU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37" name="Прямоугольник 436"/>
          <p:cNvSpPr/>
          <p:nvPr/>
        </p:nvSpPr>
        <p:spPr>
          <a:xfrm>
            <a:off x="6572264" y="1071546"/>
            <a:ext cx="381836" cy="52322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tt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</a:t>
            </a:r>
            <a:endParaRPr lang="ru-RU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38" name="TextBox 437"/>
          <p:cNvSpPr txBox="1">
            <a:spLocks noChangeArrowheads="1"/>
          </p:cNvSpPr>
          <p:nvPr/>
        </p:nvSpPr>
        <p:spPr bwMode="auto">
          <a:xfrm>
            <a:off x="0" y="214313"/>
            <a:ext cx="10541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tt-RU" b="1"/>
              <a:t>№</a:t>
            </a:r>
            <a:r>
              <a:rPr lang="tt-RU" b="1">
                <a:solidFill>
                  <a:srgbClr val="C00000"/>
                </a:solidFill>
              </a:rPr>
              <a:t> 1380. </a:t>
            </a:r>
            <a:endParaRPr lang="ru-RU" b="1">
              <a:solidFill>
                <a:srgbClr val="C00000"/>
              </a:solidFill>
            </a:endParaRPr>
          </a:p>
        </p:txBody>
      </p:sp>
      <p:sp>
        <p:nvSpPr>
          <p:cNvPr id="439" name="TextBox 438"/>
          <p:cNvSpPr txBox="1">
            <a:spLocks noChangeArrowheads="1"/>
          </p:cNvSpPr>
          <p:nvPr/>
        </p:nvSpPr>
        <p:spPr bwMode="auto">
          <a:xfrm>
            <a:off x="947738" y="0"/>
            <a:ext cx="82994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tt-RU" b="1">
                <a:latin typeface="Times New Roman" pitchFamily="18" charset="0"/>
                <a:cs typeface="Times New Roman" pitchFamily="18" charset="0"/>
              </a:rPr>
              <a:t>Координаталар яссылыгында нинди нокталарның абс</a:t>
            </a:r>
            <a:r>
              <a:rPr lang="ru-RU" b="1">
                <a:latin typeface="Times New Roman" pitchFamily="18" charset="0"/>
                <a:cs typeface="Times New Roman" pitchFamily="18" charset="0"/>
              </a:rPr>
              <a:t>ц</a:t>
            </a:r>
            <a:r>
              <a:rPr lang="tt-RU" b="1">
                <a:latin typeface="Times New Roman" pitchFamily="18" charset="0"/>
                <a:cs typeface="Times New Roman" pitchFamily="18" charset="0"/>
              </a:rPr>
              <a:t>иссалары 4 кә тигез ?</a:t>
            </a:r>
            <a:endParaRPr lang="ru-RU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0" name="TextBox 439"/>
          <p:cNvSpPr txBox="1">
            <a:spLocks noChangeArrowheads="1"/>
          </p:cNvSpPr>
          <p:nvPr/>
        </p:nvSpPr>
        <p:spPr bwMode="auto">
          <a:xfrm>
            <a:off x="1000125" y="285750"/>
            <a:ext cx="61023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tt-RU" sz="2000" b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Ординатасы -1 булган нокталар кайда урнашкан ?</a:t>
            </a:r>
            <a:endParaRPr lang="ru-RU" sz="2000" b="1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3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4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4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7" presetID="8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58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1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4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7" dur="500"/>
                                        <p:tgtEl>
                                          <p:spTgt spid="4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70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73" dur="500"/>
                                        <p:tgtEl>
                                          <p:spTgt spid="4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8" dur="500"/>
                                        <p:tgtEl>
                                          <p:spTgt spid="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9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97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0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2" grpId="0" animBg="1"/>
      <p:bldP spid="212" grpId="1" animBg="1"/>
      <p:bldP spid="213" grpId="0" animBg="1"/>
      <p:bldP spid="213" grpId="1" animBg="1"/>
      <p:bldP spid="214" grpId="0" animBg="1"/>
      <p:bldP spid="214" grpId="1" animBg="1"/>
      <p:bldP spid="216" grpId="0"/>
      <p:bldP spid="218" grpId="0"/>
      <p:bldP spid="219" grpId="0" animBg="1"/>
      <p:bldP spid="220" grpId="0" animBg="1"/>
      <p:bldP spid="221" grpId="0" animBg="1"/>
      <p:bldP spid="438" grpId="0"/>
      <p:bldP spid="439" grpId="0"/>
      <p:bldP spid="439" grpId="1"/>
      <p:bldP spid="44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4"/>
          <p:cNvGrpSpPr>
            <a:grpSpLocks/>
          </p:cNvGrpSpPr>
          <p:nvPr/>
        </p:nvGrpSpPr>
        <p:grpSpPr bwMode="auto">
          <a:xfrm>
            <a:off x="857250" y="642938"/>
            <a:ext cx="7423150" cy="5467350"/>
            <a:chOff x="288" y="288"/>
            <a:chExt cx="5204" cy="3444"/>
          </a:xfrm>
        </p:grpSpPr>
        <p:sp>
          <p:nvSpPr>
            <p:cNvPr id="12309" name="Line 5"/>
            <p:cNvSpPr>
              <a:spLocks noChangeShapeType="1"/>
            </p:cNvSpPr>
            <p:nvPr/>
          </p:nvSpPr>
          <p:spPr bwMode="auto">
            <a:xfrm>
              <a:off x="294" y="2046"/>
              <a:ext cx="51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2310" name="Group 6"/>
            <p:cNvGrpSpPr>
              <a:grpSpLocks/>
            </p:cNvGrpSpPr>
            <p:nvPr/>
          </p:nvGrpSpPr>
          <p:grpSpPr bwMode="auto">
            <a:xfrm>
              <a:off x="1589" y="347"/>
              <a:ext cx="1300" cy="3385"/>
              <a:chOff x="2200" y="2450"/>
              <a:chExt cx="840" cy="2520"/>
            </a:xfrm>
          </p:grpSpPr>
          <p:grpSp>
            <p:nvGrpSpPr>
              <p:cNvPr id="12467" name="Group 7"/>
              <p:cNvGrpSpPr>
                <a:grpSpLocks/>
              </p:cNvGrpSpPr>
              <p:nvPr/>
            </p:nvGrpSpPr>
            <p:grpSpPr bwMode="auto">
              <a:xfrm>
                <a:off x="2200" y="2450"/>
                <a:ext cx="420" cy="2520"/>
                <a:chOff x="2200" y="2450"/>
                <a:chExt cx="420" cy="2520"/>
              </a:xfrm>
            </p:grpSpPr>
            <p:sp>
              <p:nvSpPr>
                <p:cNvPr id="12493" name="Rectangle 8"/>
                <p:cNvSpPr>
                  <a:spLocks noChangeArrowheads="1"/>
                </p:cNvSpPr>
                <p:nvPr/>
              </p:nvSpPr>
              <p:spPr bwMode="auto">
                <a:xfrm>
                  <a:off x="2200" y="24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494" name="Rectangle 9"/>
                <p:cNvSpPr>
                  <a:spLocks noChangeArrowheads="1"/>
                </p:cNvSpPr>
                <p:nvPr/>
              </p:nvSpPr>
              <p:spPr bwMode="auto">
                <a:xfrm>
                  <a:off x="2200" y="26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495" name="Rectangle 10"/>
                <p:cNvSpPr>
                  <a:spLocks noChangeArrowheads="1"/>
                </p:cNvSpPr>
                <p:nvPr/>
              </p:nvSpPr>
              <p:spPr bwMode="auto">
                <a:xfrm>
                  <a:off x="2200" y="287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496" name="Rectangle 11"/>
                <p:cNvSpPr>
                  <a:spLocks noChangeArrowheads="1"/>
                </p:cNvSpPr>
                <p:nvPr/>
              </p:nvSpPr>
              <p:spPr bwMode="auto">
                <a:xfrm>
                  <a:off x="2410" y="24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497" name="Rectangle 12"/>
                <p:cNvSpPr>
                  <a:spLocks noChangeArrowheads="1"/>
                </p:cNvSpPr>
                <p:nvPr/>
              </p:nvSpPr>
              <p:spPr bwMode="auto">
                <a:xfrm>
                  <a:off x="2410" y="26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498" name="Rectangle 13"/>
                <p:cNvSpPr>
                  <a:spLocks noChangeArrowheads="1"/>
                </p:cNvSpPr>
                <p:nvPr/>
              </p:nvSpPr>
              <p:spPr bwMode="auto">
                <a:xfrm>
                  <a:off x="2410" y="287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499" name="Rectangle 14"/>
                <p:cNvSpPr>
                  <a:spLocks noChangeArrowheads="1"/>
                </p:cNvSpPr>
                <p:nvPr/>
              </p:nvSpPr>
              <p:spPr bwMode="auto">
                <a:xfrm>
                  <a:off x="2200" y="308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500" name="Rectangle 15"/>
                <p:cNvSpPr>
                  <a:spLocks noChangeArrowheads="1"/>
                </p:cNvSpPr>
                <p:nvPr/>
              </p:nvSpPr>
              <p:spPr bwMode="auto">
                <a:xfrm>
                  <a:off x="2200" y="329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501" name="Rectangle 16"/>
                <p:cNvSpPr>
                  <a:spLocks noChangeArrowheads="1"/>
                </p:cNvSpPr>
                <p:nvPr/>
              </p:nvSpPr>
              <p:spPr bwMode="auto">
                <a:xfrm>
                  <a:off x="2200" y="350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502" name="Rectangle 17"/>
                <p:cNvSpPr>
                  <a:spLocks noChangeArrowheads="1"/>
                </p:cNvSpPr>
                <p:nvPr/>
              </p:nvSpPr>
              <p:spPr bwMode="auto">
                <a:xfrm>
                  <a:off x="2200" y="371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503" name="Rectangle 18"/>
                <p:cNvSpPr>
                  <a:spLocks noChangeArrowheads="1"/>
                </p:cNvSpPr>
                <p:nvPr/>
              </p:nvSpPr>
              <p:spPr bwMode="auto">
                <a:xfrm>
                  <a:off x="2410" y="308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504" name="Rectangle 19"/>
                <p:cNvSpPr>
                  <a:spLocks noChangeArrowheads="1"/>
                </p:cNvSpPr>
                <p:nvPr/>
              </p:nvSpPr>
              <p:spPr bwMode="auto">
                <a:xfrm>
                  <a:off x="2410" y="329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505" name="Rectangle 20"/>
                <p:cNvSpPr>
                  <a:spLocks noChangeArrowheads="1"/>
                </p:cNvSpPr>
                <p:nvPr/>
              </p:nvSpPr>
              <p:spPr bwMode="auto">
                <a:xfrm>
                  <a:off x="2410" y="350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506" name="Rectangle 21"/>
                <p:cNvSpPr>
                  <a:spLocks noChangeArrowheads="1"/>
                </p:cNvSpPr>
                <p:nvPr/>
              </p:nvSpPr>
              <p:spPr bwMode="auto">
                <a:xfrm>
                  <a:off x="2410" y="371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507" name="Rectangle 22"/>
                <p:cNvSpPr>
                  <a:spLocks noChangeArrowheads="1"/>
                </p:cNvSpPr>
                <p:nvPr/>
              </p:nvSpPr>
              <p:spPr bwMode="auto">
                <a:xfrm>
                  <a:off x="2200" y="392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508" name="Rectangle 23"/>
                <p:cNvSpPr>
                  <a:spLocks noChangeArrowheads="1"/>
                </p:cNvSpPr>
                <p:nvPr/>
              </p:nvSpPr>
              <p:spPr bwMode="auto">
                <a:xfrm>
                  <a:off x="2200" y="413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509" name="Rectangle 24"/>
                <p:cNvSpPr>
                  <a:spLocks noChangeArrowheads="1"/>
                </p:cNvSpPr>
                <p:nvPr/>
              </p:nvSpPr>
              <p:spPr bwMode="auto">
                <a:xfrm>
                  <a:off x="2200" y="434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510" name="Rectangle 25"/>
                <p:cNvSpPr>
                  <a:spLocks noChangeArrowheads="1"/>
                </p:cNvSpPr>
                <p:nvPr/>
              </p:nvSpPr>
              <p:spPr bwMode="auto">
                <a:xfrm>
                  <a:off x="2200" y="45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511" name="Rectangle 26"/>
                <p:cNvSpPr>
                  <a:spLocks noChangeArrowheads="1"/>
                </p:cNvSpPr>
                <p:nvPr/>
              </p:nvSpPr>
              <p:spPr bwMode="auto">
                <a:xfrm>
                  <a:off x="2200" y="47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512" name="Rectangle 27"/>
                <p:cNvSpPr>
                  <a:spLocks noChangeArrowheads="1"/>
                </p:cNvSpPr>
                <p:nvPr/>
              </p:nvSpPr>
              <p:spPr bwMode="auto">
                <a:xfrm>
                  <a:off x="2410" y="392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513" name="Rectangle 28"/>
                <p:cNvSpPr>
                  <a:spLocks noChangeArrowheads="1"/>
                </p:cNvSpPr>
                <p:nvPr/>
              </p:nvSpPr>
              <p:spPr bwMode="auto">
                <a:xfrm>
                  <a:off x="2410" y="413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514" name="Rectangle 29"/>
                <p:cNvSpPr>
                  <a:spLocks noChangeArrowheads="1"/>
                </p:cNvSpPr>
                <p:nvPr/>
              </p:nvSpPr>
              <p:spPr bwMode="auto">
                <a:xfrm>
                  <a:off x="2410" y="434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515" name="Rectangle 30"/>
                <p:cNvSpPr>
                  <a:spLocks noChangeArrowheads="1"/>
                </p:cNvSpPr>
                <p:nvPr/>
              </p:nvSpPr>
              <p:spPr bwMode="auto">
                <a:xfrm>
                  <a:off x="2410" y="45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516" name="Rectangle 31"/>
                <p:cNvSpPr>
                  <a:spLocks noChangeArrowheads="1"/>
                </p:cNvSpPr>
                <p:nvPr/>
              </p:nvSpPr>
              <p:spPr bwMode="auto">
                <a:xfrm>
                  <a:off x="2410" y="47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468" name="Group 32"/>
              <p:cNvGrpSpPr>
                <a:grpSpLocks/>
              </p:cNvGrpSpPr>
              <p:nvPr/>
            </p:nvGrpSpPr>
            <p:grpSpPr bwMode="auto">
              <a:xfrm>
                <a:off x="2620" y="2450"/>
                <a:ext cx="420" cy="2520"/>
                <a:chOff x="2200" y="2450"/>
                <a:chExt cx="420" cy="2520"/>
              </a:xfrm>
            </p:grpSpPr>
            <p:sp>
              <p:nvSpPr>
                <p:cNvPr id="12469" name="Rectangle 33"/>
                <p:cNvSpPr>
                  <a:spLocks noChangeArrowheads="1"/>
                </p:cNvSpPr>
                <p:nvPr/>
              </p:nvSpPr>
              <p:spPr bwMode="auto">
                <a:xfrm>
                  <a:off x="2200" y="24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470" name="Rectangle 34"/>
                <p:cNvSpPr>
                  <a:spLocks noChangeArrowheads="1"/>
                </p:cNvSpPr>
                <p:nvPr/>
              </p:nvSpPr>
              <p:spPr bwMode="auto">
                <a:xfrm>
                  <a:off x="2200" y="26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471" name="Rectangle 35"/>
                <p:cNvSpPr>
                  <a:spLocks noChangeArrowheads="1"/>
                </p:cNvSpPr>
                <p:nvPr/>
              </p:nvSpPr>
              <p:spPr bwMode="auto">
                <a:xfrm>
                  <a:off x="2200" y="287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472" name="Rectangle 36"/>
                <p:cNvSpPr>
                  <a:spLocks noChangeArrowheads="1"/>
                </p:cNvSpPr>
                <p:nvPr/>
              </p:nvSpPr>
              <p:spPr bwMode="auto">
                <a:xfrm>
                  <a:off x="2410" y="24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473" name="Rectangle 37"/>
                <p:cNvSpPr>
                  <a:spLocks noChangeArrowheads="1"/>
                </p:cNvSpPr>
                <p:nvPr/>
              </p:nvSpPr>
              <p:spPr bwMode="auto">
                <a:xfrm>
                  <a:off x="2410" y="26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474" name="Rectangle 38"/>
                <p:cNvSpPr>
                  <a:spLocks noChangeArrowheads="1"/>
                </p:cNvSpPr>
                <p:nvPr/>
              </p:nvSpPr>
              <p:spPr bwMode="auto">
                <a:xfrm>
                  <a:off x="2410" y="287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475" name="Rectangle 39"/>
                <p:cNvSpPr>
                  <a:spLocks noChangeArrowheads="1"/>
                </p:cNvSpPr>
                <p:nvPr/>
              </p:nvSpPr>
              <p:spPr bwMode="auto">
                <a:xfrm>
                  <a:off x="2200" y="308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476" name="Rectangle 40"/>
                <p:cNvSpPr>
                  <a:spLocks noChangeArrowheads="1"/>
                </p:cNvSpPr>
                <p:nvPr/>
              </p:nvSpPr>
              <p:spPr bwMode="auto">
                <a:xfrm>
                  <a:off x="2200" y="329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477" name="Rectangle 41"/>
                <p:cNvSpPr>
                  <a:spLocks noChangeArrowheads="1"/>
                </p:cNvSpPr>
                <p:nvPr/>
              </p:nvSpPr>
              <p:spPr bwMode="auto">
                <a:xfrm>
                  <a:off x="2200" y="350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478" name="Rectangle 42"/>
                <p:cNvSpPr>
                  <a:spLocks noChangeArrowheads="1"/>
                </p:cNvSpPr>
                <p:nvPr/>
              </p:nvSpPr>
              <p:spPr bwMode="auto">
                <a:xfrm>
                  <a:off x="2200" y="371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479" name="Rectangle 43"/>
                <p:cNvSpPr>
                  <a:spLocks noChangeArrowheads="1"/>
                </p:cNvSpPr>
                <p:nvPr/>
              </p:nvSpPr>
              <p:spPr bwMode="auto">
                <a:xfrm>
                  <a:off x="2410" y="308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480" name="Rectangle 44"/>
                <p:cNvSpPr>
                  <a:spLocks noChangeArrowheads="1"/>
                </p:cNvSpPr>
                <p:nvPr/>
              </p:nvSpPr>
              <p:spPr bwMode="auto">
                <a:xfrm>
                  <a:off x="2410" y="329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481" name="Rectangle 45"/>
                <p:cNvSpPr>
                  <a:spLocks noChangeArrowheads="1"/>
                </p:cNvSpPr>
                <p:nvPr/>
              </p:nvSpPr>
              <p:spPr bwMode="auto">
                <a:xfrm>
                  <a:off x="2410" y="350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482" name="Rectangle 46"/>
                <p:cNvSpPr>
                  <a:spLocks noChangeArrowheads="1"/>
                </p:cNvSpPr>
                <p:nvPr/>
              </p:nvSpPr>
              <p:spPr bwMode="auto">
                <a:xfrm>
                  <a:off x="2410" y="371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483" name="Rectangle 47"/>
                <p:cNvSpPr>
                  <a:spLocks noChangeArrowheads="1"/>
                </p:cNvSpPr>
                <p:nvPr/>
              </p:nvSpPr>
              <p:spPr bwMode="auto">
                <a:xfrm>
                  <a:off x="2200" y="392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484" name="Rectangle 48"/>
                <p:cNvSpPr>
                  <a:spLocks noChangeArrowheads="1"/>
                </p:cNvSpPr>
                <p:nvPr/>
              </p:nvSpPr>
              <p:spPr bwMode="auto">
                <a:xfrm>
                  <a:off x="2200" y="413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485" name="Rectangle 49"/>
                <p:cNvSpPr>
                  <a:spLocks noChangeArrowheads="1"/>
                </p:cNvSpPr>
                <p:nvPr/>
              </p:nvSpPr>
              <p:spPr bwMode="auto">
                <a:xfrm>
                  <a:off x="2200" y="434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486" name="Rectangle 50"/>
                <p:cNvSpPr>
                  <a:spLocks noChangeArrowheads="1"/>
                </p:cNvSpPr>
                <p:nvPr/>
              </p:nvSpPr>
              <p:spPr bwMode="auto">
                <a:xfrm>
                  <a:off x="2200" y="45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487" name="Rectangle 51"/>
                <p:cNvSpPr>
                  <a:spLocks noChangeArrowheads="1"/>
                </p:cNvSpPr>
                <p:nvPr/>
              </p:nvSpPr>
              <p:spPr bwMode="auto">
                <a:xfrm>
                  <a:off x="2200" y="47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488" name="Rectangle 52"/>
                <p:cNvSpPr>
                  <a:spLocks noChangeArrowheads="1"/>
                </p:cNvSpPr>
                <p:nvPr/>
              </p:nvSpPr>
              <p:spPr bwMode="auto">
                <a:xfrm>
                  <a:off x="2410" y="392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489" name="Rectangle 53"/>
                <p:cNvSpPr>
                  <a:spLocks noChangeArrowheads="1"/>
                </p:cNvSpPr>
                <p:nvPr/>
              </p:nvSpPr>
              <p:spPr bwMode="auto">
                <a:xfrm>
                  <a:off x="2410" y="413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490" name="Rectangle 54"/>
                <p:cNvSpPr>
                  <a:spLocks noChangeArrowheads="1"/>
                </p:cNvSpPr>
                <p:nvPr/>
              </p:nvSpPr>
              <p:spPr bwMode="auto">
                <a:xfrm>
                  <a:off x="2410" y="434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491" name="Rectangle 55"/>
                <p:cNvSpPr>
                  <a:spLocks noChangeArrowheads="1"/>
                </p:cNvSpPr>
                <p:nvPr/>
              </p:nvSpPr>
              <p:spPr bwMode="auto">
                <a:xfrm>
                  <a:off x="2410" y="45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492" name="Rectangle 56"/>
                <p:cNvSpPr>
                  <a:spLocks noChangeArrowheads="1"/>
                </p:cNvSpPr>
                <p:nvPr/>
              </p:nvSpPr>
              <p:spPr bwMode="auto">
                <a:xfrm>
                  <a:off x="2410" y="47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grpSp>
          <p:nvGrpSpPr>
            <p:cNvPr id="12311" name="Group 57"/>
            <p:cNvGrpSpPr>
              <a:grpSpLocks/>
            </p:cNvGrpSpPr>
            <p:nvPr/>
          </p:nvGrpSpPr>
          <p:grpSpPr bwMode="auto">
            <a:xfrm>
              <a:off x="288" y="347"/>
              <a:ext cx="5204" cy="3385"/>
              <a:chOff x="2200" y="2450"/>
              <a:chExt cx="3360" cy="2520"/>
            </a:xfrm>
          </p:grpSpPr>
          <p:grpSp>
            <p:nvGrpSpPr>
              <p:cNvPr id="12315" name="Group 58"/>
              <p:cNvGrpSpPr>
                <a:grpSpLocks/>
              </p:cNvGrpSpPr>
              <p:nvPr/>
            </p:nvGrpSpPr>
            <p:grpSpPr bwMode="auto">
              <a:xfrm>
                <a:off x="2200" y="2450"/>
                <a:ext cx="840" cy="2520"/>
                <a:chOff x="2200" y="2450"/>
                <a:chExt cx="840" cy="2520"/>
              </a:xfrm>
            </p:grpSpPr>
            <p:grpSp>
              <p:nvGrpSpPr>
                <p:cNvPr id="12417" name="Group 59"/>
                <p:cNvGrpSpPr>
                  <a:grpSpLocks/>
                </p:cNvGrpSpPr>
                <p:nvPr/>
              </p:nvGrpSpPr>
              <p:grpSpPr bwMode="auto">
                <a:xfrm>
                  <a:off x="2200" y="2450"/>
                  <a:ext cx="420" cy="2520"/>
                  <a:chOff x="2200" y="2450"/>
                  <a:chExt cx="420" cy="2520"/>
                </a:xfrm>
              </p:grpSpPr>
              <p:sp>
                <p:nvSpPr>
                  <p:cNvPr id="12443" name="Rectangle 60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44" name="Rectangle 61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45" name="Rectangle 62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46" name="Rectangle 63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47" name="Rectangle 64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48" name="Rectangle 65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49" name="Rectangle 66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50" name="Rectangle 67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51" name="Rectangle 68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52" name="Rectangle 69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53" name="Rectangle 70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54" name="Rectangle 71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55" name="Rectangle 72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56" name="Rectangle 73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57" name="Rectangle 74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58" name="Rectangle 75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59" name="Rectangle 76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60" name="Rectangle 77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61" name="Rectangle 78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62" name="Rectangle 79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63" name="Rectangle 80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64" name="Rectangle 81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65" name="Rectangle 82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66" name="Rectangle 83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2418" name="Group 84"/>
                <p:cNvGrpSpPr>
                  <a:grpSpLocks/>
                </p:cNvGrpSpPr>
                <p:nvPr/>
              </p:nvGrpSpPr>
              <p:grpSpPr bwMode="auto">
                <a:xfrm>
                  <a:off x="2620" y="2450"/>
                  <a:ext cx="420" cy="2520"/>
                  <a:chOff x="2200" y="2450"/>
                  <a:chExt cx="420" cy="2520"/>
                </a:xfrm>
              </p:grpSpPr>
              <p:sp>
                <p:nvSpPr>
                  <p:cNvPr id="12419" name="Rectangle 85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20" name="Rectangle 86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21" name="Rectangle 87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22" name="Rectangle 88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23" name="Rectangle 89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24" name="Rectangle 90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25" name="Rectangle 91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26" name="Rectangle 92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27" name="Rectangle 93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28" name="Rectangle 94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29" name="Rectangle 95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30" name="Rectangle 96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31" name="Rectangle 97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32" name="Rectangle 98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33" name="Rectangle 99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34" name="Rectangle 100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35" name="Rectangle 101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36" name="Rectangle 102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37" name="Rectangle 103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38" name="Rectangle 104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39" name="Rectangle 105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40" name="Rectangle 106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41" name="Rectangle 107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42" name="Rectangle 108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2316" name="Group 109"/>
              <p:cNvGrpSpPr>
                <a:grpSpLocks/>
              </p:cNvGrpSpPr>
              <p:nvPr/>
            </p:nvGrpSpPr>
            <p:grpSpPr bwMode="auto">
              <a:xfrm>
                <a:off x="3880" y="2450"/>
                <a:ext cx="840" cy="2520"/>
                <a:chOff x="2200" y="2450"/>
                <a:chExt cx="840" cy="2520"/>
              </a:xfrm>
            </p:grpSpPr>
            <p:grpSp>
              <p:nvGrpSpPr>
                <p:cNvPr id="12368" name="Group 110"/>
                <p:cNvGrpSpPr>
                  <a:grpSpLocks/>
                </p:cNvGrpSpPr>
                <p:nvPr/>
              </p:nvGrpSpPr>
              <p:grpSpPr bwMode="auto">
                <a:xfrm>
                  <a:off x="2200" y="2450"/>
                  <a:ext cx="420" cy="2520"/>
                  <a:chOff x="2200" y="2450"/>
                  <a:chExt cx="420" cy="2520"/>
                </a:xfrm>
              </p:grpSpPr>
              <p:sp>
                <p:nvSpPr>
                  <p:cNvPr id="12394" name="Rectangle 111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95" name="Rectangle 112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96" name="Rectangle 113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97" name="Rectangle 114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98" name="Rectangle 115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99" name="Rectangle 116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00" name="Rectangle 117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01" name="Rectangle 118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02" name="Rectangle 119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03" name="Rectangle 120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04" name="Rectangle 121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05" name="Rectangle 122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06" name="Rectangle 123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07" name="Rectangle 124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08" name="Rectangle 125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09" name="Rectangle 127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10" name="Rectangle 128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11" name="Rectangle 129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12" name="Rectangle 130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13" name="Rectangle 131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14" name="Rectangle 132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15" name="Rectangle 133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16" name="Rectangle 134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2369" name="Group 135"/>
                <p:cNvGrpSpPr>
                  <a:grpSpLocks/>
                </p:cNvGrpSpPr>
                <p:nvPr/>
              </p:nvGrpSpPr>
              <p:grpSpPr bwMode="auto">
                <a:xfrm>
                  <a:off x="2620" y="2450"/>
                  <a:ext cx="420" cy="2520"/>
                  <a:chOff x="2200" y="2450"/>
                  <a:chExt cx="420" cy="2520"/>
                </a:xfrm>
              </p:grpSpPr>
              <p:sp>
                <p:nvSpPr>
                  <p:cNvPr id="12370" name="Rectangle 136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71" name="Rectangle 137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72" name="Rectangle 138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73" name="Rectangle 139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74" name="Rectangle 140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75" name="Rectangle 141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76" name="Rectangle 142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77" name="Rectangle 143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78" name="Rectangle 144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79" name="Rectangle 145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80" name="Rectangle 146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81" name="Rectangle 147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82" name="Rectangle 148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83" name="Rectangle 149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84" name="Rectangle 150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85" name="Rectangle 151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86" name="Rectangle 152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87" name="Rectangle 153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88" name="Rectangle 154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89" name="Rectangle 155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90" name="Rectangle 156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91" name="Rectangle 157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92" name="Rectangle 158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93" name="Rectangle 159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2317" name="Group 160"/>
              <p:cNvGrpSpPr>
                <a:grpSpLocks/>
              </p:cNvGrpSpPr>
              <p:nvPr/>
            </p:nvGrpSpPr>
            <p:grpSpPr bwMode="auto">
              <a:xfrm>
                <a:off x="4720" y="2450"/>
                <a:ext cx="840" cy="2520"/>
                <a:chOff x="2200" y="2450"/>
                <a:chExt cx="840" cy="2520"/>
              </a:xfrm>
            </p:grpSpPr>
            <p:grpSp>
              <p:nvGrpSpPr>
                <p:cNvPr id="12318" name="Group 161"/>
                <p:cNvGrpSpPr>
                  <a:grpSpLocks/>
                </p:cNvGrpSpPr>
                <p:nvPr/>
              </p:nvGrpSpPr>
              <p:grpSpPr bwMode="auto">
                <a:xfrm>
                  <a:off x="2200" y="2450"/>
                  <a:ext cx="420" cy="2520"/>
                  <a:chOff x="2200" y="2450"/>
                  <a:chExt cx="420" cy="2520"/>
                </a:xfrm>
              </p:grpSpPr>
              <p:sp>
                <p:nvSpPr>
                  <p:cNvPr id="12344" name="Rectangle 162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45" name="Rectangle 163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46" name="Rectangle 164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47" name="Rectangle 165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48" name="Rectangle 166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49" name="Rectangle 167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50" name="Rectangle 168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51" name="Rectangle 169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52" name="Rectangle 170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53" name="Rectangle 171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54" name="Rectangle 172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55" name="Rectangle 173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56" name="Rectangle 174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57" name="Rectangle 175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58" name="Rectangle 176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59" name="Rectangle 177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60" name="Rectangle 178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61" name="Rectangle 179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62" name="Rectangle 180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63" name="Rectangle 181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64" name="Rectangle 182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65" name="Rectangle 183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66" name="Rectangle 184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67" name="Rectangle 185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2319" name="Group 186"/>
                <p:cNvGrpSpPr>
                  <a:grpSpLocks/>
                </p:cNvGrpSpPr>
                <p:nvPr/>
              </p:nvGrpSpPr>
              <p:grpSpPr bwMode="auto">
                <a:xfrm>
                  <a:off x="2620" y="2450"/>
                  <a:ext cx="420" cy="2520"/>
                  <a:chOff x="2200" y="2450"/>
                  <a:chExt cx="420" cy="2520"/>
                </a:xfrm>
              </p:grpSpPr>
              <p:sp>
                <p:nvSpPr>
                  <p:cNvPr id="12320" name="Rectangle 187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21" name="Rectangle 188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22" name="Rectangle 189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23" name="Rectangle 190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24" name="Rectangle 191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25" name="Rectangle 192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26" name="Rectangle 193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27" name="Rectangle 194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28" name="Rectangle 195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29" name="Rectangle 196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30" name="Rectangle 197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31" name="Rectangle 198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32" name="Rectangle 199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33" name="Rectangle 200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34" name="Rectangle 201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35" name="Rectangle 202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36" name="Rectangle 203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37" name="Rectangle 204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38" name="Rectangle 205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39" name="Rectangle 206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40" name="Rectangle 207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41" name="Rectangle 208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42" name="Rectangle 209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43" name="Rectangle 210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</p:grpSp>
        <p:sp>
          <p:nvSpPr>
            <p:cNvPr id="12312" name="Line 211"/>
            <p:cNvSpPr>
              <a:spLocks noChangeShapeType="1"/>
            </p:cNvSpPr>
            <p:nvPr/>
          </p:nvSpPr>
          <p:spPr bwMode="auto">
            <a:xfrm flipV="1">
              <a:off x="2890" y="360"/>
              <a:ext cx="0" cy="337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13" name="Text Box 212"/>
            <p:cNvSpPr txBox="1">
              <a:spLocks noChangeArrowheads="1"/>
            </p:cNvSpPr>
            <p:nvPr/>
          </p:nvSpPr>
          <p:spPr bwMode="auto">
            <a:xfrm>
              <a:off x="2688" y="288"/>
              <a:ext cx="26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/>
                <a:t>y</a:t>
              </a:r>
            </a:p>
          </p:txBody>
        </p:sp>
        <p:sp>
          <p:nvSpPr>
            <p:cNvPr id="12314" name="Text Box 213"/>
            <p:cNvSpPr txBox="1">
              <a:spLocks noChangeArrowheads="1"/>
            </p:cNvSpPr>
            <p:nvPr/>
          </p:nvSpPr>
          <p:spPr bwMode="auto">
            <a:xfrm>
              <a:off x="5232" y="1758"/>
              <a:ext cx="199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/>
                <a:t>x</a:t>
              </a:r>
            </a:p>
          </p:txBody>
        </p:sp>
      </p:grpSp>
      <p:sp>
        <p:nvSpPr>
          <p:cNvPr id="212" name="Овал 211"/>
          <p:cNvSpPr/>
          <p:nvPr/>
        </p:nvSpPr>
        <p:spPr>
          <a:xfrm flipH="1">
            <a:off x="3571875" y="4286250"/>
            <a:ext cx="142875" cy="142875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13" name="Овал 212"/>
          <p:cNvSpPr/>
          <p:nvPr/>
        </p:nvSpPr>
        <p:spPr>
          <a:xfrm flipH="1">
            <a:off x="4071938" y="3786188"/>
            <a:ext cx="142875" cy="142875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14" name="Овал 213"/>
          <p:cNvSpPr/>
          <p:nvPr/>
        </p:nvSpPr>
        <p:spPr>
          <a:xfrm flipH="1">
            <a:off x="4500563" y="3357563"/>
            <a:ext cx="142875" cy="142875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15" name="TextBox 214"/>
          <p:cNvSpPr txBox="1">
            <a:spLocks noChangeArrowheads="1"/>
          </p:cNvSpPr>
          <p:nvPr/>
        </p:nvSpPr>
        <p:spPr bwMode="auto">
          <a:xfrm>
            <a:off x="914400" y="3429000"/>
            <a:ext cx="71358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tt-RU"/>
              <a:t>  </a:t>
            </a:r>
            <a:r>
              <a:rPr lang="tt-RU" b="1"/>
              <a:t>-7    -6    -5    -4    -3    -2    -1     0      1     2     3      4     5     6      7</a:t>
            </a:r>
            <a:endParaRPr lang="ru-RU" b="1"/>
          </a:p>
        </p:txBody>
      </p:sp>
      <p:sp>
        <p:nvSpPr>
          <p:cNvPr id="216" name="TextBox 215"/>
          <p:cNvSpPr txBox="1">
            <a:spLocks noChangeArrowheads="1"/>
          </p:cNvSpPr>
          <p:nvPr/>
        </p:nvSpPr>
        <p:spPr bwMode="auto">
          <a:xfrm flipH="1">
            <a:off x="4286250" y="857250"/>
            <a:ext cx="285750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tt-RU" sz="1600" b="1"/>
              <a:t>5</a:t>
            </a:r>
          </a:p>
          <a:p>
            <a:pPr eaLnBrk="1" hangingPunct="1"/>
            <a:endParaRPr lang="tt-RU" sz="1600" b="1"/>
          </a:p>
          <a:p>
            <a:pPr eaLnBrk="1" hangingPunct="1"/>
            <a:r>
              <a:rPr lang="tt-RU" sz="1600" b="1"/>
              <a:t>4</a:t>
            </a:r>
          </a:p>
          <a:p>
            <a:pPr eaLnBrk="1" hangingPunct="1"/>
            <a:endParaRPr lang="tt-RU" sz="1600" b="1"/>
          </a:p>
          <a:p>
            <a:pPr eaLnBrk="1" hangingPunct="1"/>
            <a:r>
              <a:rPr lang="tt-RU" sz="1600" b="1"/>
              <a:t>3</a:t>
            </a:r>
          </a:p>
          <a:p>
            <a:pPr eaLnBrk="1" hangingPunct="1"/>
            <a:endParaRPr lang="tt-RU" sz="1600" b="1"/>
          </a:p>
          <a:p>
            <a:pPr eaLnBrk="1" hangingPunct="1"/>
            <a:r>
              <a:rPr lang="tt-RU" sz="1600" b="1"/>
              <a:t>2</a:t>
            </a:r>
          </a:p>
          <a:p>
            <a:pPr eaLnBrk="1" hangingPunct="1"/>
            <a:endParaRPr lang="tt-RU" sz="1600" b="1"/>
          </a:p>
          <a:p>
            <a:pPr eaLnBrk="1" hangingPunct="1"/>
            <a:r>
              <a:rPr lang="tt-RU" sz="1600" b="1"/>
              <a:t>1</a:t>
            </a:r>
          </a:p>
          <a:p>
            <a:pPr eaLnBrk="1" hangingPunct="1"/>
            <a:endParaRPr lang="ru-RU" sz="1600" b="1"/>
          </a:p>
        </p:txBody>
      </p:sp>
      <p:sp>
        <p:nvSpPr>
          <p:cNvPr id="218" name="TextBox 217"/>
          <p:cNvSpPr txBox="1">
            <a:spLocks noChangeArrowheads="1"/>
          </p:cNvSpPr>
          <p:nvPr/>
        </p:nvSpPr>
        <p:spPr bwMode="auto">
          <a:xfrm flipH="1">
            <a:off x="4114800" y="3643313"/>
            <a:ext cx="457200" cy="2554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tt-RU" sz="1600" b="1"/>
              <a:t>-1</a:t>
            </a:r>
          </a:p>
          <a:p>
            <a:pPr eaLnBrk="1" hangingPunct="1"/>
            <a:endParaRPr lang="tt-RU" sz="1600" b="1"/>
          </a:p>
          <a:p>
            <a:pPr eaLnBrk="1" hangingPunct="1"/>
            <a:r>
              <a:rPr lang="tt-RU" sz="1600" b="1"/>
              <a:t>-2</a:t>
            </a:r>
          </a:p>
          <a:p>
            <a:pPr eaLnBrk="1" hangingPunct="1"/>
            <a:endParaRPr lang="tt-RU" sz="1600" b="1"/>
          </a:p>
          <a:p>
            <a:pPr eaLnBrk="1" hangingPunct="1"/>
            <a:r>
              <a:rPr lang="tt-RU" sz="1600" b="1"/>
              <a:t>-3</a:t>
            </a:r>
          </a:p>
          <a:p>
            <a:pPr eaLnBrk="1" hangingPunct="1"/>
            <a:endParaRPr lang="tt-RU" sz="1600" b="1"/>
          </a:p>
          <a:p>
            <a:pPr eaLnBrk="1" hangingPunct="1"/>
            <a:r>
              <a:rPr lang="tt-RU" sz="1600" b="1"/>
              <a:t>-4</a:t>
            </a:r>
          </a:p>
          <a:p>
            <a:pPr eaLnBrk="1" hangingPunct="1"/>
            <a:endParaRPr lang="tt-RU" sz="1600" b="1"/>
          </a:p>
          <a:p>
            <a:pPr eaLnBrk="1" hangingPunct="1"/>
            <a:r>
              <a:rPr lang="tt-RU" sz="1600" b="1"/>
              <a:t>-5</a:t>
            </a:r>
          </a:p>
          <a:p>
            <a:pPr eaLnBrk="1" hangingPunct="1"/>
            <a:endParaRPr lang="ru-RU" sz="1600" b="1"/>
          </a:p>
        </p:txBody>
      </p:sp>
      <p:sp>
        <p:nvSpPr>
          <p:cNvPr id="219" name="Овал 218"/>
          <p:cNvSpPr/>
          <p:nvPr/>
        </p:nvSpPr>
        <p:spPr>
          <a:xfrm flipH="1">
            <a:off x="5000625" y="2857500"/>
            <a:ext cx="142875" cy="142875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20" name="Овал 219"/>
          <p:cNvSpPr/>
          <p:nvPr/>
        </p:nvSpPr>
        <p:spPr>
          <a:xfrm flipH="1" flipV="1">
            <a:off x="5429250" y="2428875"/>
            <a:ext cx="142875" cy="117475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22" name="Прямоугольник 221"/>
          <p:cNvSpPr/>
          <p:nvPr/>
        </p:nvSpPr>
        <p:spPr>
          <a:xfrm>
            <a:off x="3214678" y="3643314"/>
            <a:ext cx="407484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tt-RU" sz="2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24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3" name="Прямоугольник 222"/>
          <p:cNvSpPr/>
          <p:nvPr/>
        </p:nvSpPr>
        <p:spPr>
          <a:xfrm>
            <a:off x="3714744" y="3429000"/>
            <a:ext cx="389851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ru-RU" sz="24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4" name="Прямоугольник 223"/>
          <p:cNvSpPr/>
          <p:nvPr/>
        </p:nvSpPr>
        <p:spPr>
          <a:xfrm>
            <a:off x="4143372" y="3000372"/>
            <a:ext cx="407484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ru-RU" sz="24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" name="Прямоугольник 224"/>
          <p:cNvSpPr/>
          <p:nvPr/>
        </p:nvSpPr>
        <p:spPr>
          <a:xfrm>
            <a:off x="4643438" y="2428868"/>
            <a:ext cx="407484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endParaRPr lang="ru-RU" sz="24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6" name="Прямоугольник 225"/>
          <p:cNvSpPr/>
          <p:nvPr/>
        </p:nvSpPr>
        <p:spPr>
          <a:xfrm>
            <a:off x="5000628" y="2071678"/>
            <a:ext cx="389851" cy="461665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endParaRPr lang="ru-RU" sz="24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7" name="TextBox 226"/>
          <p:cNvSpPr txBox="1">
            <a:spLocks noChangeArrowheads="1"/>
          </p:cNvSpPr>
          <p:nvPr/>
        </p:nvSpPr>
        <p:spPr bwMode="auto">
          <a:xfrm>
            <a:off x="214313" y="142875"/>
            <a:ext cx="10985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tt-RU" sz="2000" b="1"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tt-RU" sz="20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1381.</a:t>
            </a:r>
            <a:endParaRPr lang="ru-RU" sz="2000" b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29" name="Прямая соединительная линия 228"/>
          <p:cNvCxnSpPr/>
          <p:nvPr/>
        </p:nvCxnSpPr>
        <p:spPr>
          <a:xfrm rot="5400000" flipH="1" flipV="1">
            <a:off x="2143125" y="1714500"/>
            <a:ext cx="4143375" cy="414337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4" name="TextBox 233"/>
          <p:cNvSpPr txBox="1">
            <a:spLocks noChangeArrowheads="1"/>
          </p:cNvSpPr>
          <p:nvPr/>
        </p:nvSpPr>
        <p:spPr bwMode="auto">
          <a:xfrm>
            <a:off x="928688" y="6211888"/>
            <a:ext cx="750093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tt-RU" b="1">
                <a:latin typeface="Times New Roman" pitchFamily="18" charset="0"/>
                <a:cs typeface="Times New Roman" pitchFamily="18" charset="0"/>
              </a:rPr>
              <a:t>Җавап:</a:t>
            </a:r>
            <a:r>
              <a:rPr lang="tt-RU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t-RU" i="1">
                <a:latin typeface="Times New Roman" pitchFamily="18" charset="0"/>
                <a:cs typeface="Times New Roman" pitchFamily="18" charset="0"/>
              </a:rPr>
              <a:t>Әйе, бу нокталар бер туры өстендә яталар. </a:t>
            </a:r>
            <a:r>
              <a:rPr lang="tt-RU" b="1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tt-RU" i="1">
                <a:latin typeface="Times New Roman" pitchFamily="18" charset="0"/>
                <a:cs typeface="Times New Roman" pitchFamily="18" charset="0"/>
              </a:rPr>
              <a:t> ноктасы да бу турыда ятар.</a:t>
            </a:r>
            <a:endParaRPr lang="ru-RU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" name="Овал 234"/>
          <p:cNvSpPr/>
          <p:nvPr/>
        </p:nvSpPr>
        <p:spPr>
          <a:xfrm flipH="1">
            <a:off x="2214563" y="5643563"/>
            <a:ext cx="142875" cy="142875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37" name="Прямоугольник 236"/>
          <p:cNvSpPr/>
          <p:nvPr/>
        </p:nvSpPr>
        <p:spPr>
          <a:xfrm>
            <a:off x="1714480" y="5072074"/>
            <a:ext cx="481222" cy="46166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tt-RU" sz="2400" b="1" spc="50" dirty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</a:t>
            </a:r>
            <a:endParaRPr lang="ru-RU" sz="2400" b="1" spc="50" dirty="0">
              <a:ln w="11430"/>
              <a:solidFill>
                <a:srgbClr val="7030A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47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2" grpId="0" animBg="1"/>
      <p:bldP spid="213" grpId="0" animBg="1"/>
      <p:bldP spid="214" grpId="0" animBg="1"/>
      <p:bldP spid="216" grpId="0"/>
      <p:bldP spid="218" grpId="0"/>
      <p:bldP spid="219" grpId="0" animBg="1"/>
      <p:bldP spid="220" grpId="0" animBg="1"/>
      <p:bldP spid="227" grpId="0"/>
      <p:bldP spid="234" grpId="0"/>
      <p:bldP spid="23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4"/>
          <p:cNvGrpSpPr>
            <a:grpSpLocks/>
          </p:cNvGrpSpPr>
          <p:nvPr/>
        </p:nvGrpSpPr>
        <p:grpSpPr bwMode="auto">
          <a:xfrm>
            <a:off x="884238" y="609600"/>
            <a:ext cx="7421562" cy="5467350"/>
            <a:chOff x="288" y="288"/>
            <a:chExt cx="5203" cy="3444"/>
          </a:xfrm>
        </p:grpSpPr>
        <p:sp>
          <p:nvSpPr>
            <p:cNvPr id="13328" name="Line 5"/>
            <p:cNvSpPr>
              <a:spLocks noChangeShapeType="1"/>
            </p:cNvSpPr>
            <p:nvPr/>
          </p:nvSpPr>
          <p:spPr bwMode="auto">
            <a:xfrm>
              <a:off x="294" y="2046"/>
              <a:ext cx="51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3329" name="Group 6"/>
            <p:cNvGrpSpPr>
              <a:grpSpLocks/>
            </p:cNvGrpSpPr>
            <p:nvPr/>
          </p:nvGrpSpPr>
          <p:grpSpPr bwMode="auto">
            <a:xfrm>
              <a:off x="1589" y="347"/>
              <a:ext cx="1300" cy="3385"/>
              <a:chOff x="2200" y="2450"/>
              <a:chExt cx="840" cy="2520"/>
            </a:xfrm>
          </p:grpSpPr>
          <p:grpSp>
            <p:nvGrpSpPr>
              <p:cNvPr id="13487" name="Group 7"/>
              <p:cNvGrpSpPr>
                <a:grpSpLocks/>
              </p:cNvGrpSpPr>
              <p:nvPr/>
            </p:nvGrpSpPr>
            <p:grpSpPr bwMode="auto">
              <a:xfrm>
                <a:off x="2200" y="2450"/>
                <a:ext cx="420" cy="2520"/>
                <a:chOff x="2200" y="2450"/>
                <a:chExt cx="420" cy="2520"/>
              </a:xfrm>
            </p:grpSpPr>
            <p:sp>
              <p:nvSpPr>
                <p:cNvPr id="13513" name="Rectangle 8"/>
                <p:cNvSpPr>
                  <a:spLocks noChangeArrowheads="1"/>
                </p:cNvSpPr>
                <p:nvPr/>
              </p:nvSpPr>
              <p:spPr bwMode="auto">
                <a:xfrm>
                  <a:off x="2200" y="24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514" name="Rectangle 9"/>
                <p:cNvSpPr>
                  <a:spLocks noChangeArrowheads="1"/>
                </p:cNvSpPr>
                <p:nvPr/>
              </p:nvSpPr>
              <p:spPr bwMode="auto">
                <a:xfrm>
                  <a:off x="2200" y="26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515" name="Rectangle 10"/>
                <p:cNvSpPr>
                  <a:spLocks noChangeArrowheads="1"/>
                </p:cNvSpPr>
                <p:nvPr/>
              </p:nvSpPr>
              <p:spPr bwMode="auto">
                <a:xfrm>
                  <a:off x="2200" y="287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516" name="Rectangle 11"/>
                <p:cNvSpPr>
                  <a:spLocks noChangeArrowheads="1"/>
                </p:cNvSpPr>
                <p:nvPr/>
              </p:nvSpPr>
              <p:spPr bwMode="auto">
                <a:xfrm>
                  <a:off x="2410" y="24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517" name="Rectangle 12"/>
                <p:cNvSpPr>
                  <a:spLocks noChangeArrowheads="1"/>
                </p:cNvSpPr>
                <p:nvPr/>
              </p:nvSpPr>
              <p:spPr bwMode="auto">
                <a:xfrm>
                  <a:off x="2410" y="26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518" name="Rectangle 13"/>
                <p:cNvSpPr>
                  <a:spLocks noChangeArrowheads="1"/>
                </p:cNvSpPr>
                <p:nvPr/>
              </p:nvSpPr>
              <p:spPr bwMode="auto">
                <a:xfrm>
                  <a:off x="2410" y="287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519" name="Rectangle 14"/>
                <p:cNvSpPr>
                  <a:spLocks noChangeArrowheads="1"/>
                </p:cNvSpPr>
                <p:nvPr/>
              </p:nvSpPr>
              <p:spPr bwMode="auto">
                <a:xfrm>
                  <a:off x="2200" y="308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520" name="Rectangle 15"/>
                <p:cNvSpPr>
                  <a:spLocks noChangeArrowheads="1"/>
                </p:cNvSpPr>
                <p:nvPr/>
              </p:nvSpPr>
              <p:spPr bwMode="auto">
                <a:xfrm>
                  <a:off x="2200" y="329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521" name="Rectangle 16"/>
                <p:cNvSpPr>
                  <a:spLocks noChangeArrowheads="1"/>
                </p:cNvSpPr>
                <p:nvPr/>
              </p:nvSpPr>
              <p:spPr bwMode="auto">
                <a:xfrm>
                  <a:off x="2200" y="350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522" name="Rectangle 17"/>
                <p:cNvSpPr>
                  <a:spLocks noChangeArrowheads="1"/>
                </p:cNvSpPr>
                <p:nvPr/>
              </p:nvSpPr>
              <p:spPr bwMode="auto">
                <a:xfrm>
                  <a:off x="2200" y="371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523" name="Rectangle 18"/>
                <p:cNvSpPr>
                  <a:spLocks noChangeArrowheads="1"/>
                </p:cNvSpPr>
                <p:nvPr/>
              </p:nvSpPr>
              <p:spPr bwMode="auto">
                <a:xfrm>
                  <a:off x="2410" y="308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524" name="Rectangle 19"/>
                <p:cNvSpPr>
                  <a:spLocks noChangeArrowheads="1"/>
                </p:cNvSpPr>
                <p:nvPr/>
              </p:nvSpPr>
              <p:spPr bwMode="auto">
                <a:xfrm>
                  <a:off x="2410" y="329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525" name="Rectangle 20"/>
                <p:cNvSpPr>
                  <a:spLocks noChangeArrowheads="1"/>
                </p:cNvSpPr>
                <p:nvPr/>
              </p:nvSpPr>
              <p:spPr bwMode="auto">
                <a:xfrm>
                  <a:off x="2410" y="350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526" name="Rectangle 21"/>
                <p:cNvSpPr>
                  <a:spLocks noChangeArrowheads="1"/>
                </p:cNvSpPr>
                <p:nvPr/>
              </p:nvSpPr>
              <p:spPr bwMode="auto">
                <a:xfrm>
                  <a:off x="2410" y="371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527" name="Rectangle 22"/>
                <p:cNvSpPr>
                  <a:spLocks noChangeArrowheads="1"/>
                </p:cNvSpPr>
                <p:nvPr/>
              </p:nvSpPr>
              <p:spPr bwMode="auto">
                <a:xfrm>
                  <a:off x="2200" y="392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528" name="Rectangle 23"/>
                <p:cNvSpPr>
                  <a:spLocks noChangeArrowheads="1"/>
                </p:cNvSpPr>
                <p:nvPr/>
              </p:nvSpPr>
              <p:spPr bwMode="auto">
                <a:xfrm>
                  <a:off x="2200" y="413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529" name="Rectangle 24"/>
                <p:cNvSpPr>
                  <a:spLocks noChangeArrowheads="1"/>
                </p:cNvSpPr>
                <p:nvPr/>
              </p:nvSpPr>
              <p:spPr bwMode="auto">
                <a:xfrm>
                  <a:off x="2200" y="434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530" name="Rectangle 25"/>
                <p:cNvSpPr>
                  <a:spLocks noChangeArrowheads="1"/>
                </p:cNvSpPr>
                <p:nvPr/>
              </p:nvSpPr>
              <p:spPr bwMode="auto">
                <a:xfrm>
                  <a:off x="2200" y="45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531" name="Rectangle 26"/>
                <p:cNvSpPr>
                  <a:spLocks noChangeArrowheads="1"/>
                </p:cNvSpPr>
                <p:nvPr/>
              </p:nvSpPr>
              <p:spPr bwMode="auto">
                <a:xfrm>
                  <a:off x="2200" y="47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532" name="Rectangle 27"/>
                <p:cNvSpPr>
                  <a:spLocks noChangeArrowheads="1"/>
                </p:cNvSpPr>
                <p:nvPr/>
              </p:nvSpPr>
              <p:spPr bwMode="auto">
                <a:xfrm>
                  <a:off x="2410" y="392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533" name="Rectangle 28"/>
                <p:cNvSpPr>
                  <a:spLocks noChangeArrowheads="1"/>
                </p:cNvSpPr>
                <p:nvPr/>
              </p:nvSpPr>
              <p:spPr bwMode="auto">
                <a:xfrm>
                  <a:off x="2410" y="413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534" name="Rectangle 29"/>
                <p:cNvSpPr>
                  <a:spLocks noChangeArrowheads="1"/>
                </p:cNvSpPr>
                <p:nvPr/>
              </p:nvSpPr>
              <p:spPr bwMode="auto">
                <a:xfrm>
                  <a:off x="2410" y="434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535" name="Rectangle 30"/>
                <p:cNvSpPr>
                  <a:spLocks noChangeArrowheads="1"/>
                </p:cNvSpPr>
                <p:nvPr/>
              </p:nvSpPr>
              <p:spPr bwMode="auto">
                <a:xfrm>
                  <a:off x="2410" y="45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536" name="Rectangle 31"/>
                <p:cNvSpPr>
                  <a:spLocks noChangeArrowheads="1"/>
                </p:cNvSpPr>
                <p:nvPr/>
              </p:nvSpPr>
              <p:spPr bwMode="auto">
                <a:xfrm>
                  <a:off x="2410" y="47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3488" name="Group 32"/>
              <p:cNvGrpSpPr>
                <a:grpSpLocks/>
              </p:cNvGrpSpPr>
              <p:nvPr/>
            </p:nvGrpSpPr>
            <p:grpSpPr bwMode="auto">
              <a:xfrm>
                <a:off x="2620" y="2450"/>
                <a:ext cx="420" cy="2520"/>
                <a:chOff x="2200" y="2450"/>
                <a:chExt cx="420" cy="2520"/>
              </a:xfrm>
            </p:grpSpPr>
            <p:sp>
              <p:nvSpPr>
                <p:cNvPr id="13489" name="Rectangle 33"/>
                <p:cNvSpPr>
                  <a:spLocks noChangeArrowheads="1"/>
                </p:cNvSpPr>
                <p:nvPr/>
              </p:nvSpPr>
              <p:spPr bwMode="auto">
                <a:xfrm>
                  <a:off x="2200" y="24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490" name="Rectangle 34"/>
                <p:cNvSpPr>
                  <a:spLocks noChangeArrowheads="1"/>
                </p:cNvSpPr>
                <p:nvPr/>
              </p:nvSpPr>
              <p:spPr bwMode="auto">
                <a:xfrm>
                  <a:off x="2200" y="26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491" name="Rectangle 35"/>
                <p:cNvSpPr>
                  <a:spLocks noChangeArrowheads="1"/>
                </p:cNvSpPr>
                <p:nvPr/>
              </p:nvSpPr>
              <p:spPr bwMode="auto">
                <a:xfrm>
                  <a:off x="2200" y="287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492" name="Rectangle 36"/>
                <p:cNvSpPr>
                  <a:spLocks noChangeArrowheads="1"/>
                </p:cNvSpPr>
                <p:nvPr/>
              </p:nvSpPr>
              <p:spPr bwMode="auto">
                <a:xfrm>
                  <a:off x="2410" y="24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493" name="Rectangle 37"/>
                <p:cNvSpPr>
                  <a:spLocks noChangeArrowheads="1"/>
                </p:cNvSpPr>
                <p:nvPr/>
              </p:nvSpPr>
              <p:spPr bwMode="auto">
                <a:xfrm>
                  <a:off x="2410" y="26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494" name="Rectangle 38"/>
                <p:cNvSpPr>
                  <a:spLocks noChangeArrowheads="1"/>
                </p:cNvSpPr>
                <p:nvPr/>
              </p:nvSpPr>
              <p:spPr bwMode="auto">
                <a:xfrm>
                  <a:off x="2410" y="287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495" name="Rectangle 39"/>
                <p:cNvSpPr>
                  <a:spLocks noChangeArrowheads="1"/>
                </p:cNvSpPr>
                <p:nvPr/>
              </p:nvSpPr>
              <p:spPr bwMode="auto">
                <a:xfrm>
                  <a:off x="2200" y="308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496" name="Rectangle 40"/>
                <p:cNvSpPr>
                  <a:spLocks noChangeArrowheads="1"/>
                </p:cNvSpPr>
                <p:nvPr/>
              </p:nvSpPr>
              <p:spPr bwMode="auto">
                <a:xfrm>
                  <a:off x="2200" y="329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497" name="Rectangle 41"/>
                <p:cNvSpPr>
                  <a:spLocks noChangeArrowheads="1"/>
                </p:cNvSpPr>
                <p:nvPr/>
              </p:nvSpPr>
              <p:spPr bwMode="auto">
                <a:xfrm>
                  <a:off x="2200" y="350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498" name="Rectangle 42"/>
                <p:cNvSpPr>
                  <a:spLocks noChangeArrowheads="1"/>
                </p:cNvSpPr>
                <p:nvPr/>
              </p:nvSpPr>
              <p:spPr bwMode="auto">
                <a:xfrm>
                  <a:off x="2200" y="371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499" name="Rectangle 43"/>
                <p:cNvSpPr>
                  <a:spLocks noChangeArrowheads="1"/>
                </p:cNvSpPr>
                <p:nvPr/>
              </p:nvSpPr>
              <p:spPr bwMode="auto">
                <a:xfrm>
                  <a:off x="2410" y="308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500" name="Rectangle 44"/>
                <p:cNvSpPr>
                  <a:spLocks noChangeArrowheads="1"/>
                </p:cNvSpPr>
                <p:nvPr/>
              </p:nvSpPr>
              <p:spPr bwMode="auto">
                <a:xfrm>
                  <a:off x="2410" y="329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501" name="Rectangle 45"/>
                <p:cNvSpPr>
                  <a:spLocks noChangeArrowheads="1"/>
                </p:cNvSpPr>
                <p:nvPr/>
              </p:nvSpPr>
              <p:spPr bwMode="auto">
                <a:xfrm>
                  <a:off x="2410" y="350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502" name="Rectangle 46"/>
                <p:cNvSpPr>
                  <a:spLocks noChangeArrowheads="1"/>
                </p:cNvSpPr>
                <p:nvPr/>
              </p:nvSpPr>
              <p:spPr bwMode="auto">
                <a:xfrm>
                  <a:off x="2410" y="371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503" name="Rectangle 47"/>
                <p:cNvSpPr>
                  <a:spLocks noChangeArrowheads="1"/>
                </p:cNvSpPr>
                <p:nvPr/>
              </p:nvSpPr>
              <p:spPr bwMode="auto">
                <a:xfrm>
                  <a:off x="2200" y="392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504" name="Rectangle 48"/>
                <p:cNvSpPr>
                  <a:spLocks noChangeArrowheads="1"/>
                </p:cNvSpPr>
                <p:nvPr/>
              </p:nvSpPr>
              <p:spPr bwMode="auto">
                <a:xfrm>
                  <a:off x="2200" y="413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505" name="Rectangle 49"/>
                <p:cNvSpPr>
                  <a:spLocks noChangeArrowheads="1"/>
                </p:cNvSpPr>
                <p:nvPr/>
              </p:nvSpPr>
              <p:spPr bwMode="auto">
                <a:xfrm>
                  <a:off x="2200" y="434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506" name="Rectangle 50"/>
                <p:cNvSpPr>
                  <a:spLocks noChangeArrowheads="1"/>
                </p:cNvSpPr>
                <p:nvPr/>
              </p:nvSpPr>
              <p:spPr bwMode="auto">
                <a:xfrm>
                  <a:off x="2200" y="45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507" name="Rectangle 51"/>
                <p:cNvSpPr>
                  <a:spLocks noChangeArrowheads="1"/>
                </p:cNvSpPr>
                <p:nvPr/>
              </p:nvSpPr>
              <p:spPr bwMode="auto">
                <a:xfrm>
                  <a:off x="2200" y="47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508" name="Rectangle 52"/>
                <p:cNvSpPr>
                  <a:spLocks noChangeArrowheads="1"/>
                </p:cNvSpPr>
                <p:nvPr/>
              </p:nvSpPr>
              <p:spPr bwMode="auto">
                <a:xfrm>
                  <a:off x="2410" y="392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509" name="Rectangle 53"/>
                <p:cNvSpPr>
                  <a:spLocks noChangeArrowheads="1"/>
                </p:cNvSpPr>
                <p:nvPr/>
              </p:nvSpPr>
              <p:spPr bwMode="auto">
                <a:xfrm>
                  <a:off x="2410" y="413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510" name="Rectangle 54"/>
                <p:cNvSpPr>
                  <a:spLocks noChangeArrowheads="1"/>
                </p:cNvSpPr>
                <p:nvPr/>
              </p:nvSpPr>
              <p:spPr bwMode="auto">
                <a:xfrm>
                  <a:off x="2410" y="434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511" name="Rectangle 55"/>
                <p:cNvSpPr>
                  <a:spLocks noChangeArrowheads="1"/>
                </p:cNvSpPr>
                <p:nvPr/>
              </p:nvSpPr>
              <p:spPr bwMode="auto">
                <a:xfrm>
                  <a:off x="2410" y="45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512" name="Rectangle 56"/>
                <p:cNvSpPr>
                  <a:spLocks noChangeArrowheads="1"/>
                </p:cNvSpPr>
                <p:nvPr/>
              </p:nvSpPr>
              <p:spPr bwMode="auto">
                <a:xfrm>
                  <a:off x="2410" y="47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grpSp>
          <p:nvGrpSpPr>
            <p:cNvPr id="13330" name="Group 57"/>
            <p:cNvGrpSpPr>
              <a:grpSpLocks/>
            </p:cNvGrpSpPr>
            <p:nvPr/>
          </p:nvGrpSpPr>
          <p:grpSpPr bwMode="auto">
            <a:xfrm>
              <a:off x="288" y="347"/>
              <a:ext cx="5205" cy="3385"/>
              <a:chOff x="2200" y="2450"/>
              <a:chExt cx="3360" cy="2520"/>
            </a:xfrm>
          </p:grpSpPr>
          <p:grpSp>
            <p:nvGrpSpPr>
              <p:cNvPr id="13334" name="Group 58"/>
              <p:cNvGrpSpPr>
                <a:grpSpLocks/>
              </p:cNvGrpSpPr>
              <p:nvPr/>
            </p:nvGrpSpPr>
            <p:grpSpPr bwMode="auto">
              <a:xfrm>
                <a:off x="2200" y="2450"/>
                <a:ext cx="840" cy="2520"/>
                <a:chOff x="2200" y="2450"/>
                <a:chExt cx="840" cy="2520"/>
              </a:xfrm>
            </p:grpSpPr>
            <p:grpSp>
              <p:nvGrpSpPr>
                <p:cNvPr id="13437" name="Group 59"/>
                <p:cNvGrpSpPr>
                  <a:grpSpLocks/>
                </p:cNvGrpSpPr>
                <p:nvPr/>
              </p:nvGrpSpPr>
              <p:grpSpPr bwMode="auto">
                <a:xfrm>
                  <a:off x="2200" y="2450"/>
                  <a:ext cx="420" cy="2520"/>
                  <a:chOff x="2200" y="2450"/>
                  <a:chExt cx="420" cy="2520"/>
                </a:xfrm>
              </p:grpSpPr>
              <p:sp>
                <p:nvSpPr>
                  <p:cNvPr id="13463" name="Rectangle 60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64" name="Rectangle 61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65" name="Rectangle 62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66" name="Rectangle 63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67" name="Rectangle 64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68" name="Rectangle 65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69" name="Rectangle 66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70" name="Rectangle 67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71" name="Rectangle 68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72" name="Rectangle 69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73" name="Rectangle 70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74" name="Rectangle 71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75" name="Rectangle 72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76" name="Rectangle 73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77" name="Rectangle 74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78" name="Rectangle 75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79" name="Rectangle 76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80" name="Rectangle 77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81" name="Rectangle 78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82" name="Rectangle 79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83" name="Rectangle 80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84" name="Rectangle 81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85" name="Rectangle 82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86" name="Rectangle 83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3438" name="Group 84"/>
                <p:cNvGrpSpPr>
                  <a:grpSpLocks/>
                </p:cNvGrpSpPr>
                <p:nvPr/>
              </p:nvGrpSpPr>
              <p:grpSpPr bwMode="auto">
                <a:xfrm>
                  <a:off x="2620" y="2450"/>
                  <a:ext cx="420" cy="2520"/>
                  <a:chOff x="2200" y="2450"/>
                  <a:chExt cx="420" cy="2520"/>
                </a:xfrm>
              </p:grpSpPr>
              <p:sp>
                <p:nvSpPr>
                  <p:cNvPr id="13439" name="Rectangle 85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40" name="Rectangle 86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41" name="Rectangle 87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42" name="Rectangle 88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43" name="Rectangle 89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44" name="Rectangle 90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45" name="Rectangle 91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46" name="Rectangle 92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47" name="Rectangle 93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48" name="Rectangle 94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49" name="Rectangle 95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50" name="Rectangle 96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51" name="Rectangle 97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52" name="Rectangle 98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53" name="Rectangle 99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54" name="Rectangle 100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55" name="Rectangle 101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56" name="Rectangle 102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57" name="Rectangle 103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58" name="Rectangle 104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59" name="Rectangle 105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60" name="Rectangle 106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61" name="Rectangle 107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62" name="Rectangle 108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3335" name="Group 109"/>
              <p:cNvGrpSpPr>
                <a:grpSpLocks/>
              </p:cNvGrpSpPr>
              <p:nvPr/>
            </p:nvGrpSpPr>
            <p:grpSpPr bwMode="auto">
              <a:xfrm>
                <a:off x="3880" y="2450"/>
                <a:ext cx="840" cy="2520"/>
                <a:chOff x="2200" y="2450"/>
                <a:chExt cx="840" cy="2520"/>
              </a:xfrm>
            </p:grpSpPr>
            <p:grpSp>
              <p:nvGrpSpPr>
                <p:cNvPr id="13387" name="Group 110"/>
                <p:cNvGrpSpPr>
                  <a:grpSpLocks/>
                </p:cNvGrpSpPr>
                <p:nvPr/>
              </p:nvGrpSpPr>
              <p:grpSpPr bwMode="auto">
                <a:xfrm>
                  <a:off x="2200" y="2450"/>
                  <a:ext cx="420" cy="2520"/>
                  <a:chOff x="2200" y="2450"/>
                  <a:chExt cx="420" cy="2520"/>
                </a:xfrm>
              </p:grpSpPr>
              <p:sp>
                <p:nvSpPr>
                  <p:cNvPr id="13413" name="Rectangle 111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14" name="Rectangle 112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15" name="Rectangle 113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16" name="Rectangle 114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17" name="Rectangle 115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18" name="Rectangle 116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19" name="Rectangle 117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20" name="Rectangle 118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21" name="Rectangle 119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22" name="Rectangle 120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23" name="Rectangle 121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24" name="Rectangle 122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25" name="Rectangle 123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26" name="Rectangle 124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27" name="Rectangle 125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28" name="Rectangle 126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29" name="Rectangle 127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30" name="Rectangle 128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31" name="Rectangle 129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32" name="Rectangle 130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33" name="Rectangle 131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34" name="Rectangle 132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35" name="Rectangle 133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36" name="Rectangle 134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3388" name="Group 135"/>
                <p:cNvGrpSpPr>
                  <a:grpSpLocks/>
                </p:cNvGrpSpPr>
                <p:nvPr/>
              </p:nvGrpSpPr>
              <p:grpSpPr bwMode="auto">
                <a:xfrm>
                  <a:off x="2620" y="2450"/>
                  <a:ext cx="420" cy="2520"/>
                  <a:chOff x="2200" y="2450"/>
                  <a:chExt cx="420" cy="2520"/>
                </a:xfrm>
              </p:grpSpPr>
              <p:sp>
                <p:nvSpPr>
                  <p:cNvPr id="13389" name="Rectangle 136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90" name="Rectangle 137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91" name="Rectangle 138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92" name="Rectangle 139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93" name="Rectangle 140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94" name="Rectangle 141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95" name="Rectangle 142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96" name="Rectangle 143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97" name="Rectangle 144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98" name="Rectangle 145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99" name="Rectangle 146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00" name="Rectangle 147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01" name="Rectangle 148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02" name="Rectangle 149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03" name="Rectangle 150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04" name="Rectangle 151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05" name="Rectangle 152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06" name="Rectangle 153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07" name="Rectangle 154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08" name="Rectangle 155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09" name="Rectangle 156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10" name="Rectangle 157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11" name="Rectangle 158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412" name="Rectangle 159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3336" name="Group 160"/>
              <p:cNvGrpSpPr>
                <a:grpSpLocks/>
              </p:cNvGrpSpPr>
              <p:nvPr/>
            </p:nvGrpSpPr>
            <p:grpSpPr bwMode="auto">
              <a:xfrm>
                <a:off x="4720" y="2450"/>
                <a:ext cx="840" cy="2520"/>
                <a:chOff x="2200" y="2450"/>
                <a:chExt cx="840" cy="2520"/>
              </a:xfrm>
            </p:grpSpPr>
            <p:grpSp>
              <p:nvGrpSpPr>
                <p:cNvPr id="13337" name="Group 161"/>
                <p:cNvGrpSpPr>
                  <a:grpSpLocks/>
                </p:cNvGrpSpPr>
                <p:nvPr/>
              </p:nvGrpSpPr>
              <p:grpSpPr bwMode="auto">
                <a:xfrm>
                  <a:off x="2200" y="2450"/>
                  <a:ext cx="420" cy="2520"/>
                  <a:chOff x="2200" y="2450"/>
                  <a:chExt cx="420" cy="2520"/>
                </a:xfrm>
              </p:grpSpPr>
              <p:sp>
                <p:nvSpPr>
                  <p:cNvPr id="13363" name="Rectangle 162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64" name="Rectangle 163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65" name="Rectangle 164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66" name="Rectangle 165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67" name="Rectangle 166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68" name="Rectangle 167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69" name="Rectangle 168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70" name="Rectangle 169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71" name="Rectangle 170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72" name="Rectangle 171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73" name="Rectangle 172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74" name="Rectangle 173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75" name="Rectangle 174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76" name="Rectangle 175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77" name="Rectangle 176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78" name="Rectangle 177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79" name="Rectangle 178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80" name="Rectangle 179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81" name="Rectangle 180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82" name="Rectangle 181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83" name="Rectangle 182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84" name="Rectangle 183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85" name="Rectangle 184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86" name="Rectangle 185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3338" name="Group 186"/>
                <p:cNvGrpSpPr>
                  <a:grpSpLocks/>
                </p:cNvGrpSpPr>
                <p:nvPr/>
              </p:nvGrpSpPr>
              <p:grpSpPr bwMode="auto">
                <a:xfrm>
                  <a:off x="2620" y="2450"/>
                  <a:ext cx="420" cy="2520"/>
                  <a:chOff x="2200" y="2450"/>
                  <a:chExt cx="420" cy="2520"/>
                </a:xfrm>
              </p:grpSpPr>
              <p:sp>
                <p:nvSpPr>
                  <p:cNvPr id="13339" name="Rectangle 187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40" name="Rectangle 188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41" name="Rectangle 189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42" name="Rectangle 190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43" name="Rectangle 191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44" name="Rectangle 192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45" name="Rectangle 193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46" name="Rectangle 194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47" name="Rectangle 195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48" name="Rectangle 196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49" name="Rectangle 197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50" name="Rectangle 198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51" name="Rectangle 199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52" name="Rectangle 200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53" name="Rectangle 201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54" name="Rectangle 202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55" name="Rectangle 203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56" name="Rectangle 204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57" name="Rectangle 205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58" name="Rectangle 206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59" name="Rectangle 207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60" name="Rectangle 208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61" name="Rectangle 209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62" name="Rectangle 210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</p:grpSp>
        <p:sp>
          <p:nvSpPr>
            <p:cNvPr id="13331" name="Line 211"/>
            <p:cNvSpPr>
              <a:spLocks noChangeShapeType="1"/>
            </p:cNvSpPr>
            <p:nvPr/>
          </p:nvSpPr>
          <p:spPr bwMode="auto">
            <a:xfrm flipV="1">
              <a:off x="2890" y="360"/>
              <a:ext cx="0" cy="337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32" name="Text Box 212"/>
            <p:cNvSpPr txBox="1">
              <a:spLocks noChangeArrowheads="1"/>
            </p:cNvSpPr>
            <p:nvPr/>
          </p:nvSpPr>
          <p:spPr bwMode="auto">
            <a:xfrm>
              <a:off x="2688" y="288"/>
              <a:ext cx="26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/>
                <a:t>y</a:t>
              </a:r>
            </a:p>
          </p:txBody>
        </p:sp>
        <p:sp>
          <p:nvSpPr>
            <p:cNvPr id="13333" name="Text Box 213"/>
            <p:cNvSpPr txBox="1">
              <a:spLocks noChangeArrowheads="1"/>
            </p:cNvSpPr>
            <p:nvPr/>
          </p:nvSpPr>
          <p:spPr bwMode="auto">
            <a:xfrm>
              <a:off x="5232" y="1758"/>
              <a:ext cx="199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/>
                <a:t>x</a:t>
              </a:r>
            </a:p>
          </p:txBody>
        </p:sp>
      </p:grpSp>
      <p:sp>
        <p:nvSpPr>
          <p:cNvPr id="212" name="Овал 211"/>
          <p:cNvSpPr/>
          <p:nvPr/>
        </p:nvSpPr>
        <p:spPr>
          <a:xfrm flipH="1">
            <a:off x="3571875" y="2428875"/>
            <a:ext cx="142875" cy="142875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13" name="Овал 212"/>
          <p:cNvSpPr/>
          <p:nvPr/>
        </p:nvSpPr>
        <p:spPr>
          <a:xfrm flipH="1">
            <a:off x="6357938" y="5572125"/>
            <a:ext cx="142875" cy="142875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14" name="Овал 213"/>
          <p:cNvSpPr/>
          <p:nvPr/>
        </p:nvSpPr>
        <p:spPr>
          <a:xfrm flipH="1">
            <a:off x="7286625" y="1500188"/>
            <a:ext cx="142875" cy="142875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15" name="TextBox 214"/>
          <p:cNvSpPr txBox="1">
            <a:spLocks noChangeArrowheads="1"/>
          </p:cNvSpPr>
          <p:nvPr/>
        </p:nvSpPr>
        <p:spPr bwMode="auto">
          <a:xfrm>
            <a:off x="762000" y="3429000"/>
            <a:ext cx="74564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tt-RU"/>
              <a:t>     </a:t>
            </a:r>
            <a:r>
              <a:rPr lang="tt-RU" b="1"/>
              <a:t>-7     -6    -5    -4    -3    -2    -1    0      1     2     3      4      5     6      7</a:t>
            </a:r>
            <a:endParaRPr lang="ru-RU" b="1"/>
          </a:p>
        </p:txBody>
      </p:sp>
      <p:sp>
        <p:nvSpPr>
          <p:cNvPr id="216" name="TextBox 215"/>
          <p:cNvSpPr txBox="1">
            <a:spLocks noChangeArrowheads="1"/>
          </p:cNvSpPr>
          <p:nvPr/>
        </p:nvSpPr>
        <p:spPr bwMode="auto">
          <a:xfrm flipH="1">
            <a:off x="4286250" y="857250"/>
            <a:ext cx="285750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tt-RU" sz="1600" b="1"/>
              <a:t>5</a:t>
            </a:r>
          </a:p>
          <a:p>
            <a:pPr eaLnBrk="1" hangingPunct="1"/>
            <a:endParaRPr lang="tt-RU" sz="1600" b="1"/>
          </a:p>
          <a:p>
            <a:pPr eaLnBrk="1" hangingPunct="1"/>
            <a:r>
              <a:rPr lang="tt-RU" sz="1600" b="1"/>
              <a:t>4</a:t>
            </a:r>
          </a:p>
          <a:p>
            <a:pPr eaLnBrk="1" hangingPunct="1"/>
            <a:endParaRPr lang="tt-RU" sz="1600" b="1"/>
          </a:p>
          <a:p>
            <a:pPr eaLnBrk="1" hangingPunct="1"/>
            <a:r>
              <a:rPr lang="tt-RU" sz="1600" b="1"/>
              <a:t>3</a:t>
            </a:r>
          </a:p>
          <a:p>
            <a:pPr eaLnBrk="1" hangingPunct="1"/>
            <a:endParaRPr lang="tt-RU" sz="1600" b="1"/>
          </a:p>
          <a:p>
            <a:pPr eaLnBrk="1" hangingPunct="1"/>
            <a:r>
              <a:rPr lang="tt-RU" sz="1600" b="1"/>
              <a:t>2</a:t>
            </a:r>
          </a:p>
          <a:p>
            <a:pPr eaLnBrk="1" hangingPunct="1"/>
            <a:endParaRPr lang="tt-RU" sz="1600" b="1"/>
          </a:p>
          <a:p>
            <a:pPr eaLnBrk="1" hangingPunct="1"/>
            <a:r>
              <a:rPr lang="tt-RU" sz="1600" b="1"/>
              <a:t>1</a:t>
            </a:r>
          </a:p>
          <a:p>
            <a:pPr eaLnBrk="1" hangingPunct="1"/>
            <a:endParaRPr lang="ru-RU" sz="1600" b="1"/>
          </a:p>
        </p:txBody>
      </p:sp>
      <p:sp>
        <p:nvSpPr>
          <p:cNvPr id="218" name="TextBox 217"/>
          <p:cNvSpPr txBox="1">
            <a:spLocks noChangeArrowheads="1"/>
          </p:cNvSpPr>
          <p:nvPr/>
        </p:nvSpPr>
        <p:spPr bwMode="auto">
          <a:xfrm flipH="1">
            <a:off x="4191000" y="3657600"/>
            <a:ext cx="533400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tt-RU" sz="1600" b="1"/>
              <a:t>-1</a:t>
            </a:r>
          </a:p>
          <a:p>
            <a:pPr eaLnBrk="1" hangingPunct="1"/>
            <a:endParaRPr lang="tt-RU" sz="1600" b="1"/>
          </a:p>
          <a:p>
            <a:pPr eaLnBrk="1" hangingPunct="1"/>
            <a:r>
              <a:rPr lang="tt-RU" sz="1600" b="1"/>
              <a:t>-2</a:t>
            </a:r>
          </a:p>
          <a:p>
            <a:pPr eaLnBrk="1" hangingPunct="1"/>
            <a:endParaRPr lang="tt-RU" sz="1600" b="1"/>
          </a:p>
          <a:p>
            <a:pPr eaLnBrk="1" hangingPunct="1"/>
            <a:r>
              <a:rPr lang="tt-RU" sz="1600" b="1"/>
              <a:t>-3</a:t>
            </a:r>
          </a:p>
          <a:p>
            <a:pPr eaLnBrk="1" hangingPunct="1"/>
            <a:endParaRPr lang="tt-RU" sz="1600" b="1"/>
          </a:p>
          <a:p>
            <a:pPr eaLnBrk="1" hangingPunct="1"/>
            <a:r>
              <a:rPr lang="tt-RU" sz="1600" b="1"/>
              <a:t>-4</a:t>
            </a:r>
          </a:p>
          <a:p>
            <a:pPr eaLnBrk="1" hangingPunct="1"/>
            <a:endParaRPr lang="tt-RU" sz="1600" b="1"/>
          </a:p>
          <a:p>
            <a:pPr eaLnBrk="1" hangingPunct="1"/>
            <a:r>
              <a:rPr lang="tt-RU" sz="1600" b="1"/>
              <a:t>-5</a:t>
            </a:r>
          </a:p>
          <a:p>
            <a:pPr eaLnBrk="1" hangingPunct="1"/>
            <a:endParaRPr lang="ru-RU" sz="1600" b="1"/>
          </a:p>
        </p:txBody>
      </p:sp>
      <p:cxnSp>
        <p:nvCxnSpPr>
          <p:cNvPr id="220" name="Прямая соединительная линия 219"/>
          <p:cNvCxnSpPr>
            <a:stCxn id="212" idx="2"/>
            <a:endCxn id="214" idx="5"/>
          </p:cNvCxnSpPr>
          <p:nvPr/>
        </p:nvCxnSpPr>
        <p:spPr>
          <a:xfrm flipV="1">
            <a:off x="3714750" y="1622425"/>
            <a:ext cx="3592513" cy="877888"/>
          </a:xfrm>
          <a:prstGeom prst="line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Прямая соединительная линия 226"/>
          <p:cNvCxnSpPr>
            <a:stCxn id="214" idx="1"/>
            <a:endCxn id="213" idx="2"/>
          </p:cNvCxnSpPr>
          <p:nvPr/>
        </p:nvCxnSpPr>
        <p:spPr>
          <a:xfrm rot="16200000" flipH="1" flipV="1">
            <a:off x="4893469" y="3128169"/>
            <a:ext cx="4122738" cy="908050"/>
          </a:xfrm>
          <a:prstGeom prst="line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Прямая соединительная линия 228"/>
          <p:cNvCxnSpPr>
            <a:stCxn id="213" idx="6"/>
            <a:endCxn id="212" idx="6"/>
          </p:cNvCxnSpPr>
          <p:nvPr/>
        </p:nvCxnSpPr>
        <p:spPr>
          <a:xfrm rot="10800000">
            <a:off x="3571875" y="2500313"/>
            <a:ext cx="2786063" cy="3143250"/>
          </a:xfrm>
          <a:prstGeom prst="line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0" name="Прямоугольник 229"/>
          <p:cNvSpPr/>
          <p:nvPr/>
        </p:nvSpPr>
        <p:spPr>
          <a:xfrm>
            <a:off x="2928926" y="1928802"/>
            <a:ext cx="617477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dirty="0">
                <a:ln>
                  <a:solidFill>
                    <a:srgbClr val="C00000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A</a:t>
            </a:r>
            <a:endParaRPr lang="ru-RU" sz="5400" b="1" dirty="0">
              <a:ln>
                <a:solidFill>
                  <a:srgbClr val="C00000"/>
                </a:solidFill>
                <a:prstDash val="solid"/>
              </a:ln>
              <a:solidFill>
                <a:srgbClr val="7030A0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sp>
        <p:nvSpPr>
          <p:cNvPr id="232" name="Прямоугольник 231"/>
          <p:cNvSpPr/>
          <p:nvPr/>
        </p:nvSpPr>
        <p:spPr>
          <a:xfrm>
            <a:off x="5715008" y="5357826"/>
            <a:ext cx="558166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spc="50" dirty="0">
                <a:ln w="11430">
                  <a:solidFill>
                    <a:srgbClr val="C00000"/>
                  </a:solidFill>
                </a:ln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</a:t>
            </a:r>
            <a:endParaRPr lang="ru-RU" sz="5400" b="1" spc="50" dirty="0">
              <a:ln w="11430">
                <a:solidFill>
                  <a:srgbClr val="C00000"/>
                </a:solidFill>
              </a:ln>
              <a:solidFill>
                <a:srgbClr val="7030A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33" name="Прямоугольник 232"/>
          <p:cNvSpPr/>
          <p:nvPr/>
        </p:nvSpPr>
        <p:spPr>
          <a:xfrm>
            <a:off x="7429520" y="928670"/>
            <a:ext cx="572593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b="1" cap="all" dirty="0">
                <a:ln w="9000" cmpd="sng">
                  <a:solidFill>
                    <a:srgbClr val="C00000"/>
                  </a:solidFill>
                  <a:prstDash val="solid"/>
                </a:ln>
                <a:solidFill>
                  <a:srgbClr val="9400ED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B</a:t>
            </a:r>
            <a:endParaRPr lang="ru-RU" sz="5400" b="1" cap="all" dirty="0">
              <a:ln w="9000" cmpd="sng">
                <a:solidFill>
                  <a:srgbClr val="C00000"/>
                </a:solidFill>
                <a:prstDash val="solid"/>
              </a:ln>
              <a:solidFill>
                <a:srgbClr val="9400ED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34" name="TextBox 233"/>
          <p:cNvSpPr txBox="1"/>
          <p:nvPr/>
        </p:nvSpPr>
        <p:spPr>
          <a:xfrm>
            <a:off x="0" y="0"/>
            <a:ext cx="9144000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tt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Бирем:</a:t>
            </a:r>
            <a:r>
              <a:rPr lang="tt-RU" b="1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tt-RU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Координаталар яссылыгында А(-2;2), В(6;4) һәм С(4;-5) нокталарын билгеләгез.  Аларны эзлекле рәвештә тоташтырып АВС өчпочмагын төзегез.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8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2" grpId="0" animBg="1"/>
      <p:bldP spid="213" grpId="0" animBg="1"/>
      <p:bldP spid="214" grpId="0" animBg="1"/>
      <p:bldP spid="216" grpId="0"/>
      <p:bldP spid="218" grpId="0"/>
      <p:bldP spid="23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4"/>
          <p:cNvGrpSpPr>
            <a:grpSpLocks/>
          </p:cNvGrpSpPr>
          <p:nvPr/>
        </p:nvGrpSpPr>
        <p:grpSpPr bwMode="auto">
          <a:xfrm>
            <a:off x="884238" y="609600"/>
            <a:ext cx="7421562" cy="5467350"/>
            <a:chOff x="288" y="288"/>
            <a:chExt cx="5203" cy="3444"/>
          </a:xfrm>
        </p:grpSpPr>
        <p:sp>
          <p:nvSpPr>
            <p:cNvPr id="14355" name="Line 5"/>
            <p:cNvSpPr>
              <a:spLocks noChangeShapeType="1"/>
            </p:cNvSpPr>
            <p:nvPr/>
          </p:nvSpPr>
          <p:spPr bwMode="auto">
            <a:xfrm>
              <a:off x="294" y="2046"/>
              <a:ext cx="51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4356" name="Group 6"/>
            <p:cNvGrpSpPr>
              <a:grpSpLocks/>
            </p:cNvGrpSpPr>
            <p:nvPr/>
          </p:nvGrpSpPr>
          <p:grpSpPr bwMode="auto">
            <a:xfrm>
              <a:off x="1589" y="347"/>
              <a:ext cx="1300" cy="3385"/>
              <a:chOff x="2200" y="2450"/>
              <a:chExt cx="840" cy="2520"/>
            </a:xfrm>
          </p:grpSpPr>
          <p:grpSp>
            <p:nvGrpSpPr>
              <p:cNvPr id="14514" name="Group 7"/>
              <p:cNvGrpSpPr>
                <a:grpSpLocks/>
              </p:cNvGrpSpPr>
              <p:nvPr/>
            </p:nvGrpSpPr>
            <p:grpSpPr bwMode="auto">
              <a:xfrm>
                <a:off x="2200" y="2450"/>
                <a:ext cx="420" cy="2520"/>
                <a:chOff x="2200" y="2450"/>
                <a:chExt cx="420" cy="2520"/>
              </a:xfrm>
            </p:grpSpPr>
            <p:sp>
              <p:nvSpPr>
                <p:cNvPr id="14540" name="Rectangle 8"/>
                <p:cNvSpPr>
                  <a:spLocks noChangeArrowheads="1"/>
                </p:cNvSpPr>
                <p:nvPr/>
              </p:nvSpPr>
              <p:spPr bwMode="auto">
                <a:xfrm>
                  <a:off x="2200" y="24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541" name="Rectangle 9"/>
                <p:cNvSpPr>
                  <a:spLocks noChangeArrowheads="1"/>
                </p:cNvSpPr>
                <p:nvPr/>
              </p:nvSpPr>
              <p:spPr bwMode="auto">
                <a:xfrm>
                  <a:off x="2200" y="26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542" name="Rectangle 10"/>
                <p:cNvSpPr>
                  <a:spLocks noChangeArrowheads="1"/>
                </p:cNvSpPr>
                <p:nvPr/>
              </p:nvSpPr>
              <p:spPr bwMode="auto">
                <a:xfrm>
                  <a:off x="2200" y="287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543" name="Rectangle 11"/>
                <p:cNvSpPr>
                  <a:spLocks noChangeArrowheads="1"/>
                </p:cNvSpPr>
                <p:nvPr/>
              </p:nvSpPr>
              <p:spPr bwMode="auto">
                <a:xfrm>
                  <a:off x="2410" y="24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544" name="Rectangle 12"/>
                <p:cNvSpPr>
                  <a:spLocks noChangeArrowheads="1"/>
                </p:cNvSpPr>
                <p:nvPr/>
              </p:nvSpPr>
              <p:spPr bwMode="auto">
                <a:xfrm>
                  <a:off x="2410" y="26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545" name="Rectangle 13"/>
                <p:cNvSpPr>
                  <a:spLocks noChangeArrowheads="1"/>
                </p:cNvSpPr>
                <p:nvPr/>
              </p:nvSpPr>
              <p:spPr bwMode="auto">
                <a:xfrm>
                  <a:off x="2410" y="287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546" name="Rectangle 14"/>
                <p:cNvSpPr>
                  <a:spLocks noChangeArrowheads="1"/>
                </p:cNvSpPr>
                <p:nvPr/>
              </p:nvSpPr>
              <p:spPr bwMode="auto">
                <a:xfrm>
                  <a:off x="2200" y="308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547" name="Rectangle 15"/>
                <p:cNvSpPr>
                  <a:spLocks noChangeArrowheads="1"/>
                </p:cNvSpPr>
                <p:nvPr/>
              </p:nvSpPr>
              <p:spPr bwMode="auto">
                <a:xfrm>
                  <a:off x="2200" y="329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548" name="Rectangle 16"/>
                <p:cNvSpPr>
                  <a:spLocks noChangeArrowheads="1"/>
                </p:cNvSpPr>
                <p:nvPr/>
              </p:nvSpPr>
              <p:spPr bwMode="auto">
                <a:xfrm>
                  <a:off x="2200" y="350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549" name="Rectangle 17"/>
                <p:cNvSpPr>
                  <a:spLocks noChangeArrowheads="1"/>
                </p:cNvSpPr>
                <p:nvPr/>
              </p:nvSpPr>
              <p:spPr bwMode="auto">
                <a:xfrm>
                  <a:off x="2200" y="371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550" name="Rectangle 18"/>
                <p:cNvSpPr>
                  <a:spLocks noChangeArrowheads="1"/>
                </p:cNvSpPr>
                <p:nvPr/>
              </p:nvSpPr>
              <p:spPr bwMode="auto">
                <a:xfrm>
                  <a:off x="2410" y="308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551" name="Rectangle 19"/>
                <p:cNvSpPr>
                  <a:spLocks noChangeArrowheads="1"/>
                </p:cNvSpPr>
                <p:nvPr/>
              </p:nvSpPr>
              <p:spPr bwMode="auto">
                <a:xfrm>
                  <a:off x="2410" y="329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552" name="Rectangle 20"/>
                <p:cNvSpPr>
                  <a:spLocks noChangeArrowheads="1"/>
                </p:cNvSpPr>
                <p:nvPr/>
              </p:nvSpPr>
              <p:spPr bwMode="auto">
                <a:xfrm>
                  <a:off x="2410" y="350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553" name="Rectangle 21"/>
                <p:cNvSpPr>
                  <a:spLocks noChangeArrowheads="1"/>
                </p:cNvSpPr>
                <p:nvPr/>
              </p:nvSpPr>
              <p:spPr bwMode="auto">
                <a:xfrm>
                  <a:off x="2410" y="371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554" name="Rectangle 22"/>
                <p:cNvSpPr>
                  <a:spLocks noChangeArrowheads="1"/>
                </p:cNvSpPr>
                <p:nvPr/>
              </p:nvSpPr>
              <p:spPr bwMode="auto">
                <a:xfrm>
                  <a:off x="2200" y="392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555" name="Rectangle 23"/>
                <p:cNvSpPr>
                  <a:spLocks noChangeArrowheads="1"/>
                </p:cNvSpPr>
                <p:nvPr/>
              </p:nvSpPr>
              <p:spPr bwMode="auto">
                <a:xfrm>
                  <a:off x="2200" y="413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556" name="Rectangle 24"/>
                <p:cNvSpPr>
                  <a:spLocks noChangeArrowheads="1"/>
                </p:cNvSpPr>
                <p:nvPr/>
              </p:nvSpPr>
              <p:spPr bwMode="auto">
                <a:xfrm>
                  <a:off x="2200" y="434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557" name="Rectangle 25"/>
                <p:cNvSpPr>
                  <a:spLocks noChangeArrowheads="1"/>
                </p:cNvSpPr>
                <p:nvPr/>
              </p:nvSpPr>
              <p:spPr bwMode="auto">
                <a:xfrm>
                  <a:off x="2200" y="45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558" name="Rectangle 26"/>
                <p:cNvSpPr>
                  <a:spLocks noChangeArrowheads="1"/>
                </p:cNvSpPr>
                <p:nvPr/>
              </p:nvSpPr>
              <p:spPr bwMode="auto">
                <a:xfrm>
                  <a:off x="2200" y="47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559" name="Rectangle 27"/>
                <p:cNvSpPr>
                  <a:spLocks noChangeArrowheads="1"/>
                </p:cNvSpPr>
                <p:nvPr/>
              </p:nvSpPr>
              <p:spPr bwMode="auto">
                <a:xfrm>
                  <a:off x="2410" y="392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560" name="Rectangle 28"/>
                <p:cNvSpPr>
                  <a:spLocks noChangeArrowheads="1"/>
                </p:cNvSpPr>
                <p:nvPr/>
              </p:nvSpPr>
              <p:spPr bwMode="auto">
                <a:xfrm>
                  <a:off x="2410" y="413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561" name="Rectangle 29"/>
                <p:cNvSpPr>
                  <a:spLocks noChangeArrowheads="1"/>
                </p:cNvSpPr>
                <p:nvPr/>
              </p:nvSpPr>
              <p:spPr bwMode="auto">
                <a:xfrm>
                  <a:off x="2410" y="434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562" name="Rectangle 30"/>
                <p:cNvSpPr>
                  <a:spLocks noChangeArrowheads="1"/>
                </p:cNvSpPr>
                <p:nvPr/>
              </p:nvSpPr>
              <p:spPr bwMode="auto">
                <a:xfrm>
                  <a:off x="2410" y="45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563" name="Rectangle 31"/>
                <p:cNvSpPr>
                  <a:spLocks noChangeArrowheads="1"/>
                </p:cNvSpPr>
                <p:nvPr/>
              </p:nvSpPr>
              <p:spPr bwMode="auto">
                <a:xfrm>
                  <a:off x="2410" y="47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4515" name="Group 32"/>
              <p:cNvGrpSpPr>
                <a:grpSpLocks/>
              </p:cNvGrpSpPr>
              <p:nvPr/>
            </p:nvGrpSpPr>
            <p:grpSpPr bwMode="auto">
              <a:xfrm>
                <a:off x="2620" y="2450"/>
                <a:ext cx="420" cy="2520"/>
                <a:chOff x="2200" y="2450"/>
                <a:chExt cx="420" cy="2520"/>
              </a:xfrm>
            </p:grpSpPr>
            <p:sp>
              <p:nvSpPr>
                <p:cNvPr id="14516" name="Rectangle 33"/>
                <p:cNvSpPr>
                  <a:spLocks noChangeArrowheads="1"/>
                </p:cNvSpPr>
                <p:nvPr/>
              </p:nvSpPr>
              <p:spPr bwMode="auto">
                <a:xfrm>
                  <a:off x="2200" y="24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517" name="Rectangle 34"/>
                <p:cNvSpPr>
                  <a:spLocks noChangeArrowheads="1"/>
                </p:cNvSpPr>
                <p:nvPr/>
              </p:nvSpPr>
              <p:spPr bwMode="auto">
                <a:xfrm>
                  <a:off x="2200" y="26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518" name="Rectangle 35"/>
                <p:cNvSpPr>
                  <a:spLocks noChangeArrowheads="1"/>
                </p:cNvSpPr>
                <p:nvPr/>
              </p:nvSpPr>
              <p:spPr bwMode="auto">
                <a:xfrm>
                  <a:off x="2200" y="287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519" name="Rectangle 36"/>
                <p:cNvSpPr>
                  <a:spLocks noChangeArrowheads="1"/>
                </p:cNvSpPr>
                <p:nvPr/>
              </p:nvSpPr>
              <p:spPr bwMode="auto">
                <a:xfrm>
                  <a:off x="2410" y="24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520" name="Rectangle 37"/>
                <p:cNvSpPr>
                  <a:spLocks noChangeArrowheads="1"/>
                </p:cNvSpPr>
                <p:nvPr/>
              </p:nvSpPr>
              <p:spPr bwMode="auto">
                <a:xfrm>
                  <a:off x="2410" y="26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521" name="Rectangle 38"/>
                <p:cNvSpPr>
                  <a:spLocks noChangeArrowheads="1"/>
                </p:cNvSpPr>
                <p:nvPr/>
              </p:nvSpPr>
              <p:spPr bwMode="auto">
                <a:xfrm>
                  <a:off x="2410" y="287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522" name="Rectangle 39"/>
                <p:cNvSpPr>
                  <a:spLocks noChangeArrowheads="1"/>
                </p:cNvSpPr>
                <p:nvPr/>
              </p:nvSpPr>
              <p:spPr bwMode="auto">
                <a:xfrm>
                  <a:off x="2200" y="308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523" name="Rectangle 40"/>
                <p:cNvSpPr>
                  <a:spLocks noChangeArrowheads="1"/>
                </p:cNvSpPr>
                <p:nvPr/>
              </p:nvSpPr>
              <p:spPr bwMode="auto">
                <a:xfrm>
                  <a:off x="2200" y="329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524" name="Rectangle 41"/>
                <p:cNvSpPr>
                  <a:spLocks noChangeArrowheads="1"/>
                </p:cNvSpPr>
                <p:nvPr/>
              </p:nvSpPr>
              <p:spPr bwMode="auto">
                <a:xfrm>
                  <a:off x="2200" y="350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525" name="Rectangle 42"/>
                <p:cNvSpPr>
                  <a:spLocks noChangeArrowheads="1"/>
                </p:cNvSpPr>
                <p:nvPr/>
              </p:nvSpPr>
              <p:spPr bwMode="auto">
                <a:xfrm>
                  <a:off x="2200" y="371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526" name="Rectangle 43"/>
                <p:cNvSpPr>
                  <a:spLocks noChangeArrowheads="1"/>
                </p:cNvSpPr>
                <p:nvPr/>
              </p:nvSpPr>
              <p:spPr bwMode="auto">
                <a:xfrm>
                  <a:off x="2410" y="308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527" name="Rectangle 44"/>
                <p:cNvSpPr>
                  <a:spLocks noChangeArrowheads="1"/>
                </p:cNvSpPr>
                <p:nvPr/>
              </p:nvSpPr>
              <p:spPr bwMode="auto">
                <a:xfrm>
                  <a:off x="2410" y="329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528" name="Rectangle 45"/>
                <p:cNvSpPr>
                  <a:spLocks noChangeArrowheads="1"/>
                </p:cNvSpPr>
                <p:nvPr/>
              </p:nvSpPr>
              <p:spPr bwMode="auto">
                <a:xfrm>
                  <a:off x="2410" y="350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529" name="Rectangle 46"/>
                <p:cNvSpPr>
                  <a:spLocks noChangeArrowheads="1"/>
                </p:cNvSpPr>
                <p:nvPr/>
              </p:nvSpPr>
              <p:spPr bwMode="auto">
                <a:xfrm>
                  <a:off x="2410" y="371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530" name="Rectangle 47"/>
                <p:cNvSpPr>
                  <a:spLocks noChangeArrowheads="1"/>
                </p:cNvSpPr>
                <p:nvPr/>
              </p:nvSpPr>
              <p:spPr bwMode="auto">
                <a:xfrm>
                  <a:off x="2200" y="392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531" name="Rectangle 48"/>
                <p:cNvSpPr>
                  <a:spLocks noChangeArrowheads="1"/>
                </p:cNvSpPr>
                <p:nvPr/>
              </p:nvSpPr>
              <p:spPr bwMode="auto">
                <a:xfrm>
                  <a:off x="2200" y="413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532" name="Rectangle 49"/>
                <p:cNvSpPr>
                  <a:spLocks noChangeArrowheads="1"/>
                </p:cNvSpPr>
                <p:nvPr/>
              </p:nvSpPr>
              <p:spPr bwMode="auto">
                <a:xfrm>
                  <a:off x="2200" y="434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533" name="Rectangle 50"/>
                <p:cNvSpPr>
                  <a:spLocks noChangeArrowheads="1"/>
                </p:cNvSpPr>
                <p:nvPr/>
              </p:nvSpPr>
              <p:spPr bwMode="auto">
                <a:xfrm>
                  <a:off x="2200" y="45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534" name="Rectangle 51"/>
                <p:cNvSpPr>
                  <a:spLocks noChangeArrowheads="1"/>
                </p:cNvSpPr>
                <p:nvPr/>
              </p:nvSpPr>
              <p:spPr bwMode="auto">
                <a:xfrm>
                  <a:off x="2200" y="47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535" name="Rectangle 52"/>
                <p:cNvSpPr>
                  <a:spLocks noChangeArrowheads="1"/>
                </p:cNvSpPr>
                <p:nvPr/>
              </p:nvSpPr>
              <p:spPr bwMode="auto">
                <a:xfrm>
                  <a:off x="2410" y="392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536" name="Rectangle 53"/>
                <p:cNvSpPr>
                  <a:spLocks noChangeArrowheads="1"/>
                </p:cNvSpPr>
                <p:nvPr/>
              </p:nvSpPr>
              <p:spPr bwMode="auto">
                <a:xfrm>
                  <a:off x="2410" y="413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537" name="Rectangle 54"/>
                <p:cNvSpPr>
                  <a:spLocks noChangeArrowheads="1"/>
                </p:cNvSpPr>
                <p:nvPr/>
              </p:nvSpPr>
              <p:spPr bwMode="auto">
                <a:xfrm>
                  <a:off x="2410" y="434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538" name="Rectangle 55"/>
                <p:cNvSpPr>
                  <a:spLocks noChangeArrowheads="1"/>
                </p:cNvSpPr>
                <p:nvPr/>
              </p:nvSpPr>
              <p:spPr bwMode="auto">
                <a:xfrm>
                  <a:off x="2410" y="45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539" name="Rectangle 56"/>
                <p:cNvSpPr>
                  <a:spLocks noChangeArrowheads="1"/>
                </p:cNvSpPr>
                <p:nvPr/>
              </p:nvSpPr>
              <p:spPr bwMode="auto">
                <a:xfrm>
                  <a:off x="2410" y="47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grpSp>
          <p:nvGrpSpPr>
            <p:cNvPr id="14357" name="Group 57"/>
            <p:cNvGrpSpPr>
              <a:grpSpLocks/>
            </p:cNvGrpSpPr>
            <p:nvPr/>
          </p:nvGrpSpPr>
          <p:grpSpPr bwMode="auto">
            <a:xfrm>
              <a:off x="288" y="347"/>
              <a:ext cx="5205" cy="3385"/>
              <a:chOff x="2200" y="2450"/>
              <a:chExt cx="3360" cy="2520"/>
            </a:xfrm>
          </p:grpSpPr>
          <p:grpSp>
            <p:nvGrpSpPr>
              <p:cNvPr id="14361" name="Group 58"/>
              <p:cNvGrpSpPr>
                <a:grpSpLocks/>
              </p:cNvGrpSpPr>
              <p:nvPr/>
            </p:nvGrpSpPr>
            <p:grpSpPr bwMode="auto">
              <a:xfrm>
                <a:off x="2200" y="2450"/>
                <a:ext cx="840" cy="2520"/>
                <a:chOff x="2200" y="2450"/>
                <a:chExt cx="840" cy="2520"/>
              </a:xfrm>
            </p:grpSpPr>
            <p:grpSp>
              <p:nvGrpSpPr>
                <p:cNvPr id="14464" name="Group 59"/>
                <p:cNvGrpSpPr>
                  <a:grpSpLocks/>
                </p:cNvGrpSpPr>
                <p:nvPr/>
              </p:nvGrpSpPr>
              <p:grpSpPr bwMode="auto">
                <a:xfrm>
                  <a:off x="2200" y="2450"/>
                  <a:ext cx="420" cy="2520"/>
                  <a:chOff x="2200" y="2450"/>
                  <a:chExt cx="420" cy="2520"/>
                </a:xfrm>
              </p:grpSpPr>
              <p:sp>
                <p:nvSpPr>
                  <p:cNvPr id="14490" name="Rectangle 60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91" name="Rectangle 61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92" name="Rectangle 62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93" name="Rectangle 63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94" name="Rectangle 64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95" name="Rectangle 65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96" name="Rectangle 66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97" name="Rectangle 67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98" name="Rectangle 68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99" name="Rectangle 69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500" name="Rectangle 70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501" name="Rectangle 71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502" name="Rectangle 72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503" name="Rectangle 73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504" name="Rectangle 74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505" name="Rectangle 75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506" name="Rectangle 76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507" name="Rectangle 77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508" name="Rectangle 78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509" name="Rectangle 79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510" name="Rectangle 80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511" name="Rectangle 81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512" name="Rectangle 82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513" name="Rectangle 83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4465" name="Group 84"/>
                <p:cNvGrpSpPr>
                  <a:grpSpLocks/>
                </p:cNvGrpSpPr>
                <p:nvPr/>
              </p:nvGrpSpPr>
              <p:grpSpPr bwMode="auto">
                <a:xfrm>
                  <a:off x="2620" y="2450"/>
                  <a:ext cx="420" cy="2520"/>
                  <a:chOff x="2200" y="2450"/>
                  <a:chExt cx="420" cy="2520"/>
                </a:xfrm>
              </p:grpSpPr>
              <p:sp>
                <p:nvSpPr>
                  <p:cNvPr id="14466" name="Rectangle 85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67" name="Rectangle 86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68" name="Rectangle 87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69" name="Rectangle 88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70" name="Rectangle 89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71" name="Rectangle 90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72" name="Rectangle 91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73" name="Rectangle 92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74" name="Rectangle 93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75" name="Rectangle 94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76" name="Rectangle 95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77" name="Rectangle 96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78" name="Rectangle 97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79" name="Rectangle 98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80" name="Rectangle 99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81" name="Rectangle 100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82" name="Rectangle 101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83" name="Rectangle 102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84" name="Rectangle 103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85" name="Rectangle 104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86" name="Rectangle 105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87" name="Rectangle 106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88" name="Rectangle 107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89" name="Rectangle 108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4362" name="Group 109"/>
              <p:cNvGrpSpPr>
                <a:grpSpLocks/>
              </p:cNvGrpSpPr>
              <p:nvPr/>
            </p:nvGrpSpPr>
            <p:grpSpPr bwMode="auto">
              <a:xfrm>
                <a:off x="3880" y="2450"/>
                <a:ext cx="840" cy="2520"/>
                <a:chOff x="2200" y="2450"/>
                <a:chExt cx="840" cy="2520"/>
              </a:xfrm>
            </p:grpSpPr>
            <p:grpSp>
              <p:nvGrpSpPr>
                <p:cNvPr id="14414" name="Group 110"/>
                <p:cNvGrpSpPr>
                  <a:grpSpLocks/>
                </p:cNvGrpSpPr>
                <p:nvPr/>
              </p:nvGrpSpPr>
              <p:grpSpPr bwMode="auto">
                <a:xfrm>
                  <a:off x="2200" y="2450"/>
                  <a:ext cx="420" cy="2520"/>
                  <a:chOff x="2200" y="2450"/>
                  <a:chExt cx="420" cy="2520"/>
                </a:xfrm>
              </p:grpSpPr>
              <p:sp>
                <p:nvSpPr>
                  <p:cNvPr id="14440" name="Rectangle 111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41" name="Rectangle 112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42" name="Rectangle 113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43" name="Rectangle 114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44" name="Rectangle 115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45" name="Rectangle 116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46" name="Rectangle 117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47" name="Rectangle 118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48" name="Rectangle 119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49" name="Rectangle 120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50" name="Rectangle 121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51" name="Rectangle 122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52" name="Rectangle 123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53" name="Rectangle 124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54" name="Rectangle 125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55" name="Rectangle 126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56" name="Rectangle 127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57" name="Rectangle 128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58" name="Rectangle 129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59" name="Rectangle 130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60" name="Rectangle 131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61" name="Rectangle 132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62" name="Rectangle 133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63" name="Rectangle 134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4415" name="Group 135"/>
                <p:cNvGrpSpPr>
                  <a:grpSpLocks/>
                </p:cNvGrpSpPr>
                <p:nvPr/>
              </p:nvGrpSpPr>
              <p:grpSpPr bwMode="auto">
                <a:xfrm>
                  <a:off x="2620" y="2450"/>
                  <a:ext cx="420" cy="2520"/>
                  <a:chOff x="2200" y="2450"/>
                  <a:chExt cx="420" cy="2520"/>
                </a:xfrm>
              </p:grpSpPr>
              <p:sp>
                <p:nvSpPr>
                  <p:cNvPr id="14416" name="Rectangle 136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17" name="Rectangle 137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18" name="Rectangle 138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19" name="Rectangle 139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20" name="Rectangle 140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21" name="Rectangle 141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22" name="Rectangle 142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23" name="Rectangle 143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24" name="Rectangle 144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25" name="Rectangle 145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26" name="Rectangle 146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27" name="Rectangle 147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28" name="Rectangle 148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29" name="Rectangle 149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30" name="Rectangle 150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31" name="Rectangle 151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32" name="Rectangle 152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33" name="Rectangle 153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34" name="Rectangle 154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35" name="Rectangle 155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36" name="Rectangle 156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37" name="Rectangle 157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38" name="Rectangle 158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39" name="Rectangle 159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4363" name="Group 160"/>
              <p:cNvGrpSpPr>
                <a:grpSpLocks/>
              </p:cNvGrpSpPr>
              <p:nvPr/>
            </p:nvGrpSpPr>
            <p:grpSpPr bwMode="auto">
              <a:xfrm>
                <a:off x="4720" y="2450"/>
                <a:ext cx="840" cy="2520"/>
                <a:chOff x="2200" y="2450"/>
                <a:chExt cx="840" cy="2520"/>
              </a:xfrm>
            </p:grpSpPr>
            <p:grpSp>
              <p:nvGrpSpPr>
                <p:cNvPr id="14364" name="Group 161"/>
                <p:cNvGrpSpPr>
                  <a:grpSpLocks/>
                </p:cNvGrpSpPr>
                <p:nvPr/>
              </p:nvGrpSpPr>
              <p:grpSpPr bwMode="auto">
                <a:xfrm>
                  <a:off x="2200" y="2450"/>
                  <a:ext cx="420" cy="2520"/>
                  <a:chOff x="2200" y="2450"/>
                  <a:chExt cx="420" cy="2520"/>
                </a:xfrm>
              </p:grpSpPr>
              <p:sp>
                <p:nvSpPr>
                  <p:cNvPr id="14390" name="Rectangle 162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391" name="Rectangle 163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392" name="Rectangle 164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393" name="Rectangle 165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394" name="Rectangle 166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395" name="Rectangle 167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396" name="Rectangle 168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397" name="Rectangle 169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398" name="Rectangle 170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399" name="Rectangle 171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00" name="Rectangle 172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01" name="Rectangle 173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02" name="Rectangle 174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03" name="Rectangle 175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04" name="Rectangle 176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05" name="Rectangle 177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06" name="Rectangle 178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07" name="Rectangle 179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08" name="Rectangle 180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09" name="Rectangle 181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10" name="Rectangle 182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11" name="Rectangle 183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12" name="Rectangle 184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413" name="Rectangle 185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4365" name="Group 186"/>
                <p:cNvGrpSpPr>
                  <a:grpSpLocks/>
                </p:cNvGrpSpPr>
                <p:nvPr/>
              </p:nvGrpSpPr>
              <p:grpSpPr bwMode="auto">
                <a:xfrm>
                  <a:off x="2620" y="2450"/>
                  <a:ext cx="420" cy="2520"/>
                  <a:chOff x="2200" y="2450"/>
                  <a:chExt cx="420" cy="2520"/>
                </a:xfrm>
              </p:grpSpPr>
              <p:sp>
                <p:nvSpPr>
                  <p:cNvPr id="14366" name="Rectangle 187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367" name="Rectangle 188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368" name="Rectangle 189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369" name="Rectangle 190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370" name="Rectangle 191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371" name="Rectangle 192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372" name="Rectangle 193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373" name="Rectangle 194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374" name="Rectangle 195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375" name="Rectangle 196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376" name="Rectangle 197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377" name="Rectangle 198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378" name="Rectangle 199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379" name="Rectangle 200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380" name="Rectangle 201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381" name="Rectangle 202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382" name="Rectangle 203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383" name="Rectangle 204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384" name="Rectangle 205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385" name="Rectangle 206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386" name="Rectangle 207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387" name="Rectangle 208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388" name="Rectangle 209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389" name="Rectangle 210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</p:grpSp>
        <p:sp>
          <p:nvSpPr>
            <p:cNvPr id="14358" name="Line 211"/>
            <p:cNvSpPr>
              <a:spLocks noChangeShapeType="1"/>
            </p:cNvSpPr>
            <p:nvPr/>
          </p:nvSpPr>
          <p:spPr bwMode="auto">
            <a:xfrm flipV="1">
              <a:off x="2890" y="360"/>
              <a:ext cx="0" cy="337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359" name="Text Box 212"/>
            <p:cNvSpPr txBox="1">
              <a:spLocks noChangeArrowheads="1"/>
            </p:cNvSpPr>
            <p:nvPr/>
          </p:nvSpPr>
          <p:spPr bwMode="auto">
            <a:xfrm>
              <a:off x="2688" y="288"/>
              <a:ext cx="26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/>
                <a:t>y</a:t>
              </a:r>
            </a:p>
          </p:txBody>
        </p:sp>
        <p:sp>
          <p:nvSpPr>
            <p:cNvPr id="14360" name="Text Box 213"/>
            <p:cNvSpPr txBox="1">
              <a:spLocks noChangeArrowheads="1"/>
            </p:cNvSpPr>
            <p:nvPr/>
          </p:nvSpPr>
          <p:spPr bwMode="auto">
            <a:xfrm>
              <a:off x="5232" y="1758"/>
              <a:ext cx="199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/>
                <a:t>x</a:t>
              </a:r>
            </a:p>
          </p:txBody>
        </p:sp>
      </p:grpSp>
      <p:sp>
        <p:nvSpPr>
          <p:cNvPr id="212" name="Овал 211"/>
          <p:cNvSpPr/>
          <p:nvPr/>
        </p:nvSpPr>
        <p:spPr>
          <a:xfrm flipH="1">
            <a:off x="2643188" y="2000250"/>
            <a:ext cx="142875" cy="142875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13" name="Овал 212"/>
          <p:cNvSpPr/>
          <p:nvPr/>
        </p:nvSpPr>
        <p:spPr>
          <a:xfrm flipH="1">
            <a:off x="3643313" y="4643438"/>
            <a:ext cx="142875" cy="142875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14" name="Овал 213"/>
          <p:cNvSpPr/>
          <p:nvPr/>
        </p:nvSpPr>
        <p:spPr>
          <a:xfrm flipH="1">
            <a:off x="5429250" y="1500188"/>
            <a:ext cx="142875" cy="142875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15" name="TextBox 214"/>
          <p:cNvSpPr txBox="1">
            <a:spLocks noChangeArrowheads="1"/>
          </p:cNvSpPr>
          <p:nvPr/>
        </p:nvSpPr>
        <p:spPr bwMode="auto">
          <a:xfrm>
            <a:off x="533400" y="3429000"/>
            <a:ext cx="76485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tt-RU"/>
              <a:t>         </a:t>
            </a:r>
            <a:r>
              <a:rPr lang="tt-RU" b="1"/>
              <a:t>-7   -6     -5    -4    -3    -2     -1   0      1     2   </a:t>
            </a:r>
            <a:r>
              <a:rPr lang="en-US" b="1"/>
              <a:t> </a:t>
            </a:r>
            <a:r>
              <a:rPr lang="tt-RU" b="1"/>
              <a:t>  3     4      5     6      7</a:t>
            </a:r>
            <a:endParaRPr lang="ru-RU" b="1"/>
          </a:p>
        </p:txBody>
      </p:sp>
      <p:sp>
        <p:nvSpPr>
          <p:cNvPr id="216" name="TextBox 215"/>
          <p:cNvSpPr txBox="1">
            <a:spLocks noChangeArrowheads="1"/>
          </p:cNvSpPr>
          <p:nvPr/>
        </p:nvSpPr>
        <p:spPr bwMode="auto">
          <a:xfrm flipH="1">
            <a:off x="4286250" y="857250"/>
            <a:ext cx="285750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tt-RU" sz="1600" b="1"/>
              <a:t>5</a:t>
            </a:r>
          </a:p>
          <a:p>
            <a:pPr eaLnBrk="1" hangingPunct="1"/>
            <a:endParaRPr lang="tt-RU" sz="1600" b="1"/>
          </a:p>
          <a:p>
            <a:pPr eaLnBrk="1" hangingPunct="1"/>
            <a:r>
              <a:rPr lang="tt-RU" sz="1600" b="1"/>
              <a:t>4</a:t>
            </a:r>
          </a:p>
          <a:p>
            <a:pPr eaLnBrk="1" hangingPunct="1"/>
            <a:endParaRPr lang="tt-RU" sz="1600" b="1"/>
          </a:p>
          <a:p>
            <a:pPr eaLnBrk="1" hangingPunct="1"/>
            <a:r>
              <a:rPr lang="tt-RU" sz="1600" b="1"/>
              <a:t>3</a:t>
            </a:r>
          </a:p>
          <a:p>
            <a:pPr eaLnBrk="1" hangingPunct="1"/>
            <a:endParaRPr lang="tt-RU" sz="1600" b="1"/>
          </a:p>
          <a:p>
            <a:pPr eaLnBrk="1" hangingPunct="1"/>
            <a:r>
              <a:rPr lang="tt-RU" sz="1600" b="1"/>
              <a:t>2</a:t>
            </a:r>
          </a:p>
          <a:p>
            <a:pPr eaLnBrk="1" hangingPunct="1"/>
            <a:endParaRPr lang="tt-RU" sz="1600" b="1"/>
          </a:p>
          <a:p>
            <a:pPr eaLnBrk="1" hangingPunct="1"/>
            <a:r>
              <a:rPr lang="tt-RU" sz="1600" b="1"/>
              <a:t>1</a:t>
            </a:r>
          </a:p>
          <a:p>
            <a:pPr eaLnBrk="1" hangingPunct="1"/>
            <a:endParaRPr lang="ru-RU" sz="1600" b="1"/>
          </a:p>
        </p:txBody>
      </p:sp>
      <p:sp>
        <p:nvSpPr>
          <p:cNvPr id="218" name="TextBox 217"/>
          <p:cNvSpPr txBox="1">
            <a:spLocks noChangeArrowheads="1"/>
          </p:cNvSpPr>
          <p:nvPr/>
        </p:nvSpPr>
        <p:spPr bwMode="auto">
          <a:xfrm flipH="1">
            <a:off x="4114800" y="3657600"/>
            <a:ext cx="433388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tt-RU" sz="1600" b="1"/>
              <a:t>-1</a:t>
            </a:r>
          </a:p>
          <a:p>
            <a:pPr eaLnBrk="1" hangingPunct="1"/>
            <a:endParaRPr lang="tt-RU" sz="1600" b="1"/>
          </a:p>
          <a:p>
            <a:pPr eaLnBrk="1" hangingPunct="1"/>
            <a:r>
              <a:rPr lang="tt-RU" sz="1600" b="1"/>
              <a:t>-2</a:t>
            </a:r>
          </a:p>
          <a:p>
            <a:pPr eaLnBrk="1" hangingPunct="1"/>
            <a:endParaRPr lang="tt-RU" sz="1600" b="1"/>
          </a:p>
          <a:p>
            <a:pPr eaLnBrk="1" hangingPunct="1"/>
            <a:r>
              <a:rPr lang="tt-RU" sz="1600" b="1"/>
              <a:t>-3</a:t>
            </a:r>
          </a:p>
          <a:p>
            <a:pPr eaLnBrk="1" hangingPunct="1"/>
            <a:endParaRPr lang="tt-RU" sz="1600" b="1"/>
          </a:p>
          <a:p>
            <a:pPr eaLnBrk="1" hangingPunct="1"/>
            <a:r>
              <a:rPr lang="tt-RU" sz="1600" b="1"/>
              <a:t>-4</a:t>
            </a:r>
          </a:p>
          <a:p>
            <a:pPr eaLnBrk="1" hangingPunct="1"/>
            <a:endParaRPr lang="tt-RU" sz="1600" b="1"/>
          </a:p>
          <a:p>
            <a:pPr eaLnBrk="1" hangingPunct="1"/>
            <a:r>
              <a:rPr lang="tt-RU" sz="1600" b="1"/>
              <a:t>-5</a:t>
            </a:r>
          </a:p>
          <a:p>
            <a:pPr eaLnBrk="1" hangingPunct="1"/>
            <a:endParaRPr lang="ru-RU" sz="1600" b="1"/>
          </a:p>
        </p:txBody>
      </p:sp>
      <p:sp>
        <p:nvSpPr>
          <p:cNvPr id="219" name="Овал 218"/>
          <p:cNvSpPr/>
          <p:nvPr/>
        </p:nvSpPr>
        <p:spPr>
          <a:xfrm flipH="1">
            <a:off x="6357938" y="5143500"/>
            <a:ext cx="142875" cy="142875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20" name="Прямоугольник 219"/>
          <p:cNvSpPr/>
          <p:nvPr/>
        </p:nvSpPr>
        <p:spPr>
          <a:xfrm>
            <a:off x="5572132" y="1142984"/>
            <a:ext cx="444352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</a:p>
        </p:txBody>
      </p:sp>
      <p:sp>
        <p:nvSpPr>
          <p:cNvPr id="221" name="Прямоугольник 220"/>
          <p:cNvSpPr/>
          <p:nvPr/>
        </p:nvSpPr>
        <p:spPr>
          <a:xfrm>
            <a:off x="2786050" y="1500174"/>
            <a:ext cx="423514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2" name="Прямоугольник 221"/>
          <p:cNvSpPr/>
          <p:nvPr/>
        </p:nvSpPr>
        <p:spPr>
          <a:xfrm>
            <a:off x="3286116" y="4143380"/>
            <a:ext cx="444352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3" name="Прямоугольник 222"/>
          <p:cNvSpPr/>
          <p:nvPr/>
        </p:nvSpPr>
        <p:spPr>
          <a:xfrm>
            <a:off x="6357950" y="4572008"/>
            <a:ext cx="444352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4" name="TextBox 223"/>
          <p:cNvSpPr txBox="1">
            <a:spLocks noChangeArrowheads="1"/>
          </p:cNvSpPr>
          <p:nvPr/>
        </p:nvSpPr>
        <p:spPr bwMode="auto">
          <a:xfrm>
            <a:off x="285750" y="214313"/>
            <a:ext cx="10001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tt-RU" b="1"/>
              <a:t>№ </a:t>
            </a:r>
            <a:r>
              <a:rPr lang="tt-RU" b="1">
                <a:solidFill>
                  <a:srgbClr val="C00000"/>
                </a:solidFill>
              </a:rPr>
              <a:t>1378.</a:t>
            </a:r>
            <a:endParaRPr lang="ru-RU" b="1">
              <a:solidFill>
                <a:srgbClr val="C00000"/>
              </a:solidFill>
            </a:endParaRPr>
          </a:p>
        </p:txBody>
      </p:sp>
      <p:sp>
        <p:nvSpPr>
          <p:cNvPr id="225" name="TextBox 224"/>
          <p:cNvSpPr txBox="1">
            <a:spLocks noChangeArrowheads="1"/>
          </p:cNvSpPr>
          <p:nvPr/>
        </p:nvSpPr>
        <p:spPr bwMode="auto">
          <a:xfrm>
            <a:off x="5929313" y="1214438"/>
            <a:ext cx="8334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tt-RU" b="1">
                <a:solidFill>
                  <a:srgbClr val="C00000"/>
                </a:solidFill>
              </a:rPr>
              <a:t>( 2 ; 4 )</a:t>
            </a:r>
            <a:endParaRPr lang="ru-RU" b="1">
              <a:solidFill>
                <a:srgbClr val="C00000"/>
              </a:solidFill>
            </a:endParaRPr>
          </a:p>
        </p:txBody>
      </p:sp>
      <p:sp>
        <p:nvSpPr>
          <p:cNvPr id="226" name="TextBox 225"/>
          <p:cNvSpPr txBox="1">
            <a:spLocks noChangeArrowheads="1"/>
          </p:cNvSpPr>
          <p:nvPr/>
        </p:nvSpPr>
        <p:spPr bwMode="auto">
          <a:xfrm>
            <a:off x="3071813" y="1571625"/>
            <a:ext cx="10699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tt-RU" b="1">
                <a:solidFill>
                  <a:srgbClr val="C00000"/>
                </a:solidFill>
              </a:rPr>
              <a:t>( -</a:t>
            </a:r>
            <a:r>
              <a:rPr lang="en-US" b="1">
                <a:solidFill>
                  <a:srgbClr val="C00000"/>
                </a:solidFill>
              </a:rPr>
              <a:t> </a:t>
            </a:r>
            <a:r>
              <a:rPr lang="tt-RU" b="1">
                <a:solidFill>
                  <a:srgbClr val="C00000"/>
                </a:solidFill>
              </a:rPr>
              <a:t>4 ; 3 )</a:t>
            </a:r>
            <a:endParaRPr lang="ru-RU" b="1">
              <a:solidFill>
                <a:srgbClr val="C00000"/>
              </a:solidFill>
            </a:endParaRPr>
          </a:p>
        </p:txBody>
      </p:sp>
      <p:sp>
        <p:nvSpPr>
          <p:cNvPr id="227" name="TextBox 226"/>
          <p:cNvSpPr txBox="1">
            <a:spLocks noChangeArrowheads="1"/>
          </p:cNvSpPr>
          <p:nvPr/>
        </p:nvSpPr>
        <p:spPr bwMode="auto">
          <a:xfrm>
            <a:off x="3581400" y="4267200"/>
            <a:ext cx="12112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tt-RU" b="1">
                <a:solidFill>
                  <a:srgbClr val="C00000"/>
                </a:solidFill>
              </a:rPr>
              <a:t>( -</a:t>
            </a:r>
            <a:r>
              <a:rPr lang="en-US" b="1">
                <a:solidFill>
                  <a:srgbClr val="C00000"/>
                </a:solidFill>
              </a:rPr>
              <a:t> </a:t>
            </a:r>
            <a:r>
              <a:rPr lang="tt-RU" b="1">
                <a:solidFill>
                  <a:srgbClr val="C00000"/>
                </a:solidFill>
              </a:rPr>
              <a:t>2 ; -</a:t>
            </a:r>
            <a:r>
              <a:rPr lang="en-US" b="1">
                <a:solidFill>
                  <a:srgbClr val="C00000"/>
                </a:solidFill>
              </a:rPr>
              <a:t> </a:t>
            </a:r>
            <a:r>
              <a:rPr lang="tt-RU" b="1">
                <a:solidFill>
                  <a:srgbClr val="C00000"/>
                </a:solidFill>
              </a:rPr>
              <a:t>3 )</a:t>
            </a:r>
            <a:endParaRPr lang="ru-RU" b="1">
              <a:solidFill>
                <a:srgbClr val="C00000"/>
              </a:solidFill>
            </a:endParaRPr>
          </a:p>
        </p:txBody>
      </p:sp>
      <p:sp>
        <p:nvSpPr>
          <p:cNvPr id="228" name="TextBox 227"/>
          <p:cNvSpPr txBox="1">
            <a:spLocks noChangeArrowheads="1"/>
          </p:cNvSpPr>
          <p:nvPr/>
        </p:nvSpPr>
        <p:spPr bwMode="auto">
          <a:xfrm>
            <a:off x="6643688" y="4643438"/>
            <a:ext cx="10699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tt-RU" b="1">
                <a:solidFill>
                  <a:srgbClr val="C00000"/>
                </a:solidFill>
              </a:rPr>
              <a:t>( 4 ; -</a:t>
            </a:r>
            <a:r>
              <a:rPr lang="en-US" b="1">
                <a:solidFill>
                  <a:srgbClr val="C00000"/>
                </a:solidFill>
              </a:rPr>
              <a:t> </a:t>
            </a:r>
            <a:r>
              <a:rPr lang="tt-RU" b="1">
                <a:solidFill>
                  <a:srgbClr val="C00000"/>
                </a:solidFill>
              </a:rPr>
              <a:t>4 )</a:t>
            </a:r>
            <a:endParaRPr lang="ru-RU" b="1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2" grpId="0" animBg="1"/>
      <p:bldP spid="213" grpId="0" animBg="1"/>
      <p:bldP spid="214" grpId="0" animBg="1"/>
      <p:bldP spid="216" grpId="0"/>
      <p:bldP spid="218" grpId="0"/>
      <p:bldP spid="219" grpId="0" animBg="1"/>
      <p:bldP spid="224" grpId="0"/>
      <p:bldP spid="22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2"/>
          <p:cNvGrpSpPr>
            <a:grpSpLocks/>
          </p:cNvGrpSpPr>
          <p:nvPr/>
        </p:nvGrpSpPr>
        <p:grpSpPr bwMode="auto">
          <a:xfrm>
            <a:off x="457200" y="1166813"/>
            <a:ext cx="8291513" cy="5467350"/>
            <a:chOff x="288" y="432"/>
            <a:chExt cx="5223" cy="3444"/>
          </a:xfrm>
        </p:grpSpPr>
        <p:sp>
          <p:nvSpPr>
            <p:cNvPr id="15416" name="Line 3"/>
            <p:cNvSpPr>
              <a:spLocks noChangeShapeType="1"/>
            </p:cNvSpPr>
            <p:nvPr/>
          </p:nvSpPr>
          <p:spPr bwMode="auto">
            <a:xfrm>
              <a:off x="294" y="2190"/>
              <a:ext cx="51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5417" name="Group 4"/>
            <p:cNvGrpSpPr>
              <a:grpSpLocks/>
            </p:cNvGrpSpPr>
            <p:nvPr/>
          </p:nvGrpSpPr>
          <p:grpSpPr bwMode="auto">
            <a:xfrm>
              <a:off x="1589" y="491"/>
              <a:ext cx="1300" cy="3385"/>
              <a:chOff x="2200" y="2450"/>
              <a:chExt cx="840" cy="2520"/>
            </a:xfrm>
          </p:grpSpPr>
          <p:grpSp>
            <p:nvGrpSpPr>
              <p:cNvPr id="15575" name="Group 5"/>
              <p:cNvGrpSpPr>
                <a:grpSpLocks/>
              </p:cNvGrpSpPr>
              <p:nvPr/>
            </p:nvGrpSpPr>
            <p:grpSpPr bwMode="auto">
              <a:xfrm>
                <a:off x="2200" y="2450"/>
                <a:ext cx="420" cy="2520"/>
                <a:chOff x="2200" y="2450"/>
                <a:chExt cx="420" cy="2520"/>
              </a:xfrm>
            </p:grpSpPr>
            <p:sp>
              <p:nvSpPr>
                <p:cNvPr id="15601" name="Rectangle 6"/>
                <p:cNvSpPr>
                  <a:spLocks noChangeArrowheads="1"/>
                </p:cNvSpPr>
                <p:nvPr/>
              </p:nvSpPr>
              <p:spPr bwMode="auto">
                <a:xfrm>
                  <a:off x="2200" y="24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602" name="Rectangle 7"/>
                <p:cNvSpPr>
                  <a:spLocks noChangeArrowheads="1"/>
                </p:cNvSpPr>
                <p:nvPr/>
              </p:nvSpPr>
              <p:spPr bwMode="auto">
                <a:xfrm>
                  <a:off x="2200" y="26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603" name="Rectangle 8"/>
                <p:cNvSpPr>
                  <a:spLocks noChangeArrowheads="1"/>
                </p:cNvSpPr>
                <p:nvPr/>
              </p:nvSpPr>
              <p:spPr bwMode="auto">
                <a:xfrm>
                  <a:off x="2200" y="287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604" name="Rectangle 9"/>
                <p:cNvSpPr>
                  <a:spLocks noChangeArrowheads="1"/>
                </p:cNvSpPr>
                <p:nvPr/>
              </p:nvSpPr>
              <p:spPr bwMode="auto">
                <a:xfrm>
                  <a:off x="2410" y="24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605" name="Rectangle 10"/>
                <p:cNvSpPr>
                  <a:spLocks noChangeArrowheads="1"/>
                </p:cNvSpPr>
                <p:nvPr/>
              </p:nvSpPr>
              <p:spPr bwMode="auto">
                <a:xfrm>
                  <a:off x="2410" y="26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606" name="Rectangle 11"/>
                <p:cNvSpPr>
                  <a:spLocks noChangeArrowheads="1"/>
                </p:cNvSpPr>
                <p:nvPr/>
              </p:nvSpPr>
              <p:spPr bwMode="auto">
                <a:xfrm>
                  <a:off x="2410" y="287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607" name="Rectangle 12"/>
                <p:cNvSpPr>
                  <a:spLocks noChangeArrowheads="1"/>
                </p:cNvSpPr>
                <p:nvPr/>
              </p:nvSpPr>
              <p:spPr bwMode="auto">
                <a:xfrm>
                  <a:off x="2200" y="308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608" name="Rectangle 13"/>
                <p:cNvSpPr>
                  <a:spLocks noChangeArrowheads="1"/>
                </p:cNvSpPr>
                <p:nvPr/>
              </p:nvSpPr>
              <p:spPr bwMode="auto">
                <a:xfrm>
                  <a:off x="2200" y="329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609" name="Rectangle 14"/>
                <p:cNvSpPr>
                  <a:spLocks noChangeArrowheads="1"/>
                </p:cNvSpPr>
                <p:nvPr/>
              </p:nvSpPr>
              <p:spPr bwMode="auto">
                <a:xfrm>
                  <a:off x="2200" y="350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610" name="Rectangle 15"/>
                <p:cNvSpPr>
                  <a:spLocks noChangeArrowheads="1"/>
                </p:cNvSpPr>
                <p:nvPr/>
              </p:nvSpPr>
              <p:spPr bwMode="auto">
                <a:xfrm>
                  <a:off x="2200" y="371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611" name="Rectangle 16"/>
                <p:cNvSpPr>
                  <a:spLocks noChangeArrowheads="1"/>
                </p:cNvSpPr>
                <p:nvPr/>
              </p:nvSpPr>
              <p:spPr bwMode="auto">
                <a:xfrm>
                  <a:off x="2410" y="308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612" name="Rectangle 17"/>
                <p:cNvSpPr>
                  <a:spLocks noChangeArrowheads="1"/>
                </p:cNvSpPr>
                <p:nvPr/>
              </p:nvSpPr>
              <p:spPr bwMode="auto">
                <a:xfrm>
                  <a:off x="2410" y="329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613" name="Rectangle 18"/>
                <p:cNvSpPr>
                  <a:spLocks noChangeArrowheads="1"/>
                </p:cNvSpPr>
                <p:nvPr/>
              </p:nvSpPr>
              <p:spPr bwMode="auto">
                <a:xfrm>
                  <a:off x="2410" y="350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614" name="Rectangle 19"/>
                <p:cNvSpPr>
                  <a:spLocks noChangeArrowheads="1"/>
                </p:cNvSpPr>
                <p:nvPr/>
              </p:nvSpPr>
              <p:spPr bwMode="auto">
                <a:xfrm>
                  <a:off x="2410" y="371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615" name="Rectangle 20"/>
                <p:cNvSpPr>
                  <a:spLocks noChangeArrowheads="1"/>
                </p:cNvSpPr>
                <p:nvPr/>
              </p:nvSpPr>
              <p:spPr bwMode="auto">
                <a:xfrm>
                  <a:off x="2200" y="392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616" name="Rectangle 21"/>
                <p:cNvSpPr>
                  <a:spLocks noChangeArrowheads="1"/>
                </p:cNvSpPr>
                <p:nvPr/>
              </p:nvSpPr>
              <p:spPr bwMode="auto">
                <a:xfrm>
                  <a:off x="2200" y="413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617" name="Rectangle 22"/>
                <p:cNvSpPr>
                  <a:spLocks noChangeArrowheads="1"/>
                </p:cNvSpPr>
                <p:nvPr/>
              </p:nvSpPr>
              <p:spPr bwMode="auto">
                <a:xfrm>
                  <a:off x="2200" y="434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618" name="Rectangle 23"/>
                <p:cNvSpPr>
                  <a:spLocks noChangeArrowheads="1"/>
                </p:cNvSpPr>
                <p:nvPr/>
              </p:nvSpPr>
              <p:spPr bwMode="auto">
                <a:xfrm>
                  <a:off x="2200" y="45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619" name="Rectangle 24"/>
                <p:cNvSpPr>
                  <a:spLocks noChangeArrowheads="1"/>
                </p:cNvSpPr>
                <p:nvPr/>
              </p:nvSpPr>
              <p:spPr bwMode="auto">
                <a:xfrm>
                  <a:off x="2200" y="47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620" name="Rectangle 25"/>
                <p:cNvSpPr>
                  <a:spLocks noChangeArrowheads="1"/>
                </p:cNvSpPr>
                <p:nvPr/>
              </p:nvSpPr>
              <p:spPr bwMode="auto">
                <a:xfrm>
                  <a:off x="2410" y="392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621" name="Rectangle 26"/>
                <p:cNvSpPr>
                  <a:spLocks noChangeArrowheads="1"/>
                </p:cNvSpPr>
                <p:nvPr/>
              </p:nvSpPr>
              <p:spPr bwMode="auto">
                <a:xfrm>
                  <a:off x="2410" y="413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622" name="Rectangle 27"/>
                <p:cNvSpPr>
                  <a:spLocks noChangeArrowheads="1"/>
                </p:cNvSpPr>
                <p:nvPr/>
              </p:nvSpPr>
              <p:spPr bwMode="auto">
                <a:xfrm>
                  <a:off x="2410" y="434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623" name="Rectangle 28"/>
                <p:cNvSpPr>
                  <a:spLocks noChangeArrowheads="1"/>
                </p:cNvSpPr>
                <p:nvPr/>
              </p:nvSpPr>
              <p:spPr bwMode="auto">
                <a:xfrm>
                  <a:off x="2410" y="45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624" name="Rectangle 29"/>
                <p:cNvSpPr>
                  <a:spLocks noChangeArrowheads="1"/>
                </p:cNvSpPr>
                <p:nvPr/>
              </p:nvSpPr>
              <p:spPr bwMode="auto">
                <a:xfrm>
                  <a:off x="2410" y="47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5576" name="Group 30"/>
              <p:cNvGrpSpPr>
                <a:grpSpLocks/>
              </p:cNvGrpSpPr>
              <p:nvPr/>
            </p:nvGrpSpPr>
            <p:grpSpPr bwMode="auto">
              <a:xfrm>
                <a:off x="2620" y="2450"/>
                <a:ext cx="420" cy="2520"/>
                <a:chOff x="2200" y="2450"/>
                <a:chExt cx="420" cy="2520"/>
              </a:xfrm>
            </p:grpSpPr>
            <p:sp>
              <p:nvSpPr>
                <p:cNvPr id="15577" name="Rectangle 31"/>
                <p:cNvSpPr>
                  <a:spLocks noChangeArrowheads="1"/>
                </p:cNvSpPr>
                <p:nvPr/>
              </p:nvSpPr>
              <p:spPr bwMode="auto">
                <a:xfrm>
                  <a:off x="2200" y="24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578" name="Rectangle 32"/>
                <p:cNvSpPr>
                  <a:spLocks noChangeArrowheads="1"/>
                </p:cNvSpPr>
                <p:nvPr/>
              </p:nvSpPr>
              <p:spPr bwMode="auto">
                <a:xfrm>
                  <a:off x="2200" y="26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579" name="Rectangle 33"/>
                <p:cNvSpPr>
                  <a:spLocks noChangeArrowheads="1"/>
                </p:cNvSpPr>
                <p:nvPr/>
              </p:nvSpPr>
              <p:spPr bwMode="auto">
                <a:xfrm>
                  <a:off x="2200" y="287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580" name="Rectangle 34"/>
                <p:cNvSpPr>
                  <a:spLocks noChangeArrowheads="1"/>
                </p:cNvSpPr>
                <p:nvPr/>
              </p:nvSpPr>
              <p:spPr bwMode="auto">
                <a:xfrm>
                  <a:off x="2410" y="24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581" name="Rectangle 35"/>
                <p:cNvSpPr>
                  <a:spLocks noChangeArrowheads="1"/>
                </p:cNvSpPr>
                <p:nvPr/>
              </p:nvSpPr>
              <p:spPr bwMode="auto">
                <a:xfrm>
                  <a:off x="2410" y="26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582" name="Rectangle 36"/>
                <p:cNvSpPr>
                  <a:spLocks noChangeArrowheads="1"/>
                </p:cNvSpPr>
                <p:nvPr/>
              </p:nvSpPr>
              <p:spPr bwMode="auto">
                <a:xfrm>
                  <a:off x="2410" y="287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583" name="Rectangle 37"/>
                <p:cNvSpPr>
                  <a:spLocks noChangeArrowheads="1"/>
                </p:cNvSpPr>
                <p:nvPr/>
              </p:nvSpPr>
              <p:spPr bwMode="auto">
                <a:xfrm>
                  <a:off x="2200" y="308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584" name="Rectangle 38"/>
                <p:cNvSpPr>
                  <a:spLocks noChangeArrowheads="1"/>
                </p:cNvSpPr>
                <p:nvPr/>
              </p:nvSpPr>
              <p:spPr bwMode="auto">
                <a:xfrm>
                  <a:off x="2200" y="329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585" name="Rectangle 39"/>
                <p:cNvSpPr>
                  <a:spLocks noChangeArrowheads="1"/>
                </p:cNvSpPr>
                <p:nvPr/>
              </p:nvSpPr>
              <p:spPr bwMode="auto">
                <a:xfrm>
                  <a:off x="2200" y="350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586" name="Rectangle 40"/>
                <p:cNvSpPr>
                  <a:spLocks noChangeArrowheads="1"/>
                </p:cNvSpPr>
                <p:nvPr/>
              </p:nvSpPr>
              <p:spPr bwMode="auto">
                <a:xfrm>
                  <a:off x="2200" y="371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587" name="Rectangle 41"/>
                <p:cNvSpPr>
                  <a:spLocks noChangeArrowheads="1"/>
                </p:cNvSpPr>
                <p:nvPr/>
              </p:nvSpPr>
              <p:spPr bwMode="auto">
                <a:xfrm>
                  <a:off x="2410" y="308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588" name="Rectangle 42"/>
                <p:cNvSpPr>
                  <a:spLocks noChangeArrowheads="1"/>
                </p:cNvSpPr>
                <p:nvPr/>
              </p:nvSpPr>
              <p:spPr bwMode="auto">
                <a:xfrm>
                  <a:off x="2410" y="329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589" name="Rectangle 43"/>
                <p:cNvSpPr>
                  <a:spLocks noChangeArrowheads="1"/>
                </p:cNvSpPr>
                <p:nvPr/>
              </p:nvSpPr>
              <p:spPr bwMode="auto">
                <a:xfrm>
                  <a:off x="2410" y="350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590" name="Rectangle 44"/>
                <p:cNvSpPr>
                  <a:spLocks noChangeArrowheads="1"/>
                </p:cNvSpPr>
                <p:nvPr/>
              </p:nvSpPr>
              <p:spPr bwMode="auto">
                <a:xfrm>
                  <a:off x="2410" y="371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591" name="Rectangle 45"/>
                <p:cNvSpPr>
                  <a:spLocks noChangeArrowheads="1"/>
                </p:cNvSpPr>
                <p:nvPr/>
              </p:nvSpPr>
              <p:spPr bwMode="auto">
                <a:xfrm>
                  <a:off x="2200" y="392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592" name="Rectangle 46"/>
                <p:cNvSpPr>
                  <a:spLocks noChangeArrowheads="1"/>
                </p:cNvSpPr>
                <p:nvPr/>
              </p:nvSpPr>
              <p:spPr bwMode="auto">
                <a:xfrm>
                  <a:off x="2200" y="413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593" name="Rectangle 47"/>
                <p:cNvSpPr>
                  <a:spLocks noChangeArrowheads="1"/>
                </p:cNvSpPr>
                <p:nvPr/>
              </p:nvSpPr>
              <p:spPr bwMode="auto">
                <a:xfrm>
                  <a:off x="2200" y="434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594" name="Rectangle 48"/>
                <p:cNvSpPr>
                  <a:spLocks noChangeArrowheads="1"/>
                </p:cNvSpPr>
                <p:nvPr/>
              </p:nvSpPr>
              <p:spPr bwMode="auto">
                <a:xfrm>
                  <a:off x="2200" y="45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595" name="Rectangle 49"/>
                <p:cNvSpPr>
                  <a:spLocks noChangeArrowheads="1"/>
                </p:cNvSpPr>
                <p:nvPr/>
              </p:nvSpPr>
              <p:spPr bwMode="auto">
                <a:xfrm>
                  <a:off x="2200" y="47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596" name="Rectangle 50"/>
                <p:cNvSpPr>
                  <a:spLocks noChangeArrowheads="1"/>
                </p:cNvSpPr>
                <p:nvPr/>
              </p:nvSpPr>
              <p:spPr bwMode="auto">
                <a:xfrm>
                  <a:off x="2410" y="392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597" name="Rectangle 51"/>
                <p:cNvSpPr>
                  <a:spLocks noChangeArrowheads="1"/>
                </p:cNvSpPr>
                <p:nvPr/>
              </p:nvSpPr>
              <p:spPr bwMode="auto">
                <a:xfrm>
                  <a:off x="2410" y="413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598" name="Rectangle 52"/>
                <p:cNvSpPr>
                  <a:spLocks noChangeArrowheads="1"/>
                </p:cNvSpPr>
                <p:nvPr/>
              </p:nvSpPr>
              <p:spPr bwMode="auto">
                <a:xfrm>
                  <a:off x="2410" y="434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599" name="Rectangle 53"/>
                <p:cNvSpPr>
                  <a:spLocks noChangeArrowheads="1"/>
                </p:cNvSpPr>
                <p:nvPr/>
              </p:nvSpPr>
              <p:spPr bwMode="auto">
                <a:xfrm>
                  <a:off x="2410" y="45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5600" name="Rectangle 54"/>
                <p:cNvSpPr>
                  <a:spLocks noChangeArrowheads="1"/>
                </p:cNvSpPr>
                <p:nvPr/>
              </p:nvSpPr>
              <p:spPr bwMode="auto">
                <a:xfrm>
                  <a:off x="2410" y="47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grpSp>
          <p:nvGrpSpPr>
            <p:cNvPr id="15418" name="Group 55"/>
            <p:cNvGrpSpPr>
              <a:grpSpLocks/>
            </p:cNvGrpSpPr>
            <p:nvPr/>
          </p:nvGrpSpPr>
          <p:grpSpPr bwMode="auto">
            <a:xfrm>
              <a:off x="288" y="491"/>
              <a:ext cx="5203" cy="3385"/>
              <a:chOff x="2200" y="2450"/>
              <a:chExt cx="3360" cy="2520"/>
            </a:xfrm>
          </p:grpSpPr>
          <p:grpSp>
            <p:nvGrpSpPr>
              <p:cNvPr id="15422" name="Group 56"/>
              <p:cNvGrpSpPr>
                <a:grpSpLocks/>
              </p:cNvGrpSpPr>
              <p:nvPr/>
            </p:nvGrpSpPr>
            <p:grpSpPr bwMode="auto">
              <a:xfrm>
                <a:off x="2200" y="2450"/>
                <a:ext cx="840" cy="2520"/>
                <a:chOff x="2200" y="2450"/>
                <a:chExt cx="840" cy="2520"/>
              </a:xfrm>
            </p:grpSpPr>
            <p:grpSp>
              <p:nvGrpSpPr>
                <p:cNvPr id="15525" name="Group 57"/>
                <p:cNvGrpSpPr>
                  <a:grpSpLocks/>
                </p:cNvGrpSpPr>
                <p:nvPr/>
              </p:nvGrpSpPr>
              <p:grpSpPr bwMode="auto">
                <a:xfrm>
                  <a:off x="2200" y="2450"/>
                  <a:ext cx="420" cy="2520"/>
                  <a:chOff x="2200" y="2450"/>
                  <a:chExt cx="420" cy="2520"/>
                </a:xfrm>
              </p:grpSpPr>
              <p:sp>
                <p:nvSpPr>
                  <p:cNvPr id="15551" name="Rectangle 58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52" name="Rectangle 59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53" name="Rectangle 60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54" name="Rectangle 61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55" name="Rectangle 62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56" name="Rectangle 63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57" name="Rectangle 64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58" name="Rectangle 65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59" name="Rectangle 66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60" name="Rectangle 67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61" name="Rectangle 68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62" name="Rectangle 69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63" name="Rectangle 70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64" name="Rectangle 71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65" name="Rectangle 72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66" name="Rectangle 73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67" name="Rectangle 74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68" name="Rectangle 75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69" name="Rectangle 76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70" name="Rectangle 77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71" name="Rectangle 78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72" name="Rectangle 79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73" name="Rectangle 80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74" name="Rectangle 81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5526" name="Group 82"/>
                <p:cNvGrpSpPr>
                  <a:grpSpLocks/>
                </p:cNvGrpSpPr>
                <p:nvPr/>
              </p:nvGrpSpPr>
              <p:grpSpPr bwMode="auto">
                <a:xfrm>
                  <a:off x="2620" y="2450"/>
                  <a:ext cx="420" cy="2520"/>
                  <a:chOff x="2200" y="2450"/>
                  <a:chExt cx="420" cy="2520"/>
                </a:xfrm>
              </p:grpSpPr>
              <p:sp>
                <p:nvSpPr>
                  <p:cNvPr id="15527" name="Rectangle 83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28" name="Rectangle 84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29" name="Rectangle 85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30" name="Rectangle 86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31" name="Rectangle 87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32" name="Rectangle 88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33" name="Rectangle 89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34" name="Rectangle 90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35" name="Rectangle 91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36" name="Rectangle 92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37" name="Rectangle 93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38" name="Rectangle 94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39" name="Rectangle 95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40" name="Rectangle 96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41" name="Rectangle 97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42" name="Rectangle 98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43" name="Rectangle 99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44" name="Rectangle 100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45" name="Rectangle 101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46" name="Rectangle 102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47" name="Rectangle 103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48" name="Rectangle 104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49" name="Rectangle 105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50" name="Rectangle 106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5423" name="Group 107"/>
              <p:cNvGrpSpPr>
                <a:grpSpLocks/>
              </p:cNvGrpSpPr>
              <p:nvPr/>
            </p:nvGrpSpPr>
            <p:grpSpPr bwMode="auto">
              <a:xfrm>
                <a:off x="3880" y="2450"/>
                <a:ext cx="840" cy="2520"/>
                <a:chOff x="2200" y="2450"/>
                <a:chExt cx="840" cy="2520"/>
              </a:xfrm>
            </p:grpSpPr>
            <p:grpSp>
              <p:nvGrpSpPr>
                <p:cNvPr id="15475" name="Group 108"/>
                <p:cNvGrpSpPr>
                  <a:grpSpLocks/>
                </p:cNvGrpSpPr>
                <p:nvPr/>
              </p:nvGrpSpPr>
              <p:grpSpPr bwMode="auto">
                <a:xfrm>
                  <a:off x="2200" y="2450"/>
                  <a:ext cx="420" cy="2520"/>
                  <a:chOff x="2200" y="2450"/>
                  <a:chExt cx="420" cy="2520"/>
                </a:xfrm>
              </p:grpSpPr>
              <p:sp>
                <p:nvSpPr>
                  <p:cNvPr id="15501" name="Rectangle 109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02" name="Rectangle 110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03" name="Rectangle 111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04" name="Rectangle 112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05" name="Rectangle 113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06" name="Rectangle 114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07" name="Rectangle 115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08" name="Rectangle 116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09" name="Rectangle 117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10" name="Rectangle 118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11" name="Rectangle 119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12" name="Rectangle 120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13" name="Rectangle 121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14" name="Rectangle 122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15" name="Rectangle 123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16" name="Rectangle 124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17" name="Rectangle 125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18" name="Rectangle 126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19" name="Rectangle 127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20" name="Rectangle 128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21" name="Rectangle 129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22" name="Rectangle 130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23" name="Rectangle 131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24" name="Rectangle 132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5476" name="Group 133"/>
                <p:cNvGrpSpPr>
                  <a:grpSpLocks/>
                </p:cNvGrpSpPr>
                <p:nvPr/>
              </p:nvGrpSpPr>
              <p:grpSpPr bwMode="auto">
                <a:xfrm>
                  <a:off x="2620" y="2450"/>
                  <a:ext cx="420" cy="2520"/>
                  <a:chOff x="2200" y="2450"/>
                  <a:chExt cx="420" cy="2520"/>
                </a:xfrm>
              </p:grpSpPr>
              <p:sp>
                <p:nvSpPr>
                  <p:cNvPr id="15477" name="Rectangle 134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78" name="Rectangle 135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79" name="Rectangle 136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80" name="Rectangle 137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81" name="Rectangle 138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82" name="Rectangle 139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83" name="Rectangle 140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84" name="Rectangle 141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85" name="Rectangle 142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86" name="Rectangle 143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87" name="Rectangle 144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88" name="Rectangle 145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89" name="Rectangle 146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90" name="Rectangle 147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91" name="Rectangle 148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92" name="Rectangle 149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93" name="Rectangle 150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94" name="Rectangle 151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95" name="Rectangle 152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96" name="Rectangle 153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97" name="Rectangle 154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98" name="Rectangle 155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99" name="Rectangle 156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500" name="Rectangle 157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5424" name="Group 158"/>
              <p:cNvGrpSpPr>
                <a:grpSpLocks/>
              </p:cNvGrpSpPr>
              <p:nvPr/>
            </p:nvGrpSpPr>
            <p:grpSpPr bwMode="auto">
              <a:xfrm>
                <a:off x="4720" y="2450"/>
                <a:ext cx="840" cy="2520"/>
                <a:chOff x="2200" y="2450"/>
                <a:chExt cx="840" cy="2520"/>
              </a:xfrm>
            </p:grpSpPr>
            <p:grpSp>
              <p:nvGrpSpPr>
                <p:cNvPr id="15425" name="Group 159"/>
                <p:cNvGrpSpPr>
                  <a:grpSpLocks/>
                </p:cNvGrpSpPr>
                <p:nvPr/>
              </p:nvGrpSpPr>
              <p:grpSpPr bwMode="auto">
                <a:xfrm>
                  <a:off x="2200" y="2450"/>
                  <a:ext cx="420" cy="2520"/>
                  <a:chOff x="2200" y="2450"/>
                  <a:chExt cx="420" cy="2520"/>
                </a:xfrm>
              </p:grpSpPr>
              <p:sp>
                <p:nvSpPr>
                  <p:cNvPr id="15451" name="Rectangle 160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52" name="Rectangle 161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53" name="Rectangle 162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54" name="Rectangle 163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55" name="Rectangle 164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56" name="Rectangle 165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57" name="Rectangle 166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58" name="Rectangle 167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59" name="Rectangle 168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60" name="Rectangle 169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61" name="Rectangle 170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62" name="Rectangle 171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63" name="Rectangle 172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64" name="Rectangle 173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65" name="Rectangle 174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66" name="Rectangle 175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67" name="Rectangle 176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68" name="Rectangle 177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69" name="Rectangle 178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70" name="Rectangle 179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71" name="Rectangle 180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72" name="Rectangle 181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73" name="Rectangle 182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74" name="Rectangle 183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5426" name="Group 184"/>
                <p:cNvGrpSpPr>
                  <a:grpSpLocks/>
                </p:cNvGrpSpPr>
                <p:nvPr/>
              </p:nvGrpSpPr>
              <p:grpSpPr bwMode="auto">
                <a:xfrm>
                  <a:off x="2620" y="2450"/>
                  <a:ext cx="420" cy="2520"/>
                  <a:chOff x="2200" y="2450"/>
                  <a:chExt cx="420" cy="2520"/>
                </a:xfrm>
              </p:grpSpPr>
              <p:sp>
                <p:nvSpPr>
                  <p:cNvPr id="15427" name="Rectangle 185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28" name="Rectangle 186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29" name="Rectangle 187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30" name="Rectangle 188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31" name="Rectangle 189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32" name="Rectangle 190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33" name="Rectangle 191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34" name="Rectangle 192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35" name="Rectangle 193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36" name="Rectangle 194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37" name="Rectangle 195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38" name="Rectangle 196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39" name="Rectangle 197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40" name="Rectangle 198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41" name="Rectangle 199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42" name="Rectangle 200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43" name="Rectangle 201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44" name="Rectangle 202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45" name="Rectangle 203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46" name="Rectangle 204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47" name="Rectangle 205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48" name="Rectangle 206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49" name="Rectangle 207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450" name="Rectangle 208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</p:grpSp>
        <p:sp>
          <p:nvSpPr>
            <p:cNvPr id="15419" name="Line 209"/>
            <p:cNvSpPr>
              <a:spLocks noChangeShapeType="1"/>
            </p:cNvSpPr>
            <p:nvPr/>
          </p:nvSpPr>
          <p:spPr bwMode="auto">
            <a:xfrm flipV="1">
              <a:off x="2890" y="504"/>
              <a:ext cx="0" cy="337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5420" name="Text Box 210"/>
            <p:cNvSpPr txBox="1">
              <a:spLocks noChangeArrowheads="1"/>
            </p:cNvSpPr>
            <p:nvPr/>
          </p:nvSpPr>
          <p:spPr bwMode="auto">
            <a:xfrm>
              <a:off x="2688" y="432"/>
              <a:ext cx="26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/>
                <a:t>y</a:t>
              </a:r>
            </a:p>
          </p:txBody>
        </p:sp>
        <p:sp>
          <p:nvSpPr>
            <p:cNvPr id="15421" name="Text Box 211"/>
            <p:cNvSpPr txBox="1">
              <a:spLocks noChangeArrowheads="1"/>
            </p:cNvSpPr>
            <p:nvPr/>
          </p:nvSpPr>
          <p:spPr bwMode="auto">
            <a:xfrm>
              <a:off x="5312" y="1928"/>
              <a:ext cx="199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/>
                <a:t>x</a:t>
              </a:r>
            </a:p>
          </p:txBody>
        </p:sp>
      </p:grpSp>
      <p:sp>
        <p:nvSpPr>
          <p:cNvPr id="7380" name="AutoShape 212"/>
          <p:cNvSpPr>
            <a:spLocks noChangeArrowheads="1"/>
          </p:cNvSpPr>
          <p:nvPr/>
        </p:nvSpPr>
        <p:spPr bwMode="auto">
          <a:xfrm>
            <a:off x="609600" y="0"/>
            <a:ext cx="6629400" cy="71437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b="1" dirty="0" err="1">
                <a:solidFill>
                  <a:srgbClr val="C00000"/>
                </a:solidFill>
              </a:rPr>
              <a:t>Игъ</a:t>
            </a:r>
            <a:r>
              <a:rPr lang="tt-RU" b="1" dirty="0">
                <a:solidFill>
                  <a:srgbClr val="C00000"/>
                </a:solidFill>
              </a:rPr>
              <a:t>тибар </a:t>
            </a:r>
            <a:r>
              <a:rPr lang="tt-RU" b="1" dirty="0">
                <a:solidFill>
                  <a:schemeClr val="tx2">
                    <a:lumMod val="75000"/>
                  </a:schemeClr>
                </a:solidFill>
              </a:rPr>
              <a:t>белән карагыз һәм бирелгән нокталарның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tx2">
                    <a:lumMod val="75000"/>
                  </a:schemeClr>
                </a:solidFill>
              </a:rPr>
              <a:t>координаталарын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tx2">
                    <a:lumMod val="75000"/>
                  </a:schemeClr>
                </a:solidFill>
              </a:rPr>
              <a:t>билгеләгез: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5364" name="AutoShape 213"/>
          <p:cNvSpPr>
            <a:spLocks noChangeArrowheads="1"/>
          </p:cNvSpPr>
          <p:nvPr/>
        </p:nvSpPr>
        <p:spPr bwMode="auto">
          <a:xfrm>
            <a:off x="3505200" y="3897313"/>
            <a:ext cx="107950" cy="107950"/>
          </a:xfrm>
          <a:prstGeom prst="flowChartConnector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65" name="AutoShape 214"/>
          <p:cNvSpPr>
            <a:spLocks noChangeArrowheads="1"/>
          </p:cNvSpPr>
          <p:nvPr/>
        </p:nvSpPr>
        <p:spPr bwMode="auto">
          <a:xfrm>
            <a:off x="2997200" y="3897313"/>
            <a:ext cx="107950" cy="107950"/>
          </a:xfrm>
          <a:prstGeom prst="flowChartConnector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66" name="AutoShape 215"/>
          <p:cNvSpPr>
            <a:spLocks noChangeArrowheads="1"/>
          </p:cNvSpPr>
          <p:nvPr/>
        </p:nvSpPr>
        <p:spPr bwMode="auto">
          <a:xfrm>
            <a:off x="2462213" y="3897313"/>
            <a:ext cx="107950" cy="107950"/>
          </a:xfrm>
          <a:prstGeom prst="flowChartConnector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67" name="AutoShape 216"/>
          <p:cNvSpPr>
            <a:spLocks noChangeArrowheads="1"/>
          </p:cNvSpPr>
          <p:nvPr/>
        </p:nvSpPr>
        <p:spPr bwMode="auto">
          <a:xfrm>
            <a:off x="2463800" y="4792663"/>
            <a:ext cx="107950" cy="107950"/>
          </a:xfrm>
          <a:prstGeom prst="flowChartConnector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68" name="AutoShape 217"/>
          <p:cNvSpPr>
            <a:spLocks noChangeArrowheads="1"/>
          </p:cNvSpPr>
          <p:nvPr/>
        </p:nvSpPr>
        <p:spPr bwMode="auto">
          <a:xfrm>
            <a:off x="3492500" y="5673725"/>
            <a:ext cx="107950" cy="107950"/>
          </a:xfrm>
          <a:prstGeom prst="flowChartConnector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69" name="AutoShape 218"/>
          <p:cNvSpPr>
            <a:spLocks noChangeArrowheads="1"/>
          </p:cNvSpPr>
          <p:nvPr/>
        </p:nvSpPr>
        <p:spPr bwMode="auto">
          <a:xfrm>
            <a:off x="6086475" y="3895725"/>
            <a:ext cx="107950" cy="107950"/>
          </a:xfrm>
          <a:prstGeom prst="flowChartConnector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70" name="AutoShape 219"/>
          <p:cNvSpPr>
            <a:spLocks noChangeArrowheads="1"/>
          </p:cNvSpPr>
          <p:nvPr/>
        </p:nvSpPr>
        <p:spPr bwMode="auto">
          <a:xfrm>
            <a:off x="6605588" y="2995613"/>
            <a:ext cx="107950" cy="107950"/>
          </a:xfrm>
          <a:prstGeom prst="flowChartConnector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71" name="AutoShape 220"/>
          <p:cNvSpPr>
            <a:spLocks noChangeArrowheads="1"/>
          </p:cNvSpPr>
          <p:nvPr/>
        </p:nvSpPr>
        <p:spPr bwMode="auto">
          <a:xfrm>
            <a:off x="5572125" y="2105025"/>
            <a:ext cx="107950" cy="107950"/>
          </a:xfrm>
          <a:prstGeom prst="flowChartConnector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72" name="AutoShape 221"/>
          <p:cNvSpPr>
            <a:spLocks noChangeArrowheads="1"/>
          </p:cNvSpPr>
          <p:nvPr/>
        </p:nvSpPr>
        <p:spPr bwMode="auto">
          <a:xfrm>
            <a:off x="6081713" y="5224463"/>
            <a:ext cx="107950" cy="107950"/>
          </a:xfrm>
          <a:prstGeom prst="flowChartConnector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73" name="AutoShape 222"/>
          <p:cNvSpPr>
            <a:spLocks noChangeArrowheads="1"/>
          </p:cNvSpPr>
          <p:nvPr/>
        </p:nvSpPr>
        <p:spPr bwMode="auto">
          <a:xfrm>
            <a:off x="1943100" y="2100263"/>
            <a:ext cx="107950" cy="107950"/>
          </a:xfrm>
          <a:prstGeom prst="flowChartConnector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74" name="AutoShape 223"/>
          <p:cNvSpPr>
            <a:spLocks noChangeArrowheads="1"/>
          </p:cNvSpPr>
          <p:nvPr/>
        </p:nvSpPr>
        <p:spPr bwMode="auto">
          <a:xfrm>
            <a:off x="4529138" y="3897313"/>
            <a:ext cx="107950" cy="107950"/>
          </a:xfrm>
          <a:prstGeom prst="flowChartConnector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75" name="AutoShape 224"/>
          <p:cNvSpPr>
            <a:spLocks noChangeArrowheads="1"/>
          </p:cNvSpPr>
          <p:nvPr/>
        </p:nvSpPr>
        <p:spPr bwMode="auto">
          <a:xfrm>
            <a:off x="4529138" y="4773613"/>
            <a:ext cx="107950" cy="107950"/>
          </a:xfrm>
          <a:prstGeom prst="flowChartConnector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76" name="AutoShape 225"/>
          <p:cNvSpPr>
            <a:spLocks noChangeArrowheads="1"/>
          </p:cNvSpPr>
          <p:nvPr/>
        </p:nvSpPr>
        <p:spPr bwMode="auto">
          <a:xfrm>
            <a:off x="4529138" y="5661025"/>
            <a:ext cx="107950" cy="107950"/>
          </a:xfrm>
          <a:prstGeom prst="flowChartConnector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77" name="AutoShape 226"/>
          <p:cNvSpPr>
            <a:spLocks noChangeArrowheads="1"/>
          </p:cNvSpPr>
          <p:nvPr/>
        </p:nvSpPr>
        <p:spPr bwMode="auto">
          <a:xfrm>
            <a:off x="4529138" y="2995613"/>
            <a:ext cx="107950" cy="107950"/>
          </a:xfrm>
          <a:prstGeom prst="flowChartConnector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78" name="AutoShape 227"/>
          <p:cNvSpPr>
            <a:spLocks noChangeArrowheads="1"/>
          </p:cNvSpPr>
          <p:nvPr/>
        </p:nvSpPr>
        <p:spPr bwMode="auto">
          <a:xfrm>
            <a:off x="4524375" y="2100263"/>
            <a:ext cx="107950" cy="107950"/>
          </a:xfrm>
          <a:prstGeom prst="flowChartConnector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79" name="AutoShape 228"/>
          <p:cNvSpPr>
            <a:spLocks noChangeArrowheads="1"/>
          </p:cNvSpPr>
          <p:nvPr/>
        </p:nvSpPr>
        <p:spPr bwMode="auto">
          <a:xfrm>
            <a:off x="5572125" y="3902075"/>
            <a:ext cx="107950" cy="107950"/>
          </a:xfrm>
          <a:prstGeom prst="flowChartConnector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80" name="AutoShape 229"/>
          <p:cNvSpPr>
            <a:spLocks noChangeArrowheads="1"/>
          </p:cNvSpPr>
          <p:nvPr/>
        </p:nvSpPr>
        <p:spPr bwMode="auto">
          <a:xfrm>
            <a:off x="6596063" y="3902075"/>
            <a:ext cx="107950" cy="107950"/>
          </a:xfrm>
          <a:prstGeom prst="flowChartConnector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81" name="Text Box 230"/>
          <p:cNvSpPr txBox="1">
            <a:spLocks noChangeArrowheads="1"/>
          </p:cNvSpPr>
          <p:nvPr/>
        </p:nvSpPr>
        <p:spPr bwMode="auto">
          <a:xfrm>
            <a:off x="5651500" y="1782763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i="1"/>
              <a:t>A</a:t>
            </a:r>
            <a:endParaRPr lang="ru-RU" b="1" i="1"/>
          </a:p>
        </p:txBody>
      </p:sp>
      <p:sp>
        <p:nvSpPr>
          <p:cNvPr id="15382" name="Text Box 231"/>
          <p:cNvSpPr txBox="1">
            <a:spLocks noChangeArrowheads="1"/>
          </p:cNvSpPr>
          <p:nvPr/>
        </p:nvSpPr>
        <p:spPr bwMode="auto">
          <a:xfrm>
            <a:off x="6642100" y="2633663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i="1"/>
              <a:t>B</a:t>
            </a:r>
            <a:endParaRPr lang="ru-RU" b="1" i="1"/>
          </a:p>
        </p:txBody>
      </p:sp>
      <p:sp>
        <p:nvSpPr>
          <p:cNvPr id="15383" name="Text Box 232"/>
          <p:cNvSpPr txBox="1">
            <a:spLocks noChangeArrowheads="1"/>
          </p:cNvSpPr>
          <p:nvPr/>
        </p:nvSpPr>
        <p:spPr bwMode="auto">
          <a:xfrm>
            <a:off x="6108700" y="3522663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i="1"/>
              <a:t>C</a:t>
            </a:r>
            <a:endParaRPr lang="ru-RU" b="1" i="1"/>
          </a:p>
        </p:txBody>
      </p:sp>
      <p:sp>
        <p:nvSpPr>
          <p:cNvPr id="15384" name="Text Box 233"/>
          <p:cNvSpPr txBox="1">
            <a:spLocks noChangeArrowheads="1"/>
          </p:cNvSpPr>
          <p:nvPr/>
        </p:nvSpPr>
        <p:spPr bwMode="auto">
          <a:xfrm>
            <a:off x="6159500" y="4843463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i="1"/>
              <a:t>D</a:t>
            </a:r>
            <a:endParaRPr lang="ru-RU" b="1" i="1"/>
          </a:p>
        </p:txBody>
      </p:sp>
      <p:sp>
        <p:nvSpPr>
          <p:cNvPr id="15385" name="Text Box 234"/>
          <p:cNvSpPr txBox="1">
            <a:spLocks noChangeArrowheads="1"/>
          </p:cNvSpPr>
          <p:nvPr/>
        </p:nvSpPr>
        <p:spPr bwMode="auto">
          <a:xfrm>
            <a:off x="3162300" y="5719763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i="1"/>
              <a:t>H</a:t>
            </a:r>
            <a:endParaRPr lang="ru-RU" b="1" i="1"/>
          </a:p>
        </p:txBody>
      </p:sp>
      <p:sp>
        <p:nvSpPr>
          <p:cNvPr id="15386" name="Text Box 235"/>
          <p:cNvSpPr txBox="1">
            <a:spLocks noChangeArrowheads="1"/>
          </p:cNvSpPr>
          <p:nvPr/>
        </p:nvSpPr>
        <p:spPr bwMode="auto">
          <a:xfrm>
            <a:off x="2133600" y="4805363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i="1"/>
              <a:t>G</a:t>
            </a:r>
            <a:endParaRPr lang="ru-RU" b="1" i="1"/>
          </a:p>
        </p:txBody>
      </p:sp>
      <p:sp>
        <p:nvSpPr>
          <p:cNvPr id="15387" name="Text Box 236"/>
          <p:cNvSpPr txBox="1">
            <a:spLocks noChangeArrowheads="1"/>
          </p:cNvSpPr>
          <p:nvPr/>
        </p:nvSpPr>
        <p:spPr bwMode="auto">
          <a:xfrm>
            <a:off x="2895600" y="3446463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i="1"/>
              <a:t>F</a:t>
            </a:r>
            <a:endParaRPr lang="ru-RU" b="1" i="1"/>
          </a:p>
        </p:txBody>
      </p:sp>
      <p:sp>
        <p:nvSpPr>
          <p:cNvPr id="15388" name="Text Box 237"/>
          <p:cNvSpPr txBox="1">
            <a:spLocks noChangeArrowheads="1"/>
          </p:cNvSpPr>
          <p:nvPr/>
        </p:nvSpPr>
        <p:spPr bwMode="auto">
          <a:xfrm>
            <a:off x="1968500" y="1706563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i="1"/>
              <a:t>E</a:t>
            </a:r>
            <a:endParaRPr lang="ru-RU" b="1" i="1"/>
          </a:p>
        </p:txBody>
      </p:sp>
      <p:sp>
        <p:nvSpPr>
          <p:cNvPr id="15389" name="Text Box 238"/>
          <p:cNvSpPr txBox="1">
            <a:spLocks noChangeArrowheads="1"/>
          </p:cNvSpPr>
          <p:nvPr/>
        </p:nvSpPr>
        <p:spPr bwMode="auto">
          <a:xfrm>
            <a:off x="2955925" y="339883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15390" name="Text Box 239"/>
          <p:cNvSpPr txBox="1">
            <a:spLocks noChangeArrowheads="1"/>
          </p:cNvSpPr>
          <p:nvPr/>
        </p:nvSpPr>
        <p:spPr bwMode="auto">
          <a:xfrm>
            <a:off x="4191000" y="3890963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i="1"/>
              <a:t>O</a:t>
            </a:r>
            <a:endParaRPr lang="ru-RU" b="1" i="1"/>
          </a:p>
        </p:txBody>
      </p:sp>
      <p:sp>
        <p:nvSpPr>
          <p:cNvPr id="15391" name="Text Box 240"/>
          <p:cNvSpPr txBox="1">
            <a:spLocks noChangeArrowheads="1"/>
          </p:cNvSpPr>
          <p:nvPr/>
        </p:nvSpPr>
        <p:spPr bwMode="auto">
          <a:xfrm>
            <a:off x="4572000" y="3951288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0</a:t>
            </a:r>
            <a:endParaRPr lang="ru-RU" sz="2000" b="1"/>
          </a:p>
        </p:txBody>
      </p:sp>
      <p:sp>
        <p:nvSpPr>
          <p:cNvPr id="15392" name="Text Box 241"/>
          <p:cNvSpPr txBox="1">
            <a:spLocks noChangeArrowheads="1"/>
          </p:cNvSpPr>
          <p:nvPr/>
        </p:nvSpPr>
        <p:spPr bwMode="auto">
          <a:xfrm>
            <a:off x="3352800" y="3967163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-2</a:t>
            </a:r>
            <a:endParaRPr lang="ru-RU" sz="2000" b="1"/>
          </a:p>
        </p:txBody>
      </p:sp>
      <p:sp>
        <p:nvSpPr>
          <p:cNvPr id="15393" name="Text Box 242"/>
          <p:cNvSpPr txBox="1">
            <a:spLocks noChangeArrowheads="1"/>
          </p:cNvSpPr>
          <p:nvPr/>
        </p:nvSpPr>
        <p:spPr bwMode="auto">
          <a:xfrm>
            <a:off x="5410200" y="3967163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 2</a:t>
            </a:r>
            <a:endParaRPr lang="ru-RU" sz="2000" b="1"/>
          </a:p>
        </p:txBody>
      </p:sp>
      <p:sp>
        <p:nvSpPr>
          <p:cNvPr id="15394" name="Text Box 243"/>
          <p:cNvSpPr txBox="1">
            <a:spLocks noChangeArrowheads="1"/>
          </p:cNvSpPr>
          <p:nvPr/>
        </p:nvSpPr>
        <p:spPr bwMode="auto">
          <a:xfrm>
            <a:off x="6400800" y="3967163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/>
              <a:t> 4</a:t>
            </a:r>
            <a:endParaRPr lang="ru-RU" sz="2000" b="1"/>
          </a:p>
        </p:txBody>
      </p:sp>
      <p:sp>
        <p:nvSpPr>
          <p:cNvPr id="15395" name="Text Box 244"/>
          <p:cNvSpPr txBox="1">
            <a:spLocks noChangeArrowheads="1"/>
          </p:cNvSpPr>
          <p:nvPr/>
        </p:nvSpPr>
        <p:spPr bwMode="auto">
          <a:xfrm>
            <a:off x="4114800" y="4637088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000" b="1"/>
              <a:t>-2</a:t>
            </a:r>
            <a:endParaRPr lang="ru-RU" sz="2000" b="1"/>
          </a:p>
        </p:txBody>
      </p:sp>
      <p:sp>
        <p:nvSpPr>
          <p:cNvPr id="15396" name="Text Box 245"/>
          <p:cNvSpPr txBox="1">
            <a:spLocks noChangeArrowheads="1"/>
          </p:cNvSpPr>
          <p:nvPr/>
        </p:nvSpPr>
        <p:spPr bwMode="auto">
          <a:xfrm>
            <a:off x="4114800" y="2884488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000" b="1"/>
              <a:t>2</a:t>
            </a:r>
            <a:endParaRPr lang="ru-RU" sz="2000" b="1"/>
          </a:p>
        </p:txBody>
      </p:sp>
      <p:sp>
        <p:nvSpPr>
          <p:cNvPr id="15397" name="Text Box 246"/>
          <p:cNvSpPr txBox="1">
            <a:spLocks noChangeArrowheads="1"/>
          </p:cNvSpPr>
          <p:nvPr/>
        </p:nvSpPr>
        <p:spPr bwMode="auto">
          <a:xfrm>
            <a:off x="4127500" y="1973263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000" b="1"/>
              <a:t>4</a:t>
            </a:r>
            <a:endParaRPr lang="ru-RU" sz="2000" b="1"/>
          </a:p>
        </p:txBody>
      </p:sp>
      <p:sp>
        <p:nvSpPr>
          <p:cNvPr id="7415" name="AutoShape 247"/>
          <p:cNvSpPr>
            <a:spLocks noChangeArrowheads="1"/>
          </p:cNvSpPr>
          <p:nvPr/>
        </p:nvSpPr>
        <p:spPr bwMode="auto">
          <a:xfrm>
            <a:off x="7142163" y="1196975"/>
            <a:ext cx="1679575" cy="50641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BF9D1"/>
              </a:gs>
              <a:gs pos="50000">
                <a:schemeClr val="bg1"/>
              </a:gs>
              <a:gs pos="100000">
                <a:srgbClr val="FBF9D1"/>
              </a:gs>
            </a:gsLst>
            <a:lin ang="5400000" scaled="1"/>
          </a:gradFill>
          <a:ln w="9525">
            <a:solidFill>
              <a:srgbClr val="6633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i="1"/>
              <a:t>A</a:t>
            </a:r>
            <a:r>
              <a:rPr lang="en-US" b="1"/>
              <a:t> (2; 4);</a:t>
            </a:r>
            <a:endParaRPr lang="ru-RU" b="1"/>
          </a:p>
        </p:txBody>
      </p:sp>
      <p:sp>
        <p:nvSpPr>
          <p:cNvPr id="7416" name="AutoShape 248"/>
          <p:cNvSpPr>
            <a:spLocks noChangeArrowheads="1"/>
          </p:cNvSpPr>
          <p:nvPr/>
        </p:nvSpPr>
        <p:spPr bwMode="auto">
          <a:xfrm>
            <a:off x="7140575" y="1917700"/>
            <a:ext cx="1679575" cy="50641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BF9D1"/>
              </a:gs>
              <a:gs pos="50000">
                <a:schemeClr val="bg1"/>
              </a:gs>
              <a:gs pos="100000">
                <a:srgbClr val="FBF9D1"/>
              </a:gs>
            </a:gsLst>
            <a:lin ang="5400000" scaled="1"/>
          </a:gradFill>
          <a:ln w="9525">
            <a:solidFill>
              <a:srgbClr val="6633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i="1"/>
              <a:t>B</a:t>
            </a:r>
            <a:r>
              <a:rPr lang="en-US" b="1"/>
              <a:t> (4; 2);</a:t>
            </a:r>
            <a:endParaRPr lang="ru-RU" b="1"/>
          </a:p>
        </p:txBody>
      </p:sp>
      <p:sp>
        <p:nvSpPr>
          <p:cNvPr id="7417" name="AutoShape 249"/>
          <p:cNvSpPr>
            <a:spLocks noChangeArrowheads="1"/>
          </p:cNvSpPr>
          <p:nvPr/>
        </p:nvSpPr>
        <p:spPr bwMode="auto">
          <a:xfrm>
            <a:off x="7140575" y="2638425"/>
            <a:ext cx="1679575" cy="50641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BF9D1"/>
              </a:gs>
              <a:gs pos="50000">
                <a:schemeClr val="bg1"/>
              </a:gs>
              <a:gs pos="100000">
                <a:srgbClr val="FBF9D1"/>
              </a:gs>
            </a:gsLst>
            <a:lin ang="5400000" scaled="1"/>
          </a:gradFill>
          <a:ln w="9525">
            <a:solidFill>
              <a:srgbClr val="6633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i="1"/>
              <a:t>C</a:t>
            </a:r>
            <a:r>
              <a:rPr lang="en-US" b="1"/>
              <a:t> (3; 0);</a:t>
            </a:r>
            <a:endParaRPr lang="ru-RU" b="1"/>
          </a:p>
        </p:txBody>
      </p:sp>
      <p:sp>
        <p:nvSpPr>
          <p:cNvPr id="7418" name="AutoShape 250"/>
          <p:cNvSpPr>
            <a:spLocks noChangeArrowheads="1"/>
          </p:cNvSpPr>
          <p:nvPr/>
        </p:nvSpPr>
        <p:spPr bwMode="auto">
          <a:xfrm>
            <a:off x="7140575" y="3359150"/>
            <a:ext cx="1679575" cy="50641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BF9D1"/>
              </a:gs>
              <a:gs pos="50000">
                <a:schemeClr val="bg1"/>
              </a:gs>
              <a:gs pos="100000">
                <a:srgbClr val="FBF9D1"/>
              </a:gs>
            </a:gsLst>
            <a:lin ang="5400000" scaled="1"/>
          </a:gradFill>
          <a:ln w="9525">
            <a:solidFill>
              <a:srgbClr val="6633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i="1"/>
              <a:t>D</a:t>
            </a:r>
            <a:r>
              <a:rPr lang="en-US" b="1"/>
              <a:t> (3; -3);</a:t>
            </a:r>
            <a:endParaRPr lang="ru-RU" b="1"/>
          </a:p>
        </p:txBody>
      </p:sp>
      <p:sp>
        <p:nvSpPr>
          <p:cNvPr id="7419" name="AutoShape 251"/>
          <p:cNvSpPr>
            <a:spLocks noChangeArrowheads="1"/>
          </p:cNvSpPr>
          <p:nvPr/>
        </p:nvSpPr>
        <p:spPr bwMode="auto">
          <a:xfrm>
            <a:off x="7140575" y="4079875"/>
            <a:ext cx="1679575" cy="50641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BF9D1"/>
              </a:gs>
              <a:gs pos="50000">
                <a:schemeClr val="bg1"/>
              </a:gs>
              <a:gs pos="100000">
                <a:srgbClr val="FBF9D1"/>
              </a:gs>
            </a:gsLst>
            <a:lin ang="5400000" scaled="1"/>
          </a:gradFill>
          <a:ln w="9525">
            <a:solidFill>
              <a:srgbClr val="6633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i="1"/>
              <a:t>E</a:t>
            </a:r>
            <a:r>
              <a:rPr lang="en-US" b="1"/>
              <a:t> (-5; 4);</a:t>
            </a:r>
            <a:endParaRPr lang="ru-RU" b="1"/>
          </a:p>
        </p:txBody>
      </p:sp>
      <p:sp>
        <p:nvSpPr>
          <p:cNvPr id="7420" name="AutoShape 252"/>
          <p:cNvSpPr>
            <a:spLocks noChangeArrowheads="1"/>
          </p:cNvSpPr>
          <p:nvPr/>
        </p:nvSpPr>
        <p:spPr bwMode="auto">
          <a:xfrm>
            <a:off x="7140575" y="4800600"/>
            <a:ext cx="1679575" cy="50641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BF9D1"/>
              </a:gs>
              <a:gs pos="50000">
                <a:schemeClr val="bg1"/>
              </a:gs>
              <a:gs pos="100000">
                <a:srgbClr val="FBF9D1"/>
              </a:gs>
            </a:gsLst>
            <a:lin ang="5400000" scaled="1"/>
          </a:gradFill>
          <a:ln w="9525">
            <a:solidFill>
              <a:srgbClr val="6633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i="1"/>
              <a:t>F</a:t>
            </a:r>
            <a:r>
              <a:rPr lang="en-US" b="1"/>
              <a:t> (-3; 0);</a:t>
            </a:r>
            <a:endParaRPr lang="ru-RU" b="1"/>
          </a:p>
        </p:txBody>
      </p:sp>
      <p:sp>
        <p:nvSpPr>
          <p:cNvPr id="7421" name="AutoShape 253"/>
          <p:cNvSpPr>
            <a:spLocks noChangeArrowheads="1"/>
          </p:cNvSpPr>
          <p:nvPr/>
        </p:nvSpPr>
        <p:spPr bwMode="auto">
          <a:xfrm>
            <a:off x="7140575" y="5521325"/>
            <a:ext cx="1685925" cy="50641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BF9D1"/>
              </a:gs>
              <a:gs pos="50000">
                <a:schemeClr val="bg1"/>
              </a:gs>
              <a:gs pos="100000">
                <a:srgbClr val="FBF9D1"/>
              </a:gs>
            </a:gsLst>
            <a:lin ang="5400000" scaled="1"/>
          </a:gradFill>
          <a:ln w="9525">
            <a:solidFill>
              <a:srgbClr val="6633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i="1"/>
              <a:t>G</a:t>
            </a:r>
            <a:r>
              <a:rPr lang="en-US" b="1"/>
              <a:t> (-4; -2);</a:t>
            </a:r>
            <a:endParaRPr lang="ru-RU" b="1"/>
          </a:p>
        </p:txBody>
      </p:sp>
      <p:sp>
        <p:nvSpPr>
          <p:cNvPr id="7422" name="AutoShape 254"/>
          <p:cNvSpPr>
            <a:spLocks noChangeArrowheads="1"/>
          </p:cNvSpPr>
          <p:nvPr/>
        </p:nvSpPr>
        <p:spPr bwMode="auto">
          <a:xfrm>
            <a:off x="7140575" y="6243638"/>
            <a:ext cx="1685925" cy="50641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BF9D1"/>
              </a:gs>
              <a:gs pos="50000">
                <a:schemeClr val="bg1"/>
              </a:gs>
              <a:gs pos="100000">
                <a:srgbClr val="FBF9D1"/>
              </a:gs>
            </a:gsLst>
            <a:lin ang="5400000" scaled="1"/>
          </a:gradFill>
          <a:ln w="9525">
            <a:solidFill>
              <a:srgbClr val="6633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i="1"/>
              <a:t>H</a:t>
            </a:r>
            <a:r>
              <a:rPr lang="en-US" b="1"/>
              <a:t> (-2; -4).</a:t>
            </a:r>
            <a:endParaRPr lang="ru-RU" b="1"/>
          </a:p>
        </p:txBody>
      </p:sp>
      <p:sp>
        <p:nvSpPr>
          <p:cNvPr id="15406" name="Rectangle 255"/>
          <p:cNvSpPr>
            <a:spLocks noChangeArrowheads="1"/>
          </p:cNvSpPr>
          <p:nvPr/>
        </p:nvSpPr>
        <p:spPr bwMode="auto">
          <a:xfrm>
            <a:off x="4479925" y="3205163"/>
            <a:ext cx="1841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ru-RU" sz="4400">
              <a:solidFill>
                <a:schemeClr val="tx2"/>
              </a:solidFill>
            </a:endParaRPr>
          </a:p>
        </p:txBody>
      </p:sp>
      <p:sp>
        <p:nvSpPr>
          <p:cNvPr id="256" name="AutoShape 272"/>
          <p:cNvSpPr>
            <a:spLocks noChangeArrowheads="1"/>
          </p:cNvSpPr>
          <p:nvPr/>
        </p:nvSpPr>
        <p:spPr bwMode="auto">
          <a:xfrm>
            <a:off x="0" y="671691"/>
            <a:ext cx="533399" cy="6186309"/>
          </a:xfrm>
          <a:prstGeom prst="roundRect">
            <a:avLst>
              <a:gd name="adj" fmla="val 16667"/>
            </a:avLst>
          </a:prstGeom>
          <a:solidFill>
            <a:schemeClr val="accent2">
              <a:lumMod val="40000"/>
              <a:lumOff val="60000"/>
            </a:schemeClr>
          </a:solidFill>
          <a:ln w="38100" cmpd="dbl">
            <a:noFill/>
            <a:prstDash val="dashDot"/>
            <a:round/>
            <a:headEnd/>
            <a:tailEnd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400" b="1" dirty="0">
                <a:solidFill>
                  <a:srgbClr val="0033CC"/>
                </a:solidFill>
              </a:rPr>
              <a:t>Математик </a:t>
            </a:r>
            <a:r>
              <a:rPr lang="en-US" sz="2400" b="1" dirty="0">
                <a:solidFill>
                  <a:srgbClr val="0033CC"/>
                </a:solidFill>
              </a:rPr>
              <a:t>  </a:t>
            </a:r>
            <a:endParaRPr lang="tt-RU" sz="2400" b="1" dirty="0">
              <a:solidFill>
                <a:srgbClr val="0033CC"/>
              </a:solidFill>
            </a:endParaRPr>
          </a:p>
          <a:p>
            <a:pPr algn="ctr">
              <a:spcBef>
                <a:spcPct val="50000"/>
              </a:spcBef>
              <a:defRPr/>
            </a:pPr>
            <a:r>
              <a:rPr lang="ru-RU" sz="2400" b="1" dirty="0">
                <a:solidFill>
                  <a:srgbClr val="0033CC"/>
                </a:solidFill>
              </a:rPr>
              <a:t>диктант</a:t>
            </a:r>
          </a:p>
        </p:txBody>
      </p:sp>
      <p:sp>
        <p:nvSpPr>
          <p:cNvPr id="257" name="AutoShape 285"/>
          <p:cNvSpPr>
            <a:spLocks noChangeArrowheads="1"/>
          </p:cNvSpPr>
          <p:nvPr/>
        </p:nvSpPr>
        <p:spPr bwMode="auto">
          <a:xfrm>
            <a:off x="0" y="0"/>
            <a:ext cx="573088" cy="536575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38100" cmpd="dbl">
            <a:solidFill>
              <a:srgbClr val="104966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003366"/>
                </a:solidFill>
              </a:rPr>
              <a:t>1.</a:t>
            </a:r>
            <a:endParaRPr lang="ru-RU" b="1">
              <a:solidFill>
                <a:srgbClr val="003366"/>
              </a:solidFill>
            </a:endParaRPr>
          </a:p>
        </p:txBody>
      </p:sp>
      <p:sp>
        <p:nvSpPr>
          <p:cNvPr id="258" name="AutoShape 296"/>
          <p:cNvSpPr>
            <a:spLocks noChangeArrowheads="1"/>
          </p:cNvSpPr>
          <p:nvPr/>
        </p:nvSpPr>
        <p:spPr bwMode="auto">
          <a:xfrm>
            <a:off x="5616575" y="685800"/>
            <a:ext cx="3527425" cy="40798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ECFF"/>
              </a:gs>
              <a:gs pos="50000">
                <a:srgbClr val="FFFFFF"/>
              </a:gs>
              <a:gs pos="100000">
                <a:srgbClr val="CCECFF"/>
              </a:gs>
            </a:gsLst>
            <a:lin ang="5400000" scaled="1"/>
          </a:gradFill>
          <a:ln w="38100" cmpd="dbl">
            <a:solidFill>
              <a:srgbClr val="104966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t-RU" b="1">
                <a:solidFill>
                  <a:srgbClr val="008000"/>
                </a:solidFill>
              </a:rPr>
              <a:t>Үз-үзеңне тикшер</a:t>
            </a:r>
            <a:r>
              <a:rPr lang="ru-RU" b="1">
                <a:solidFill>
                  <a:srgbClr val="008000"/>
                </a:solidFill>
              </a:rPr>
              <a:t>:</a:t>
            </a:r>
          </a:p>
        </p:txBody>
      </p:sp>
      <p:sp>
        <p:nvSpPr>
          <p:cNvPr id="259" name="AutoShape 292"/>
          <p:cNvSpPr>
            <a:spLocks noChangeArrowheads="1"/>
          </p:cNvSpPr>
          <p:nvPr/>
        </p:nvSpPr>
        <p:spPr bwMode="auto">
          <a:xfrm>
            <a:off x="0" y="0"/>
            <a:ext cx="658813" cy="536575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38100" cmpd="dbl">
            <a:solidFill>
              <a:srgbClr val="104966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003366"/>
                </a:solidFill>
              </a:rPr>
              <a:t>2.</a:t>
            </a:r>
            <a:endParaRPr lang="ru-RU" b="1">
              <a:solidFill>
                <a:srgbClr val="003366"/>
              </a:solidFill>
            </a:endParaRPr>
          </a:p>
        </p:txBody>
      </p:sp>
      <p:sp>
        <p:nvSpPr>
          <p:cNvPr id="260" name="Text Box 291"/>
          <p:cNvSpPr txBox="1">
            <a:spLocks noChangeArrowheads="1"/>
          </p:cNvSpPr>
          <p:nvPr/>
        </p:nvSpPr>
        <p:spPr bwMode="auto">
          <a:xfrm>
            <a:off x="685800" y="152400"/>
            <a:ext cx="72771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i="1">
                <a:solidFill>
                  <a:srgbClr val="C00000"/>
                </a:solidFill>
              </a:rPr>
              <a:t>D</a:t>
            </a:r>
            <a:r>
              <a:rPr lang="en-US" b="1">
                <a:solidFill>
                  <a:srgbClr val="C00000"/>
                </a:solidFill>
              </a:rPr>
              <a:t>(3;-3)</a:t>
            </a:r>
            <a:r>
              <a:rPr lang="tt-RU" b="1">
                <a:solidFill>
                  <a:srgbClr val="C00000"/>
                </a:solidFill>
              </a:rPr>
              <a:t> ноктасының </a:t>
            </a:r>
            <a:r>
              <a:rPr lang="ru-RU" b="1">
                <a:solidFill>
                  <a:srgbClr val="C00000"/>
                </a:solidFill>
              </a:rPr>
              <a:t> абсциссасын һәм ординатасын табыгыз</a:t>
            </a:r>
            <a:r>
              <a:rPr lang="en-US" b="1">
                <a:solidFill>
                  <a:srgbClr val="C00000"/>
                </a:solidFill>
              </a:rPr>
              <a:t>:</a:t>
            </a:r>
            <a:endParaRPr lang="ru-RU" b="1">
              <a:solidFill>
                <a:srgbClr val="C00000"/>
              </a:solidFill>
            </a:endParaRPr>
          </a:p>
        </p:txBody>
      </p:sp>
      <p:sp>
        <p:nvSpPr>
          <p:cNvPr id="261" name="AutoShape 294"/>
          <p:cNvSpPr>
            <a:spLocks noChangeArrowheads="1"/>
          </p:cNvSpPr>
          <p:nvPr/>
        </p:nvSpPr>
        <p:spPr bwMode="auto">
          <a:xfrm>
            <a:off x="1143000" y="762000"/>
            <a:ext cx="1552575" cy="40798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ECFF"/>
              </a:gs>
              <a:gs pos="50000">
                <a:srgbClr val="FFFFFF"/>
              </a:gs>
              <a:gs pos="100000">
                <a:srgbClr val="CCECFF"/>
              </a:gs>
            </a:gsLst>
            <a:lin ang="5400000" scaled="1"/>
          </a:gradFill>
          <a:ln w="38100" cmpd="dbl">
            <a:solidFill>
              <a:srgbClr val="9400ED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0033CC"/>
                </a:solidFill>
              </a:rPr>
              <a:t>абсцисса:</a:t>
            </a:r>
            <a:r>
              <a:rPr lang="ru-RU" b="1"/>
              <a:t> </a:t>
            </a:r>
            <a:r>
              <a:rPr lang="en-US" b="1"/>
              <a:t>3</a:t>
            </a:r>
            <a:endParaRPr lang="ru-RU" b="1"/>
          </a:p>
        </p:txBody>
      </p:sp>
      <p:sp>
        <p:nvSpPr>
          <p:cNvPr id="262" name="AutoShape 295"/>
          <p:cNvSpPr>
            <a:spLocks noChangeArrowheads="1"/>
          </p:cNvSpPr>
          <p:nvPr/>
        </p:nvSpPr>
        <p:spPr bwMode="auto">
          <a:xfrm>
            <a:off x="2971800" y="762000"/>
            <a:ext cx="1636713" cy="40798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ECFF"/>
              </a:gs>
              <a:gs pos="50000">
                <a:srgbClr val="FFFFFF"/>
              </a:gs>
              <a:gs pos="100000">
                <a:srgbClr val="CCECFF"/>
              </a:gs>
            </a:gsLst>
            <a:lin ang="5400000" scaled="1"/>
          </a:gradFill>
          <a:ln w="38100" cmpd="dbl">
            <a:solidFill>
              <a:srgbClr val="9400ED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0033CC"/>
                </a:solidFill>
              </a:rPr>
              <a:t>ордината:</a:t>
            </a:r>
            <a:r>
              <a:rPr lang="ru-RU" b="1"/>
              <a:t> </a:t>
            </a:r>
            <a:r>
              <a:rPr lang="en-US" b="1"/>
              <a:t>-3</a:t>
            </a:r>
            <a:endParaRPr lang="ru-RU" b="1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3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3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3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7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7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73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73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0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80" grpId="0" animBg="1"/>
      <p:bldP spid="7380" grpId="1" animBg="1"/>
      <p:bldP spid="7415" grpId="0" animBg="1" autoUpdateAnimBg="0"/>
      <p:bldP spid="7416" grpId="0" animBg="1" autoUpdateAnimBg="0"/>
      <p:bldP spid="7417" grpId="0" animBg="1" autoUpdateAnimBg="0"/>
      <p:bldP spid="7418" grpId="0" animBg="1" autoUpdateAnimBg="0"/>
      <p:bldP spid="7419" grpId="0" animBg="1" autoUpdateAnimBg="0"/>
      <p:bldP spid="7420" grpId="0" animBg="1" autoUpdateAnimBg="0"/>
      <p:bldP spid="7421" grpId="0" animBg="1" autoUpdateAnimBg="0"/>
      <p:bldP spid="7422" grpId="0" animBg="1" autoUpdateAnimBg="0"/>
      <p:bldP spid="257" grpId="0" animBg="1"/>
      <p:bldP spid="257" grpId="1" animBg="1"/>
      <p:bldP spid="258" grpId="0" animBg="1"/>
      <p:bldP spid="259" grpId="0" animBg="1"/>
      <p:bldP spid="260" grpId="0"/>
      <p:bldP spid="261" grpId="0" animBg="1"/>
      <p:bldP spid="26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381000" y="457200"/>
            <a:ext cx="3657600" cy="414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800" b="1"/>
              <a:t>1 вариант.</a:t>
            </a:r>
          </a:p>
          <a:p>
            <a:pPr eaLnBrk="1" hangingPunct="1">
              <a:spcBef>
                <a:spcPct val="50000"/>
              </a:spcBef>
            </a:pPr>
            <a:r>
              <a:rPr lang="ru-RU" sz="2800" b="1"/>
              <a:t> (3; 3); (0; 3); (-3; 2); (-5;2); (-7;4); (-8;3); (-7;1); (-8;-1); (-7;-2);        (-5;0); (-1;-2); (0;-4); (2;-4); (3;-2); (5;-2); (7;0); (5;2); (3;3); (2;4); (-3;4); (-4;2); күзе(5;0).</a:t>
            </a: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5181600" y="2667000"/>
            <a:ext cx="3657600" cy="372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800" b="1"/>
              <a:t>2 вариант. </a:t>
            </a:r>
          </a:p>
          <a:p>
            <a:pPr eaLnBrk="1" hangingPunct="1">
              <a:spcBef>
                <a:spcPct val="50000"/>
              </a:spcBef>
            </a:pPr>
            <a:r>
              <a:rPr lang="ru-RU" sz="2800" b="1"/>
              <a:t>(3; 0); (1; 2); (-1;2); (3;5); (1;7); (-3;6); (-5;7); (-3;4); (-6;3); (-3;3);    (-5;2); (-5;-2); (-2;-3); (-4;-4); (1;-4); (3;-3); (6;1); (3;0); күзе (-1;5).</a:t>
            </a:r>
          </a:p>
        </p:txBody>
      </p:sp>
      <p:pic>
        <p:nvPicPr>
          <p:cNvPr id="16388" name="Picture 8" descr="BD13772_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267200"/>
            <a:ext cx="16764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6" name="Picture 10" descr="Рисунок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638800" cy="3386138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7" name="Picture 11" descr="Рисунок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3403600"/>
            <a:ext cx="5562600" cy="345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1" name="Picture 12" descr="J0213513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990600"/>
            <a:ext cx="1752600" cy="127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1752600" y="0"/>
            <a:ext cx="3505200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tt-RU" sz="3600" b="1" dirty="0">
                <a:ln w="11430">
                  <a:solidFill>
                    <a:srgbClr val="00206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Иҗади бирем:</a:t>
            </a:r>
            <a:endParaRPr lang="ru-RU" sz="3600" b="1" dirty="0">
              <a:ln w="11430">
                <a:solidFill>
                  <a:srgbClr val="002060"/>
                </a:solidFill>
              </a:ln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769084" y="0"/>
            <a:ext cx="4374916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tt-RU" sz="2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Нокталарны координаталар</a:t>
            </a:r>
          </a:p>
          <a:p>
            <a:pPr algn="ctr">
              <a:defRPr/>
            </a:pPr>
            <a:r>
              <a:rPr lang="tt-RU" sz="2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яссылыгында билгеләгез һәм </a:t>
            </a:r>
          </a:p>
          <a:p>
            <a:pPr algn="ctr">
              <a:defRPr/>
            </a:pPr>
            <a:r>
              <a:rPr lang="tt-RU" sz="2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фигураны төзегез</a:t>
            </a:r>
            <a:endParaRPr lang="ru-RU" sz="20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2819400"/>
            <a:ext cx="1373902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0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I</a:t>
            </a:r>
            <a:r>
              <a:rPr lang="tt-RU" sz="20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-вариант</a:t>
            </a:r>
            <a:endParaRPr lang="ru-RU" sz="20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467600" y="6248400"/>
            <a:ext cx="1444434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0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II</a:t>
            </a:r>
            <a:r>
              <a:rPr lang="tt-RU" sz="20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-вариант</a:t>
            </a:r>
            <a:endParaRPr lang="ru-RU" sz="20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7" presetClass="exit" presetSubtype="1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55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245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245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245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245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24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2" grpId="0"/>
      <p:bldP spid="2458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3400" y="228600"/>
            <a:ext cx="3161443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tt-RU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Өй эше: 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733800" y="228600"/>
            <a:ext cx="4213225" cy="9239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tt-RU" sz="5400" b="1" spc="50" dirty="0">
                <a:ln w="11430"/>
                <a:solidFill>
                  <a:srgbClr val="9400ED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§ 45 укырга</a:t>
            </a:r>
            <a:endParaRPr lang="ru-RU" sz="5400" b="1" spc="50" dirty="0">
              <a:ln w="11430"/>
              <a:solidFill>
                <a:srgbClr val="9400ED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733800" y="1295400"/>
            <a:ext cx="465063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tt-RU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№ 1402; 1404</a:t>
            </a:r>
            <a:endParaRPr lang="ru-RU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8600" y="2514600"/>
            <a:ext cx="4115807" cy="76944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tt-RU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Иҗади бирем:</a:t>
            </a:r>
            <a:endParaRPr lang="ru-RU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04800" y="3276600"/>
            <a:ext cx="8502905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tt-RU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Б</a:t>
            </a:r>
            <a:r>
              <a:rPr lang="ru-RU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е</a:t>
            </a:r>
            <a:r>
              <a:rPr lang="tt-RU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рәр </a:t>
            </a:r>
            <a:r>
              <a:rPr lang="tt-RU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төрле </a:t>
            </a:r>
            <a:r>
              <a:rPr lang="tt-RU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кош-корт</a:t>
            </a:r>
            <a:r>
              <a:rPr lang="tt-RU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яки </a:t>
            </a:r>
            <a:r>
              <a:rPr lang="tt-RU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йорт хайваны </a:t>
            </a:r>
            <a:r>
              <a:rPr lang="tt-RU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фигурасын </a:t>
            </a:r>
          </a:p>
          <a:p>
            <a:pPr algn="ctr">
              <a:defRPr/>
            </a:pPr>
            <a:r>
              <a:rPr lang="tt-RU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уйлап сызарга һәм сызымдагы нокталарның коорди- </a:t>
            </a:r>
          </a:p>
          <a:p>
            <a:pPr algn="ctr">
              <a:defRPr/>
            </a:pPr>
            <a:r>
              <a:rPr lang="tt-RU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наталарын билгеле бер эзлеклелектә язарга.</a:t>
            </a:r>
            <a:endParaRPr lang="ru-RU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4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900"/>
                            </p:stCondLst>
                            <p:childTnLst>
                              <p:par>
                                <p:cTn id="2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400"/>
                            </p:stCondLst>
                            <p:childTnLst>
                              <p:par>
                                <p:cTn id="2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4"/>
          <p:cNvSpPr>
            <a:spLocks noChangeArrowheads="1" noChangeShapeType="1" noTextEdit="1"/>
          </p:cNvSpPr>
          <p:nvPr/>
        </p:nvSpPr>
        <p:spPr bwMode="auto">
          <a:xfrm>
            <a:off x="457200" y="457200"/>
            <a:ext cx="164782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Максат:</a:t>
            </a:r>
          </a:p>
        </p:txBody>
      </p: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228600" y="1219200"/>
            <a:ext cx="8358188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tt-RU" sz="2400" b="1">
                <a:latin typeface="Times New Roman" pitchFamily="18" charset="0"/>
              </a:rPr>
              <a:t> </a:t>
            </a:r>
            <a:r>
              <a:rPr lang="tt-RU" sz="2400" b="1">
                <a:solidFill>
                  <a:srgbClr val="0033CC"/>
                </a:solidFill>
                <a:latin typeface="Times New Roman" pitchFamily="18" charset="0"/>
              </a:rPr>
              <a:t>Бирелгән координаталары буенча нокталарны билгеләү;</a:t>
            </a:r>
          </a:p>
          <a:p>
            <a:pPr eaLnBrk="1" hangingPunct="1">
              <a:buFontTx/>
              <a:buChar char="•"/>
            </a:pPr>
            <a:r>
              <a:rPr lang="tt-RU" sz="2400" b="1">
                <a:solidFill>
                  <a:srgbClr val="0033CC"/>
                </a:solidFill>
                <a:latin typeface="Times New Roman" pitchFamily="18" charset="0"/>
              </a:rPr>
              <a:t> Координаталар яссылыгында билгеләнгән нокталарның </a:t>
            </a:r>
          </a:p>
          <a:p>
            <a:pPr eaLnBrk="1" hangingPunct="1"/>
            <a:r>
              <a:rPr lang="tt-RU" sz="2400" b="1">
                <a:solidFill>
                  <a:srgbClr val="0033CC"/>
                </a:solidFill>
                <a:latin typeface="Times New Roman" pitchFamily="18" charset="0"/>
              </a:rPr>
              <a:t>  координаталарын табарга өйрәтү. </a:t>
            </a:r>
            <a:endParaRPr lang="ru-RU" sz="2400" b="1">
              <a:solidFill>
                <a:srgbClr val="0033CC"/>
              </a:solidFill>
              <a:latin typeface="Times New Roman" pitchFamily="18" charset="0"/>
            </a:endParaRPr>
          </a:p>
        </p:txBody>
      </p:sp>
      <p:sp>
        <p:nvSpPr>
          <p:cNvPr id="3076" name="WordArt 6"/>
          <p:cNvSpPr>
            <a:spLocks noChangeArrowheads="1" noChangeShapeType="1" noTextEdit="1"/>
          </p:cNvSpPr>
          <p:nvPr/>
        </p:nvSpPr>
        <p:spPr bwMode="auto">
          <a:xfrm>
            <a:off x="381000" y="2590800"/>
            <a:ext cx="58674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Дәрескә куелган бурычлар:</a:t>
            </a:r>
          </a:p>
        </p:txBody>
      </p:sp>
      <p:sp>
        <p:nvSpPr>
          <p:cNvPr id="3077" name="Text Box 7"/>
          <p:cNvSpPr txBox="1">
            <a:spLocks noChangeArrowheads="1"/>
          </p:cNvSpPr>
          <p:nvPr/>
        </p:nvSpPr>
        <p:spPr bwMode="auto">
          <a:xfrm>
            <a:off x="365125" y="3160713"/>
            <a:ext cx="7237413" cy="228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tt-RU" b="1">
                <a:solidFill>
                  <a:srgbClr val="0033CC"/>
                </a:solidFill>
              </a:rPr>
              <a:t>Укучыларны координаталар яссылыгы белән таныштыру.</a:t>
            </a:r>
          </a:p>
          <a:p>
            <a:pPr eaLnBrk="1" hangingPunct="1">
              <a:buFontTx/>
              <a:buChar char="•"/>
            </a:pPr>
            <a:r>
              <a:rPr lang="tt-RU" b="1">
                <a:solidFill>
                  <a:srgbClr val="0033CC"/>
                </a:solidFill>
              </a:rPr>
              <a:t>Координаталар яссылыгында ориентлашырга өйрәтү.</a:t>
            </a:r>
          </a:p>
          <a:p>
            <a:pPr eaLnBrk="1" hangingPunct="1">
              <a:buFontTx/>
              <a:buChar char="•"/>
            </a:pPr>
            <a:r>
              <a:rPr lang="tt-RU" b="1">
                <a:solidFill>
                  <a:srgbClr val="0033CC"/>
                </a:solidFill>
              </a:rPr>
              <a:t>Телдән әйтелгән координаталарны кабул итәргә өйрәтү.</a:t>
            </a:r>
          </a:p>
          <a:p>
            <a:pPr eaLnBrk="1" hangingPunct="1">
              <a:buFontTx/>
              <a:buChar char="•"/>
            </a:pPr>
            <a:r>
              <a:rPr lang="tt-RU" b="1">
                <a:solidFill>
                  <a:srgbClr val="0033CC"/>
                </a:solidFill>
              </a:rPr>
              <a:t>Координаталар яссылыгында геометрик фигураларны </a:t>
            </a:r>
          </a:p>
          <a:p>
            <a:pPr eaLnBrk="1" hangingPunct="1"/>
            <a:r>
              <a:rPr lang="tt-RU" b="1">
                <a:solidFill>
                  <a:srgbClr val="0033CC"/>
                </a:solidFill>
              </a:rPr>
              <a:t> төгәл һәм пөхтә башкарырга өйрәтү.</a:t>
            </a:r>
          </a:p>
          <a:p>
            <a:pPr eaLnBrk="1" hangingPunct="1">
              <a:buFontTx/>
              <a:buChar char="•"/>
            </a:pPr>
            <a:r>
              <a:rPr lang="tt-RU" b="1">
                <a:solidFill>
                  <a:srgbClr val="0033CC"/>
                </a:solidFill>
              </a:rPr>
              <a:t>Укучыларны иҗади эшләргә этәрү.</a:t>
            </a:r>
          </a:p>
          <a:p>
            <a:pPr eaLnBrk="1" hangingPunct="1">
              <a:buFontTx/>
              <a:buChar char="•"/>
            </a:pPr>
            <a:r>
              <a:rPr lang="tt-RU" b="1">
                <a:solidFill>
                  <a:srgbClr val="0033CC"/>
                </a:solidFill>
              </a:rPr>
              <a:t>Презента</a:t>
            </a:r>
            <a:r>
              <a:rPr lang="ru-RU" b="1">
                <a:solidFill>
                  <a:srgbClr val="0033CC"/>
                </a:solidFill>
              </a:rPr>
              <a:t>ц</a:t>
            </a:r>
            <a:r>
              <a:rPr lang="tt-RU" b="1">
                <a:solidFill>
                  <a:srgbClr val="0033CC"/>
                </a:solidFill>
              </a:rPr>
              <a:t>ия ярдәмендә укучыларның активлыгын арттыру.</a:t>
            </a:r>
          </a:p>
          <a:p>
            <a:pPr eaLnBrk="1" hangingPunct="1">
              <a:buFontTx/>
              <a:buChar char="•"/>
            </a:pPr>
            <a:r>
              <a:rPr lang="tt-RU" b="1">
                <a:solidFill>
                  <a:srgbClr val="0033CC"/>
                </a:solidFill>
              </a:rPr>
              <a:t>Математика фәненә мәхәббәт һәм кызыксынуны үстерү.</a:t>
            </a:r>
            <a:endParaRPr lang="ru-RU" b="1">
              <a:solidFill>
                <a:srgbClr val="0033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WordArt 4"/>
          <p:cNvSpPr>
            <a:spLocks noChangeArrowheads="1" noChangeShapeType="1" noTextEdit="1"/>
          </p:cNvSpPr>
          <p:nvPr/>
        </p:nvSpPr>
        <p:spPr bwMode="auto">
          <a:xfrm>
            <a:off x="381000" y="228600"/>
            <a:ext cx="8458200" cy="11144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ru-RU" sz="2000" b="1" kern="10" dirty="0" err="1">
                <a:ln w="9525">
                  <a:noFill/>
                  <a:round/>
                  <a:headEnd/>
                  <a:tailEnd/>
                </a:ln>
                <a:solidFill>
                  <a:schemeClr val="accent2">
                    <a:lumMod val="75000"/>
                  </a:schemeClr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Кинотеатрга</a:t>
            </a:r>
            <a:r>
              <a:rPr lang="ru-RU" sz="2000" b="1" kern="10" dirty="0">
                <a:ln w="9525">
                  <a:noFill/>
                  <a:round/>
                  <a:headEnd/>
                  <a:tailEnd/>
                </a:ln>
                <a:solidFill>
                  <a:schemeClr val="accent2">
                    <a:lumMod val="75000"/>
                  </a:schemeClr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ru-RU" sz="2000" b="1" kern="10" dirty="0" err="1">
                <a:ln w="9525">
                  <a:noFill/>
                  <a:round/>
                  <a:headEnd/>
                  <a:tailEnd/>
                </a:ln>
                <a:solidFill>
                  <a:schemeClr val="accent2">
                    <a:lumMod val="75000"/>
                  </a:schemeClr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баргач</a:t>
            </a:r>
            <a:r>
              <a:rPr lang="ru-RU" sz="2000" b="1" kern="10" dirty="0">
                <a:ln w="9525">
                  <a:noFill/>
                  <a:round/>
                  <a:headEnd/>
                  <a:tailEnd/>
                </a:ln>
                <a:solidFill>
                  <a:schemeClr val="accent2">
                    <a:lumMod val="75000"/>
                  </a:schemeClr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ru-RU" sz="2000" b="1" kern="10" dirty="0" err="1">
                <a:ln w="9525">
                  <a:noFill/>
                  <a:round/>
                  <a:headEnd/>
                  <a:tailEnd/>
                </a:ln>
                <a:solidFill>
                  <a:schemeClr val="accent2">
                    <a:lumMod val="75000"/>
                  </a:schemeClr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үз урыныңа утыру</a:t>
            </a:r>
            <a:r>
              <a:rPr lang="ru-RU" sz="2000" b="1" kern="10" dirty="0">
                <a:ln w="9525">
                  <a:noFill/>
                  <a:round/>
                  <a:headEnd/>
                  <a:tailEnd/>
                </a:ln>
                <a:solidFill>
                  <a:schemeClr val="accent2">
                    <a:lumMod val="75000"/>
                  </a:schemeClr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ru-RU" sz="2000" b="1" kern="10" dirty="0" err="1">
                <a:ln w="9525">
                  <a:noFill/>
                  <a:round/>
                  <a:headEnd/>
                  <a:tailEnd/>
                </a:ln>
                <a:solidFill>
                  <a:schemeClr val="accent2">
                    <a:lumMod val="75000"/>
                  </a:schemeClr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өчен</a:t>
            </a:r>
            <a:endParaRPr lang="ru-RU" sz="2000" b="1" kern="10" dirty="0">
              <a:ln w="9525">
                <a:noFill/>
                <a:round/>
                <a:headEnd/>
                <a:tailEnd/>
              </a:ln>
              <a:solidFill>
                <a:schemeClr val="accent2">
                  <a:lumMod val="75000"/>
                </a:schemeClr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>
              <a:defRPr/>
            </a:pPr>
            <a:r>
              <a:rPr lang="ru-RU" sz="2000" b="1" kern="10" dirty="0">
                <a:ln w="9525">
                  <a:noFill/>
                  <a:round/>
                  <a:headEnd/>
                  <a:tailEnd/>
                </a:ln>
                <a:solidFill>
                  <a:schemeClr val="accent2">
                    <a:lumMod val="75000"/>
                  </a:schemeClr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ru-RU" sz="2000" b="1" kern="10" dirty="0" err="1">
                <a:ln w="9525">
                  <a:noFill/>
                  <a:round/>
                  <a:headEnd/>
                  <a:tailEnd/>
                </a:ln>
                <a:solidFill>
                  <a:schemeClr val="accent2">
                    <a:lumMod val="75000"/>
                  </a:schemeClr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ике</a:t>
            </a:r>
            <a:r>
              <a:rPr lang="ru-RU" sz="2000" b="1" kern="10" dirty="0">
                <a:ln w="9525">
                  <a:noFill/>
                  <a:round/>
                  <a:headEnd/>
                  <a:tailEnd/>
                </a:ln>
                <a:solidFill>
                  <a:schemeClr val="accent2">
                    <a:lumMod val="75000"/>
                  </a:schemeClr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ru-RU" sz="2000" b="1" kern="10" dirty="0" err="1">
                <a:ln w="9525">
                  <a:noFill/>
                  <a:round/>
                  <a:headEnd/>
                  <a:tailEnd/>
                </a:ln>
                <a:solidFill>
                  <a:schemeClr val="accent2">
                    <a:lumMod val="75000"/>
                  </a:schemeClr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координатаны</a:t>
            </a:r>
            <a:r>
              <a:rPr lang="ru-RU" sz="2000" b="1" kern="10" dirty="0">
                <a:ln w="9525">
                  <a:noFill/>
                  <a:round/>
                  <a:headEnd/>
                  <a:tailEnd/>
                </a:ln>
                <a:solidFill>
                  <a:schemeClr val="accent2">
                    <a:lumMod val="75000"/>
                  </a:schemeClr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ru-RU" sz="2000" b="1" kern="10" dirty="0" err="1">
                <a:ln w="9525">
                  <a:noFill/>
                  <a:round/>
                  <a:headEnd/>
                  <a:tailEnd/>
                </a:ln>
                <a:solidFill>
                  <a:schemeClr val="accent2">
                    <a:lumMod val="75000"/>
                  </a:schemeClr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төгәл белү шарт</a:t>
            </a:r>
            <a:r>
              <a:rPr lang="ru-RU" sz="2000" b="1" kern="10" dirty="0">
                <a:ln w="9525">
                  <a:noFill/>
                  <a:round/>
                  <a:headEnd/>
                  <a:tailEnd/>
                </a:ln>
                <a:solidFill>
                  <a:schemeClr val="accent2">
                    <a:lumMod val="75000"/>
                  </a:schemeClr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:</a:t>
            </a:r>
          </a:p>
          <a:p>
            <a:pPr algn="ctr">
              <a:defRPr/>
            </a:pPr>
            <a:r>
              <a:rPr lang="ru-RU" sz="2000" b="1" kern="10" dirty="0" err="1">
                <a:ln w="9525">
                  <a:noFill/>
                  <a:round/>
                  <a:headEnd/>
                  <a:tailEnd/>
                </a:ln>
                <a:solidFill>
                  <a:schemeClr val="accent2">
                    <a:lumMod val="75000"/>
                  </a:schemeClr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рәт номерын</a:t>
            </a:r>
            <a:r>
              <a:rPr lang="ru-RU" sz="2000" b="1" kern="10" dirty="0">
                <a:ln w="9525">
                  <a:noFill/>
                  <a:round/>
                  <a:headEnd/>
                  <a:tailEnd/>
                </a:ln>
                <a:solidFill>
                  <a:schemeClr val="accent2">
                    <a:lumMod val="75000"/>
                  </a:schemeClr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ru-RU" sz="2000" b="1" kern="10" dirty="0" err="1">
                <a:ln w="9525">
                  <a:noFill/>
                  <a:round/>
                  <a:headEnd/>
                  <a:tailEnd/>
                </a:ln>
                <a:solidFill>
                  <a:schemeClr val="accent2">
                    <a:lumMod val="75000"/>
                  </a:schemeClr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һәм рәттәге урындык</a:t>
            </a:r>
            <a:r>
              <a:rPr lang="ru-RU" sz="2000" b="1" kern="10" dirty="0">
                <a:ln w="9525">
                  <a:noFill/>
                  <a:round/>
                  <a:headEnd/>
                  <a:tailEnd/>
                </a:ln>
                <a:solidFill>
                  <a:schemeClr val="accent2">
                    <a:lumMod val="75000"/>
                  </a:schemeClr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ru-RU" sz="2000" b="1" kern="10" dirty="0" err="1">
                <a:ln w="9525">
                  <a:noFill/>
                  <a:round/>
                  <a:headEnd/>
                  <a:tailEnd/>
                </a:ln>
                <a:solidFill>
                  <a:schemeClr val="accent2">
                    <a:lumMod val="75000"/>
                  </a:schemeClr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номерын</a:t>
            </a:r>
            <a:r>
              <a:rPr lang="ru-RU" sz="2000" kern="10" dirty="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.</a:t>
            </a:r>
          </a:p>
        </p:txBody>
      </p:sp>
      <p:pic>
        <p:nvPicPr>
          <p:cNvPr id="4099" name="Picture 6" descr="Рисунок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447800"/>
            <a:ext cx="6858000" cy="5164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 descr="Рисунок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62600" y="4230688"/>
            <a:ext cx="2665413" cy="262731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</p:pic>
      <p:sp>
        <p:nvSpPr>
          <p:cNvPr id="3" name="Прямоугольник 2"/>
          <p:cNvSpPr/>
          <p:nvPr/>
        </p:nvSpPr>
        <p:spPr>
          <a:xfrm>
            <a:off x="0" y="0"/>
            <a:ext cx="9081012" cy="64633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tt-RU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Географик координаталар системасы</a:t>
            </a:r>
            <a:endParaRPr lang="ru-RU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4800" y="4800600"/>
            <a:ext cx="3014030" cy="2246769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tt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Параллел</a:t>
            </a:r>
            <a:r>
              <a:rPr lang="ru-RU" sz="28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ь</a:t>
            </a:r>
            <a:r>
              <a:rPr lang="tt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ләр-</a:t>
            </a:r>
          </a:p>
          <a:p>
            <a:pPr algn="ctr">
              <a:defRPr/>
            </a:pPr>
            <a:r>
              <a:rPr lang="tt-RU" sz="2800" b="1" spc="50" dirty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киңлекләр,</a:t>
            </a:r>
          </a:p>
          <a:p>
            <a:pPr algn="ctr">
              <a:defRPr/>
            </a:pPr>
            <a:r>
              <a:rPr lang="tt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меридианнар-</a:t>
            </a:r>
          </a:p>
          <a:p>
            <a:pPr algn="ctr">
              <a:defRPr/>
            </a:pPr>
            <a:r>
              <a:rPr lang="tt-RU" sz="2800" b="1" spc="50" dirty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озынлыклар</a:t>
            </a:r>
          </a:p>
          <a:p>
            <a:pPr algn="ctr">
              <a:defRPr/>
            </a:pPr>
            <a:endParaRPr lang="ru-RU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5" name="Picture 6" descr="Рисунок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0"/>
            <a:ext cx="2752725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2819400" y="533400"/>
            <a:ext cx="6324600" cy="415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400" b="1">
                <a:solidFill>
                  <a:srgbClr val="0000FF"/>
                </a:solidFill>
              </a:rPr>
              <a:t>Безнең эрага кадәр  100 ел элек Борынгы грек галиме  </a:t>
            </a:r>
            <a:r>
              <a:rPr lang="ru-RU" sz="2400" b="1">
                <a:solidFill>
                  <a:srgbClr val="D60093"/>
                </a:solidFill>
              </a:rPr>
              <a:t>Гиппарх </a:t>
            </a:r>
            <a:r>
              <a:rPr lang="ru-RU" sz="2400" b="1">
                <a:solidFill>
                  <a:srgbClr val="0000FF"/>
                </a:solidFill>
              </a:rPr>
              <a:t> җир шары картасын параллель</a:t>
            </a:r>
            <a:r>
              <a:rPr lang="tt-RU" sz="2400" b="1">
                <a:solidFill>
                  <a:srgbClr val="0000FF"/>
                </a:solidFill>
              </a:rPr>
              <a:t>ләр һәм</a:t>
            </a:r>
            <a:r>
              <a:rPr lang="ru-RU" sz="2400" b="1">
                <a:solidFill>
                  <a:srgbClr val="0000FF"/>
                </a:solidFill>
              </a:rPr>
              <a:t> меридианнар ярдәмендә күрсәтүне, ягъ</a:t>
            </a:r>
            <a:r>
              <a:rPr lang="tt-RU" sz="2400" b="1">
                <a:solidFill>
                  <a:srgbClr val="0000FF"/>
                </a:solidFill>
              </a:rPr>
              <a:t>ни </a:t>
            </a:r>
            <a:r>
              <a:rPr lang="ru-RU" sz="2400" b="1">
                <a:solidFill>
                  <a:srgbClr val="0000FF"/>
                </a:solidFill>
              </a:rPr>
              <a:t>җир өстендәге ноктаның торышын ике сан белән билгеләүне, бүгенге көндә безгә бик таныш булган географик </a:t>
            </a:r>
            <a:r>
              <a:rPr lang="ru-RU" sz="2400" b="1">
                <a:solidFill>
                  <a:srgbClr val="C00000"/>
                </a:solidFill>
              </a:rPr>
              <a:t>координаталарны</a:t>
            </a:r>
            <a:r>
              <a:rPr lang="ru-RU" sz="2400" b="1">
                <a:solidFill>
                  <a:srgbClr val="0000FF"/>
                </a:solidFill>
              </a:rPr>
              <a:t>: киңлек һәм озынлык кертүне һәм аларны саннар ярдәмендә билгеләүне тәкъ</a:t>
            </a:r>
            <a:r>
              <a:rPr lang="tt-RU" sz="2400" b="1">
                <a:solidFill>
                  <a:srgbClr val="0000FF"/>
                </a:solidFill>
              </a:rPr>
              <a:t>дим иткән</a:t>
            </a:r>
            <a:r>
              <a:rPr lang="ru-RU" sz="2400" b="1">
                <a:solidFill>
                  <a:srgbClr val="0000FF"/>
                </a:solidFill>
              </a:rPr>
              <a:t> .</a:t>
            </a:r>
          </a:p>
        </p:txBody>
      </p:sp>
      <p:pic>
        <p:nvPicPr>
          <p:cNvPr id="7" name="Picture 6" descr="Рисунок2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990600"/>
            <a:ext cx="2552700" cy="302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838200" y="914400"/>
            <a:ext cx="3352800" cy="526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800" b="1">
                <a:solidFill>
                  <a:srgbClr val="0000FF"/>
                </a:solidFill>
              </a:rPr>
              <a:t>Безнең эраның  </a:t>
            </a:r>
            <a:r>
              <a:rPr lang="de-DE" sz="2800" b="1">
                <a:solidFill>
                  <a:srgbClr val="0000FF"/>
                </a:solidFill>
              </a:rPr>
              <a:t>II</a:t>
            </a:r>
            <a:r>
              <a:rPr lang="ru-RU" sz="2800" b="1">
                <a:solidFill>
                  <a:srgbClr val="0000FF"/>
                </a:solidFill>
              </a:rPr>
              <a:t> гасырында борынгы грек астрономы </a:t>
            </a:r>
            <a:r>
              <a:rPr lang="ru-RU" sz="2800" b="1">
                <a:solidFill>
                  <a:srgbClr val="D60093"/>
                </a:solidFill>
              </a:rPr>
              <a:t>Клавдий Птолемей</a:t>
            </a:r>
            <a:r>
              <a:rPr lang="ru-RU" sz="2800" b="1">
                <a:solidFill>
                  <a:srgbClr val="0000FF"/>
                </a:solidFill>
              </a:rPr>
              <a:t> географик </a:t>
            </a:r>
            <a:r>
              <a:rPr lang="ru-RU" sz="2800" b="1">
                <a:solidFill>
                  <a:srgbClr val="FF0066"/>
                </a:solidFill>
              </a:rPr>
              <a:t>координата</a:t>
            </a:r>
            <a:r>
              <a:rPr lang="ru-RU" sz="2800" b="1">
                <a:solidFill>
                  <a:srgbClr val="0000FF"/>
                </a:solidFill>
              </a:rPr>
              <a:t>лар сыйфатында киңлек һәм озынлыкны кулланган.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Рисунок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90600"/>
            <a:ext cx="3656013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3810000" y="301625"/>
            <a:ext cx="5334000" cy="655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800" b="1">
                <a:solidFill>
                  <a:srgbClr val="D60093"/>
                </a:solidFill>
              </a:rPr>
              <a:t>Рене</a:t>
            </a:r>
            <a:r>
              <a:rPr lang="ru-RU" sz="2800" b="1">
                <a:solidFill>
                  <a:srgbClr val="0000FF"/>
                </a:solidFill>
              </a:rPr>
              <a:t> </a:t>
            </a:r>
            <a:r>
              <a:rPr lang="ru-RU" sz="2800" b="1">
                <a:solidFill>
                  <a:srgbClr val="D60093"/>
                </a:solidFill>
              </a:rPr>
              <a:t>Декарт </a:t>
            </a:r>
            <a:r>
              <a:rPr lang="ru-RU" sz="2800" b="1">
                <a:solidFill>
                  <a:srgbClr val="0000FF"/>
                </a:solidFill>
              </a:rPr>
              <a:t>(1596-1650) француз философы, математик. Декартның максаты математик законнарга нигезләнеп табигать</a:t>
            </a:r>
            <a:r>
              <a:rPr lang="tt-RU" sz="2800" b="1">
                <a:solidFill>
                  <a:srgbClr val="0000FF"/>
                </a:solidFill>
              </a:rPr>
              <a:t>не тасвирлау була. </a:t>
            </a:r>
            <a:r>
              <a:rPr lang="ru-RU" sz="2800" b="1">
                <a:solidFill>
                  <a:srgbClr val="D60093"/>
                </a:solidFill>
              </a:rPr>
              <a:t>Декарт </a:t>
            </a:r>
            <a:r>
              <a:rPr lang="tt-RU" sz="2800" b="1">
                <a:solidFill>
                  <a:srgbClr val="0000FF"/>
                </a:solidFill>
              </a:rPr>
              <a:t>1637 нче елда</a:t>
            </a:r>
            <a:r>
              <a:rPr lang="ru-RU" sz="2800" b="1">
                <a:solidFill>
                  <a:srgbClr val="0000FF"/>
                </a:solidFill>
              </a:rPr>
              <a:t> «Геометрия» китабында координаталарны ничек кулланырга икәнлеген тасвирлап бирә, шуңа күрә турыпочмаклы координаталар системасын еш кына </a:t>
            </a:r>
            <a:r>
              <a:rPr lang="ru-RU" sz="2800" b="1">
                <a:solidFill>
                  <a:srgbClr val="D60093"/>
                </a:solidFill>
              </a:rPr>
              <a:t>Декарт </a:t>
            </a:r>
            <a:r>
              <a:rPr lang="ru-RU" sz="2800" b="1">
                <a:solidFill>
                  <a:srgbClr val="0033CC"/>
                </a:solidFill>
              </a:rPr>
              <a:t>исеме белән йөртәләр.</a:t>
            </a:r>
            <a:r>
              <a:rPr lang="ru-RU" sz="2800" b="1">
                <a:solidFill>
                  <a:srgbClr val="D60093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3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4"/>
          <p:cNvGrpSpPr>
            <a:grpSpLocks/>
          </p:cNvGrpSpPr>
          <p:nvPr/>
        </p:nvGrpSpPr>
        <p:grpSpPr bwMode="auto">
          <a:xfrm>
            <a:off x="914400" y="533400"/>
            <a:ext cx="7424738" cy="5467350"/>
            <a:chOff x="288" y="288"/>
            <a:chExt cx="5205" cy="3444"/>
          </a:xfrm>
        </p:grpSpPr>
        <p:sp>
          <p:nvSpPr>
            <p:cNvPr id="7193" name="Line 5"/>
            <p:cNvSpPr>
              <a:spLocks noChangeShapeType="1"/>
            </p:cNvSpPr>
            <p:nvPr/>
          </p:nvSpPr>
          <p:spPr bwMode="auto">
            <a:xfrm>
              <a:off x="294" y="2046"/>
              <a:ext cx="51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7194" name="Group 6"/>
            <p:cNvGrpSpPr>
              <a:grpSpLocks/>
            </p:cNvGrpSpPr>
            <p:nvPr/>
          </p:nvGrpSpPr>
          <p:grpSpPr bwMode="auto">
            <a:xfrm>
              <a:off x="1589" y="347"/>
              <a:ext cx="1300" cy="3385"/>
              <a:chOff x="2200" y="2450"/>
              <a:chExt cx="840" cy="2520"/>
            </a:xfrm>
          </p:grpSpPr>
          <p:grpSp>
            <p:nvGrpSpPr>
              <p:cNvPr id="7352" name="Group 7"/>
              <p:cNvGrpSpPr>
                <a:grpSpLocks/>
              </p:cNvGrpSpPr>
              <p:nvPr/>
            </p:nvGrpSpPr>
            <p:grpSpPr bwMode="auto">
              <a:xfrm>
                <a:off x="2200" y="2450"/>
                <a:ext cx="420" cy="2520"/>
                <a:chOff x="2200" y="2450"/>
                <a:chExt cx="420" cy="2520"/>
              </a:xfrm>
            </p:grpSpPr>
            <p:sp>
              <p:nvSpPr>
                <p:cNvPr id="7377" name="Rectangle 8"/>
                <p:cNvSpPr>
                  <a:spLocks noChangeArrowheads="1"/>
                </p:cNvSpPr>
                <p:nvPr/>
              </p:nvSpPr>
              <p:spPr bwMode="auto">
                <a:xfrm>
                  <a:off x="2200" y="24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378" name="Rectangle 9"/>
                <p:cNvSpPr>
                  <a:spLocks noChangeArrowheads="1"/>
                </p:cNvSpPr>
                <p:nvPr/>
              </p:nvSpPr>
              <p:spPr bwMode="auto">
                <a:xfrm>
                  <a:off x="2200" y="26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379" name="Rectangle 10"/>
                <p:cNvSpPr>
                  <a:spLocks noChangeArrowheads="1"/>
                </p:cNvSpPr>
                <p:nvPr/>
              </p:nvSpPr>
              <p:spPr bwMode="auto">
                <a:xfrm>
                  <a:off x="2200" y="287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380" name="Rectangle 11"/>
                <p:cNvSpPr>
                  <a:spLocks noChangeArrowheads="1"/>
                </p:cNvSpPr>
                <p:nvPr/>
              </p:nvSpPr>
              <p:spPr bwMode="auto">
                <a:xfrm>
                  <a:off x="2410" y="24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381" name="Rectangle 12"/>
                <p:cNvSpPr>
                  <a:spLocks noChangeArrowheads="1"/>
                </p:cNvSpPr>
                <p:nvPr/>
              </p:nvSpPr>
              <p:spPr bwMode="auto">
                <a:xfrm>
                  <a:off x="2410" y="26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382" name="Rectangle 13"/>
                <p:cNvSpPr>
                  <a:spLocks noChangeArrowheads="1"/>
                </p:cNvSpPr>
                <p:nvPr/>
              </p:nvSpPr>
              <p:spPr bwMode="auto">
                <a:xfrm>
                  <a:off x="2410" y="287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383" name="Rectangle 14"/>
                <p:cNvSpPr>
                  <a:spLocks noChangeArrowheads="1"/>
                </p:cNvSpPr>
                <p:nvPr/>
              </p:nvSpPr>
              <p:spPr bwMode="auto">
                <a:xfrm>
                  <a:off x="2200" y="308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384" name="Rectangle 15"/>
                <p:cNvSpPr>
                  <a:spLocks noChangeArrowheads="1"/>
                </p:cNvSpPr>
                <p:nvPr/>
              </p:nvSpPr>
              <p:spPr bwMode="auto">
                <a:xfrm>
                  <a:off x="2200" y="329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385" name="Rectangle 16"/>
                <p:cNvSpPr>
                  <a:spLocks noChangeArrowheads="1"/>
                </p:cNvSpPr>
                <p:nvPr/>
              </p:nvSpPr>
              <p:spPr bwMode="auto">
                <a:xfrm>
                  <a:off x="2200" y="350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386" name="Rectangle 17"/>
                <p:cNvSpPr>
                  <a:spLocks noChangeArrowheads="1"/>
                </p:cNvSpPr>
                <p:nvPr/>
              </p:nvSpPr>
              <p:spPr bwMode="auto">
                <a:xfrm>
                  <a:off x="2200" y="371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387" name="Rectangle 18"/>
                <p:cNvSpPr>
                  <a:spLocks noChangeArrowheads="1"/>
                </p:cNvSpPr>
                <p:nvPr/>
              </p:nvSpPr>
              <p:spPr bwMode="auto">
                <a:xfrm>
                  <a:off x="2410" y="308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388" name="Rectangle 19"/>
                <p:cNvSpPr>
                  <a:spLocks noChangeArrowheads="1"/>
                </p:cNvSpPr>
                <p:nvPr/>
              </p:nvSpPr>
              <p:spPr bwMode="auto">
                <a:xfrm>
                  <a:off x="2410" y="329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389" name="Rectangle 20"/>
                <p:cNvSpPr>
                  <a:spLocks noChangeArrowheads="1"/>
                </p:cNvSpPr>
                <p:nvPr/>
              </p:nvSpPr>
              <p:spPr bwMode="auto">
                <a:xfrm>
                  <a:off x="2410" y="350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390" name="Rectangle 21"/>
                <p:cNvSpPr>
                  <a:spLocks noChangeArrowheads="1"/>
                </p:cNvSpPr>
                <p:nvPr/>
              </p:nvSpPr>
              <p:spPr bwMode="auto">
                <a:xfrm>
                  <a:off x="2410" y="371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391" name="Rectangle 22"/>
                <p:cNvSpPr>
                  <a:spLocks noChangeArrowheads="1"/>
                </p:cNvSpPr>
                <p:nvPr/>
              </p:nvSpPr>
              <p:spPr bwMode="auto">
                <a:xfrm>
                  <a:off x="2200" y="392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392" name="Rectangle 23"/>
                <p:cNvSpPr>
                  <a:spLocks noChangeArrowheads="1"/>
                </p:cNvSpPr>
                <p:nvPr/>
              </p:nvSpPr>
              <p:spPr bwMode="auto">
                <a:xfrm>
                  <a:off x="2200" y="413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393" name="Rectangle 24"/>
                <p:cNvSpPr>
                  <a:spLocks noChangeArrowheads="1"/>
                </p:cNvSpPr>
                <p:nvPr/>
              </p:nvSpPr>
              <p:spPr bwMode="auto">
                <a:xfrm>
                  <a:off x="2200" y="434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394" name="Rectangle 25"/>
                <p:cNvSpPr>
                  <a:spLocks noChangeArrowheads="1"/>
                </p:cNvSpPr>
                <p:nvPr/>
              </p:nvSpPr>
              <p:spPr bwMode="auto">
                <a:xfrm>
                  <a:off x="2200" y="45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395" name="Rectangle 26"/>
                <p:cNvSpPr>
                  <a:spLocks noChangeArrowheads="1"/>
                </p:cNvSpPr>
                <p:nvPr/>
              </p:nvSpPr>
              <p:spPr bwMode="auto">
                <a:xfrm>
                  <a:off x="2200" y="47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396" name="Rectangle 27"/>
                <p:cNvSpPr>
                  <a:spLocks noChangeArrowheads="1"/>
                </p:cNvSpPr>
                <p:nvPr/>
              </p:nvSpPr>
              <p:spPr bwMode="auto">
                <a:xfrm>
                  <a:off x="2410" y="392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397" name="Rectangle 28"/>
                <p:cNvSpPr>
                  <a:spLocks noChangeArrowheads="1"/>
                </p:cNvSpPr>
                <p:nvPr/>
              </p:nvSpPr>
              <p:spPr bwMode="auto">
                <a:xfrm>
                  <a:off x="2410" y="413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398" name="Rectangle 29"/>
                <p:cNvSpPr>
                  <a:spLocks noChangeArrowheads="1"/>
                </p:cNvSpPr>
                <p:nvPr/>
              </p:nvSpPr>
              <p:spPr bwMode="auto">
                <a:xfrm>
                  <a:off x="2410" y="434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399" name="Rectangle 30"/>
                <p:cNvSpPr>
                  <a:spLocks noChangeArrowheads="1"/>
                </p:cNvSpPr>
                <p:nvPr/>
              </p:nvSpPr>
              <p:spPr bwMode="auto">
                <a:xfrm>
                  <a:off x="2410" y="45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400" name="Rectangle 31"/>
                <p:cNvSpPr>
                  <a:spLocks noChangeArrowheads="1"/>
                </p:cNvSpPr>
                <p:nvPr/>
              </p:nvSpPr>
              <p:spPr bwMode="auto">
                <a:xfrm>
                  <a:off x="2410" y="47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7353" name="Group 32"/>
              <p:cNvGrpSpPr>
                <a:grpSpLocks/>
              </p:cNvGrpSpPr>
              <p:nvPr/>
            </p:nvGrpSpPr>
            <p:grpSpPr bwMode="auto">
              <a:xfrm>
                <a:off x="2620" y="2450"/>
                <a:ext cx="420" cy="2520"/>
                <a:chOff x="2200" y="2450"/>
                <a:chExt cx="420" cy="2520"/>
              </a:xfrm>
            </p:grpSpPr>
            <p:sp>
              <p:nvSpPr>
                <p:cNvPr id="7354" name="Rectangle 33"/>
                <p:cNvSpPr>
                  <a:spLocks noChangeArrowheads="1"/>
                </p:cNvSpPr>
                <p:nvPr/>
              </p:nvSpPr>
              <p:spPr bwMode="auto">
                <a:xfrm>
                  <a:off x="2200" y="24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355" name="Rectangle 34"/>
                <p:cNvSpPr>
                  <a:spLocks noChangeArrowheads="1"/>
                </p:cNvSpPr>
                <p:nvPr/>
              </p:nvSpPr>
              <p:spPr bwMode="auto">
                <a:xfrm>
                  <a:off x="2200" y="26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356" name="Rectangle 35"/>
                <p:cNvSpPr>
                  <a:spLocks noChangeArrowheads="1"/>
                </p:cNvSpPr>
                <p:nvPr/>
              </p:nvSpPr>
              <p:spPr bwMode="auto">
                <a:xfrm>
                  <a:off x="2200" y="287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357" name="Rectangle 36"/>
                <p:cNvSpPr>
                  <a:spLocks noChangeArrowheads="1"/>
                </p:cNvSpPr>
                <p:nvPr/>
              </p:nvSpPr>
              <p:spPr bwMode="auto">
                <a:xfrm>
                  <a:off x="2410" y="24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358" name="Rectangle 38"/>
                <p:cNvSpPr>
                  <a:spLocks noChangeArrowheads="1"/>
                </p:cNvSpPr>
                <p:nvPr/>
              </p:nvSpPr>
              <p:spPr bwMode="auto">
                <a:xfrm>
                  <a:off x="2410" y="287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359" name="Rectangle 39"/>
                <p:cNvSpPr>
                  <a:spLocks noChangeArrowheads="1"/>
                </p:cNvSpPr>
                <p:nvPr/>
              </p:nvSpPr>
              <p:spPr bwMode="auto">
                <a:xfrm>
                  <a:off x="2200" y="308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360" name="Rectangle 40"/>
                <p:cNvSpPr>
                  <a:spLocks noChangeArrowheads="1"/>
                </p:cNvSpPr>
                <p:nvPr/>
              </p:nvSpPr>
              <p:spPr bwMode="auto">
                <a:xfrm>
                  <a:off x="2200" y="329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361" name="Rectangle 41"/>
                <p:cNvSpPr>
                  <a:spLocks noChangeArrowheads="1"/>
                </p:cNvSpPr>
                <p:nvPr/>
              </p:nvSpPr>
              <p:spPr bwMode="auto">
                <a:xfrm>
                  <a:off x="2200" y="350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362" name="Rectangle 42"/>
                <p:cNvSpPr>
                  <a:spLocks noChangeArrowheads="1"/>
                </p:cNvSpPr>
                <p:nvPr/>
              </p:nvSpPr>
              <p:spPr bwMode="auto">
                <a:xfrm>
                  <a:off x="2200" y="371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363" name="Rectangle 43"/>
                <p:cNvSpPr>
                  <a:spLocks noChangeArrowheads="1"/>
                </p:cNvSpPr>
                <p:nvPr/>
              </p:nvSpPr>
              <p:spPr bwMode="auto">
                <a:xfrm>
                  <a:off x="2410" y="308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364" name="Rectangle 44"/>
                <p:cNvSpPr>
                  <a:spLocks noChangeArrowheads="1"/>
                </p:cNvSpPr>
                <p:nvPr/>
              </p:nvSpPr>
              <p:spPr bwMode="auto">
                <a:xfrm>
                  <a:off x="2410" y="329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365" name="Rectangle 45"/>
                <p:cNvSpPr>
                  <a:spLocks noChangeArrowheads="1"/>
                </p:cNvSpPr>
                <p:nvPr/>
              </p:nvSpPr>
              <p:spPr bwMode="auto">
                <a:xfrm>
                  <a:off x="2410" y="350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366" name="Rectangle 46"/>
                <p:cNvSpPr>
                  <a:spLocks noChangeArrowheads="1"/>
                </p:cNvSpPr>
                <p:nvPr/>
              </p:nvSpPr>
              <p:spPr bwMode="auto">
                <a:xfrm>
                  <a:off x="2410" y="371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367" name="Rectangle 47"/>
                <p:cNvSpPr>
                  <a:spLocks noChangeArrowheads="1"/>
                </p:cNvSpPr>
                <p:nvPr/>
              </p:nvSpPr>
              <p:spPr bwMode="auto">
                <a:xfrm>
                  <a:off x="2200" y="392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368" name="Rectangle 48"/>
                <p:cNvSpPr>
                  <a:spLocks noChangeArrowheads="1"/>
                </p:cNvSpPr>
                <p:nvPr/>
              </p:nvSpPr>
              <p:spPr bwMode="auto">
                <a:xfrm>
                  <a:off x="2200" y="413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369" name="Rectangle 49"/>
                <p:cNvSpPr>
                  <a:spLocks noChangeArrowheads="1"/>
                </p:cNvSpPr>
                <p:nvPr/>
              </p:nvSpPr>
              <p:spPr bwMode="auto">
                <a:xfrm>
                  <a:off x="2200" y="434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370" name="Rectangle 50"/>
                <p:cNvSpPr>
                  <a:spLocks noChangeArrowheads="1"/>
                </p:cNvSpPr>
                <p:nvPr/>
              </p:nvSpPr>
              <p:spPr bwMode="auto">
                <a:xfrm>
                  <a:off x="2200" y="45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371" name="Rectangle 51"/>
                <p:cNvSpPr>
                  <a:spLocks noChangeArrowheads="1"/>
                </p:cNvSpPr>
                <p:nvPr/>
              </p:nvSpPr>
              <p:spPr bwMode="auto">
                <a:xfrm>
                  <a:off x="2200" y="47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372" name="Rectangle 52"/>
                <p:cNvSpPr>
                  <a:spLocks noChangeArrowheads="1"/>
                </p:cNvSpPr>
                <p:nvPr/>
              </p:nvSpPr>
              <p:spPr bwMode="auto">
                <a:xfrm>
                  <a:off x="2410" y="392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373" name="Rectangle 53"/>
                <p:cNvSpPr>
                  <a:spLocks noChangeArrowheads="1"/>
                </p:cNvSpPr>
                <p:nvPr/>
              </p:nvSpPr>
              <p:spPr bwMode="auto">
                <a:xfrm>
                  <a:off x="2410" y="413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374" name="Rectangle 54"/>
                <p:cNvSpPr>
                  <a:spLocks noChangeArrowheads="1"/>
                </p:cNvSpPr>
                <p:nvPr/>
              </p:nvSpPr>
              <p:spPr bwMode="auto">
                <a:xfrm>
                  <a:off x="2410" y="434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375" name="Rectangle 55"/>
                <p:cNvSpPr>
                  <a:spLocks noChangeArrowheads="1"/>
                </p:cNvSpPr>
                <p:nvPr/>
              </p:nvSpPr>
              <p:spPr bwMode="auto">
                <a:xfrm>
                  <a:off x="2410" y="45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376" name="Rectangle 56"/>
                <p:cNvSpPr>
                  <a:spLocks noChangeArrowheads="1"/>
                </p:cNvSpPr>
                <p:nvPr/>
              </p:nvSpPr>
              <p:spPr bwMode="auto">
                <a:xfrm>
                  <a:off x="2410" y="47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grpSp>
          <p:nvGrpSpPr>
            <p:cNvPr id="7195" name="Group 57"/>
            <p:cNvGrpSpPr>
              <a:grpSpLocks/>
            </p:cNvGrpSpPr>
            <p:nvPr/>
          </p:nvGrpSpPr>
          <p:grpSpPr bwMode="auto">
            <a:xfrm>
              <a:off x="288" y="347"/>
              <a:ext cx="5205" cy="3385"/>
              <a:chOff x="2200" y="2450"/>
              <a:chExt cx="3360" cy="2520"/>
            </a:xfrm>
          </p:grpSpPr>
          <p:grpSp>
            <p:nvGrpSpPr>
              <p:cNvPr id="7199" name="Group 58"/>
              <p:cNvGrpSpPr>
                <a:grpSpLocks/>
              </p:cNvGrpSpPr>
              <p:nvPr/>
            </p:nvGrpSpPr>
            <p:grpSpPr bwMode="auto">
              <a:xfrm>
                <a:off x="2200" y="2450"/>
                <a:ext cx="840" cy="2520"/>
                <a:chOff x="2200" y="2450"/>
                <a:chExt cx="840" cy="2520"/>
              </a:xfrm>
            </p:grpSpPr>
            <p:grpSp>
              <p:nvGrpSpPr>
                <p:cNvPr id="7302" name="Group 59"/>
                <p:cNvGrpSpPr>
                  <a:grpSpLocks/>
                </p:cNvGrpSpPr>
                <p:nvPr/>
              </p:nvGrpSpPr>
              <p:grpSpPr bwMode="auto">
                <a:xfrm>
                  <a:off x="2200" y="2450"/>
                  <a:ext cx="420" cy="2520"/>
                  <a:chOff x="2200" y="2450"/>
                  <a:chExt cx="420" cy="2520"/>
                </a:xfrm>
              </p:grpSpPr>
              <p:sp>
                <p:nvSpPr>
                  <p:cNvPr id="7328" name="Rectangle 60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329" name="Rectangle 61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330" name="Rectangle 62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331" name="Rectangle 63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332" name="Rectangle 64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333" name="Rectangle 65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334" name="Rectangle 66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335" name="Rectangle 67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336" name="Rectangle 68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337" name="Rectangle 69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338" name="Rectangle 70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339" name="Rectangle 71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340" name="Rectangle 72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341" name="Rectangle 73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342" name="Rectangle 74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343" name="Rectangle 75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344" name="Rectangle 76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345" name="Rectangle 77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346" name="Rectangle 78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347" name="Rectangle 79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348" name="Rectangle 80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349" name="Rectangle 81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350" name="Rectangle 82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351" name="Rectangle 83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303" name="Group 84"/>
                <p:cNvGrpSpPr>
                  <a:grpSpLocks/>
                </p:cNvGrpSpPr>
                <p:nvPr/>
              </p:nvGrpSpPr>
              <p:grpSpPr bwMode="auto">
                <a:xfrm>
                  <a:off x="2620" y="2450"/>
                  <a:ext cx="420" cy="2520"/>
                  <a:chOff x="2200" y="2450"/>
                  <a:chExt cx="420" cy="2520"/>
                </a:xfrm>
              </p:grpSpPr>
              <p:sp>
                <p:nvSpPr>
                  <p:cNvPr id="7304" name="Rectangle 85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305" name="Rectangle 86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306" name="Rectangle 87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307" name="Rectangle 88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308" name="Rectangle 89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309" name="Rectangle 90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310" name="Rectangle 91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311" name="Rectangle 92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312" name="Rectangle 93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313" name="Rectangle 94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314" name="Rectangle 95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315" name="Rectangle 96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316" name="Rectangle 97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317" name="Rectangle 98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318" name="Rectangle 99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319" name="Rectangle 100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320" name="Rectangle 101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321" name="Rectangle 102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322" name="Rectangle 103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323" name="Rectangle 104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324" name="Rectangle 105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325" name="Rectangle 106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326" name="Rectangle 107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327" name="Rectangle 108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7200" name="Group 109"/>
              <p:cNvGrpSpPr>
                <a:grpSpLocks/>
              </p:cNvGrpSpPr>
              <p:nvPr/>
            </p:nvGrpSpPr>
            <p:grpSpPr bwMode="auto">
              <a:xfrm>
                <a:off x="3880" y="2450"/>
                <a:ext cx="840" cy="2520"/>
                <a:chOff x="2200" y="2450"/>
                <a:chExt cx="840" cy="2520"/>
              </a:xfrm>
            </p:grpSpPr>
            <p:grpSp>
              <p:nvGrpSpPr>
                <p:cNvPr id="7252" name="Group 110"/>
                <p:cNvGrpSpPr>
                  <a:grpSpLocks/>
                </p:cNvGrpSpPr>
                <p:nvPr/>
              </p:nvGrpSpPr>
              <p:grpSpPr bwMode="auto">
                <a:xfrm>
                  <a:off x="2200" y="2450"/>
                  <a:ext cx="420" cy="2520"/>
                  <a:chOff x="2200" y="2450"/>
                  <a:chExt cx="420" cy="2520"/>
                </a:xfrm>
              </p:grpSpPr>
              <p:sp>
                <p:nvSpPr>
                  <p:cNvPr id="7278" name="Rectangle 111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79" name="Rectangle 112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80" name="Rectangle 113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81" name="Rectangle 114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82" name="Rectangle 115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83" name="Rectangle 116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84" name="Rectangle 117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85" name="Rectangle 118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86" name="Rectangle 119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87" name="Rectangle 120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88" name="Rectangle 121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89" name="Rectangle 122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90" name="Rectangle 123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91" name="Rectangle 124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92" name="Rectangle 125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93" name="Rectangle 126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94" name="Rectangle 127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95" name="Rectangle 128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96" name="Rectangle 129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97" name="Rectangle 130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98" name="Rectangle 131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99" name="Rectangle 132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300" name="Rectangle 133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301" name="Rectangle 134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253" name="Group 135"/>
                <p:cNvGrpSpPr>
                  <a:grpSpLocks/>
                </p:cNvGrpSpPr>
                <p:nvPr/>
              </p:nvGrpSpPr>
              <p:grpSpPr bwMode="auto">
                <a:xfrm>
                  <a:off x="2620" y="2450"/>
                  <a:ext cx="420" cy="2520"/>
                  <a:chOff x="2200" y="2450"/>
                  <a:chExt cx="420" cy="2520"/>
                </a:xfrm>
              </p:grpSpPr>
              <p:sp>
                <p:nvSpPr>
                  <p:cNvPr id="7254" name="Rectangle 136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55" name="Rectangle 137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56" name="Rectangle 138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57" name="Rectangle 139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58" name="Rectangle 140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59" name="Rectangle 141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60" name="Rectangle 142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61" name="Rectangle 143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62" name="Rectangle 144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63" name="Rectangle 145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64" name="Rectangle 146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65" name="Rectangle 147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66" name="Rectangle 148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67" name="Rectangle 149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68" name="Rectangle 150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69" name="Rectangle 151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70" name="Rectangle 152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71" name="Rectangle 153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72" name="Rectangle 154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73" name="Rectangle 155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74" name="Rectangle 156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75" name="Rectangle 157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76" name="Rectangle 158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77" name="Rectangle 159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7201" name="Group 160"/>
              <p:cNvGrpSpPr>
                <a:grpSpLocks/>
              </p:cNvGrpSpPr>
              <p:nvPr/>
            </p:nvGrpSpPr>
            <p:grpSpPr bwMode="auto">
              <a:xfrm>
                <a:off x="4720" y="2450"/>
                <a:ext cx="840" cy="2520"/>
                <a:chOff x="2200" y="2450"/>
                <a:chExt cx="840" cy="2520"/>
              </a:xfrm>
            </p:grpSpPr>
            <p:grpSp>
              <p:nvGrpSpPr>
                <p:cNvPr id="7202" name="Group 161"/>
                <p:cNvGrpSpPr>
                  <a:grpSpLocks/>
                </p:cNvGrpSpPr>
                <p:nvPr/>
              </p:nvGrpSpPr>
              <p:grpSpPr bwMode="auto">
                <a:xfrm>
                  <a:off x="2200" y="2450"/>
                  <a:ext cx="420" cy="2520"/>
                  <a:chOff x="2200" y="2450"/>
                  <a:chExt cx="420" cy="2520"/>
                </a:xfrm>
              </p:grpSpPr>
              <p:sp>
                <p:nvSpPr>
                  <p:cNvPr id="7228" name="Rectangle 162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29" name="Rectangle 163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30" name="Rectangle 164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31" name="Rectangle 165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32" name="Rectangle 166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33" name="Rectangle 167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34" name="Rectangle 168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35" name="Rectangle 169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36" name="Rectangle 170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37" name="Rectangle 171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38" name="Rectangle 172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39" name="Rectangle 173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40" name="Rectangle 174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41" name="Rectangle 175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42" name="Rectangle 176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43" name="Rectangle 177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44" name="Rectangle 178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45" name="Rectangle 179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46" name="Rectangle 180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47" name="Rectangle 181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48" name="Rectangle 182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49" name="Rectangle 183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50" name="Rectangle 184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51" name="Rectangle 185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203" name="Group 186"/>
                <p:cNvGrpSpPr>
                  <a:grpSpLocks/>
                </p:cNvGrpSpPr>
                <p:nvPr/>
              </p:nvGrpSpPr>
              <p:grpSpPr bwMode="auto">
                <a:xfrm>
                  <a:off x="2620" y="2450"/>
                  <a:ext cx="420" cy="2520"/>
                  <a:chOff x="2200" y="2450"/>
                  <a:chExt cx="420" cy="2520"/>
                </a:xfrm>
              </p:grpSpPr>
              <p:sp>
                <p:nvSpPr>
                  <p:cNvPr id="7204" name="Rectangle 187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05" name="Rectangle 188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06" name="Rectangle 189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07" name="Rectangle 190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08" name="Rectangle 191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09" name="Rectangle 192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10" name="Rectangle 193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11" name="Rectangle 194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12" name="Rectangle 195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13" name="Rectangle 196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14" name="Rectangle 197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15" name="Rectangle 198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16" name="Rectangle 199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17" name="Rectangle 200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18" name="Rectangle 201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19" name="Rectangle 202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20" name="Rectangle 203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21" name="Rectangle 204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22" name="Rectangle 205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23" name="Rectangle 206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24" name="Rectangle 207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25" name="Rectangle 208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26" name="Rectangle 209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27" name="Rectangle 210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</p:grpSp>
        <p:sp>
          <p:nvSpPr>
            <p:cNvPr id="7196" name="Line 211"/>
            <p:cNvSpPr>
              <a:spLocks noChangeShapeType="1"/>
            </p:cNvSpPr>
            <p:nvPr/>
          </p:nvSpPr>
          <p:spPr bwMode="auto">
            <a:xfrm flipV="1">
              <a:off x="2890" y="360"/>
              <a:ext cx="0" cy="337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197" name="Text Box 212"/>
            <p:cNvSpPr txBox="1">
              <a:spLocks noChangeArrowheads="1"/>
            </p:cNvSpPr>
            <p:nvPr/>
          </p:nvSpPr>
          <p:spPr bwMode="auto">
            <a:xfrm>
              <a:off x="2688" y="288"/>
              <a:ext cx="26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/>
                <a:t>y</a:t>
              </a:r>
            </a:p>
          </p:txBody>
        </p:sp>
        <p:sp>
          <p:nvSpPr>
            <p:cNvPr id="7198" name="Text Box 213"/>
            <p:cNvSpPr txBox="1">
              <a:spLocks noChangeArrowheads="1"/>
            </p:cNvSpPr>
            <p:nvPr/>
          </p:nvSpPr>
          <p:spPr bwMode="auto">
            <a:xfrm>
              <a:off x="5277" y="2064"/>
              <a:ext cx="199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/>
                <a:t>x</a:t>
              </a:r>
            </a:p>
          </p:txBody>
        </p:sp>
      </p:grpSp>
      <p:sp>
        <p:nvSpPr>
          <p:cNvPr id="214" name="Овал 213"/>
          <p:cNvSpPr/>
          <p:nvPr/>
        </p:nvSpPr>
        <p:spPr>
          <a:xfrm flipH="1">
            <a:off x="4572000" y="3276600"/>
            <a:ext cx="147638" cy="142875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15" name="TextBox 214"/>
          <p:cNvSpPr txBox="1">
            <a:spLocks noChangeArrowheads="1"/>
          </p:cNvSpPr>
          <p:nvPr/>
        </p:nvSpPr>
        <p:spPr bwMode="auto">
          <a:xfrm>
            <a:off x="914400" y="3276600"/>
            <a:ext cx="72628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tt-RU"/>
              <a:t>   </a:t>
            </a:r>
            <a:r>
              <a:rPr lang="tt-RU" b="1"/>
              <a:t>-7   -6    -5    -4    -3    -2     -1    0       1     2     3      4     5     6      7</a:t>
            </a:r>
            <a:endParaRPr lang="ru-RU" b="1"/>
          </a:p>
        </p:txBody>
      </p:sp>
      <p:sp>
        <p:nvSpPr>
          <p:cNvPr id="216" name="TextBox 215"/>
          <p:cNvSpPr txBox="1">
            <a:spLocks noChangeArrowheads="1"/>
          </p:cNvSpPr>
          <p:nvPr/>
        </p:nvSpPr>
        <p:spPr bwMode="auto">
          <a:xfrm flipH="1">
            <a:off x="4286250" y="857250"/>
            <a:ext cx="285750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tt-RU" sz="1600" b="1"/>
              <a:t>5</a:t>
            </a:r>
          </a:p>
          <a:p>
            <a:pPr eaLnBrk="1" hangingPunct="1"/>
            <a:endParaRPr lang="tt-RU" sz="1600" b="1"/>
          </a:p>
          <a:p>
            <a:pPr eaLnBrk="1" hangingPunct="1"/>
            <a:r>
              <a:rPr lang="tt-RU" sz="1600" b="1"/>
              <a:t>4</a:t>
            </a:r>
          </a:p>
          <a:p>
            <a:pPr eaLnBrk="1" hangingPunct="1"/>
            <a:endParaRPr lang="tt-RU" sz="1600" b="1"/>
          </a:p>
          <a:p>
            <a:pPr eaLnBrk="1" hangingPunct="1"/>
            <a:r>
              <a:rPr lang="tt-RU" sz="1600" b="1"/>
              <a:t>3</a:t>
            </a:r>
          </a:p>
          <a:p>
            <a:pPr eaLnBrk="1" hangingPunct="1"/>
            <a:endParaRPr lang="tt-RU" sz="1600" b="1"/>
          </a:p>
          <a:p>
            <a:pPr eaLnBrk="1" hangingPunct="1"/>
            <a:r>
              <a:rPr lang="tt-RU" sz="1600" b="1"/>
              <a:t>2</a:t>
            </a:r>
          </a:p>
          <a:p>
            <a:pPr eaLnBrk="1" hangingPunct="1"/>
            <a:endParaRPr lang="tt-RU" sz="1600" b="1"/>
          </a:p>
          <a:p>
            <a:pPr eaLnBrk="1" hangingPunct="1"/>
            <a:r>
              <a:rPr lang="tt-RU" sz="1600" b="1"/>
              <a:t>1</a:t>
            </a:r>
          </a:p>
          <a:p>
            <a:pPr eaLnBrk="1" hangingPunct="1"/>
            <a:endParaRPr lang="ru-RU" sz="1600" b="1"/>
          </a:p>
        </p:txBody>
      </p:sp>
      <p:sp>
        <p:nvSpPr>
          <p:cNvPr id="217" name="TextBox 216"/>
          <p:cNvSpPr txBox="1">
            <a:spLocks noChangeArrowheads="1"/>
          </p:cNvSpPr>
          <p:nvPr/>
        </p:nvSpPr>
        <p:spPr bwMode="auto">
          <a:xfrm flipH="1">
            <a:off x="4191000" y="3276600"/>
            <a:ext cx="381000" cy="280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tt-RU" sz="1600" b="1"/>
          </a:p>
          <a:p>
            <a:pPr eaLnBrk="1" hangingPunct="1"/>
            <a:r>
              <a:rPr lang="tt-RU" sz="1600" b="1"/>
              <a:t>-1</a:t>
            </a:r>
          </a:p>
          <a:p>
            <a:pPr eaLnBrk="1" hangingPunct="1"/>
            <a:endParaRPr lang="tt-RU" sz="1600" b="1"/>
          </a:p>
          <a:p>
            <a:pPr eaLnBrk="1" hangingPunct="1"/>
            <a:r>
              <a:rPr lang="tt-RU" sz="1600" b="1"/>
              <a:t>-2</a:t>
            </a:r>
          </a:p>
          <a:p>
            <a:pPr eaLnBrk="1" hangingPunct="1"/>
            <a:endParaRPr lang="tt-RU" sz="1600" b="1"/>
          </a:p>
          <a:p>
            <a:pPr eaLnBrk="1" hangingPunct="1"/>
            <a:r>
              <a:rPr lang="tt-RU" sz="1600" b="1"/>
              <a:t>-3</a:t>
            </a:r>
          </a:p>
          <a:p>
            <a:pPr eaLnBrk="1" hangingPunct="1"/>
            <a:endParaRPr lang="tt-RU" sz="1600" b="1"/>
          </a:p>
          <a:p>
            <a:pPr eaLnBrk="1" hangingPunct="1"/>
            <a:r>
              <a:rPr lang="tt-RU" sz="1600" b="1"/>
              <a:t>-4</a:t>
            </a:r>
          </a:p>
          <a:p>
            <a:pPr eaLnBrk="1" hangingPunct="1"/>
            <a:endParaRPr lang="tt-RU" sz="1600" b="1"/>
          </a:p>
          <a:p>
            <a:pPr eaLnBrk="1" hangingPunct="1"/>
            <a:r>
              <a:rPr lang="tt-RU" sz="1600" b="1"/>
              <a:t>-5</a:t>
            </a:r>
          </a:p>
          <a:p>
            <a:pPr eaLnBrk="1" hangingPunct="1"/>
            <a:endParaRPr lang="ru-RU" sz="1600" b="1"/>
          </a:p>
        </p:txBody>
      </p:sp>
      <p:sp>
        <p:nvSpPr>
          <p:cNvPr id="218" name="Выноска со стрелкой влево 217"/>
          <p:cNvSpPr/>
          <p:nvPr/>
        </p:nvSpPr>
        <p:spPr>
          <a:xfrm>
            <a:off x="4572000" y="0"/>
            <a:ext cx="533400" cy="6643710"/>
          </a:xfrm>
          <a:prstGeom prst="leftArrowCallout">
            <a:avLst/>
          </a:prstGeom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t-RU" b="1" dirty="0">
                <a:solidFill>
                  <a:srgbClr val="FFFF00"/>
                </a:solidFill>
              </a:rPr>
              <a:t>Координаталар</a:t>
            </a:r>
            <a:r>
              <a:rPr lang="tt-RU" b="1" dirty="0"/>
              <a:t> </a:t>
            </a:r>
          </a:p>
          <a:p>
            <a:pPr algn="ctr">
              <a:defRPr/>
            </a:pPr>
            <a:endParaRPr lang="tt-RU" dirty="0"/>
          </a:p>
          <a:p>
            <a:pPr algn="ctr">
              <a:defRPr/>
            </a:pPr>
            <a:r>
              <a:rPr lang="tt-RU" b="1" dirty="0">
                <a:solidFill>
                  <a:srgbClr val="FFFF00"/>
                </a:solidFill>
              </a:rPr>
              <a:t>башлангычы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220" name="Выноска со стрелкой вниз 219"/>
          <p:cNvSpPr/>
          <p:nvPr/>
        </p:nvSpPr>
        <p:spPr>
          <a:xfrm>
            <a:off x="857250" y="2743200"/>
            <a:ext cx="3000375" cy="614363"/>
          </a:xfrm>
          <a:prstGeom prst="downArrowCallou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t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Абс</a:t>
            </a:r>
            <a:r>
              <a:rPr lang="ru-RU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циссалар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к</a:t>
            </a:r>
            <a:r>
              <a:rPr lang="tt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үчәре</a:t>
            </a:r>
            <a:endParaRPr lang="ru-RU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1" name="Выноска со стрелкой вправо 220"/>
          <p:cNvSpPr/>
          <p:nvPr/>
        </p:nvSpPr>
        <p:spPr>
          <a:xfrm>
            <a:off x="4038600" y="381000"/>
            <a:ext cx="428628" cy="5500726"/>
          </a:xfrm>
          <a:prstGeom prst="rightArrowCallout">
            <a:avLst>
              <a:gd name="adj1" fmla="val 0"/>
              <a:gd name="adj2" fmla="val 25000"/>
              <a:gd name="adj3" fmla="val 25000"/>
              <a:gd name="adj4" fmla="val 64977"/>
            </a:avLst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2160"/>
              </a:lnSpc>
              <a:defRPr/>
            </a:pPr>
            <a:r>
              <a:rPr lang="tt-RU" b="1" dirty="0">
                <a:solidFill>
                  <a:srgbClr val="00FF00"/>
                </a:solidFill>
              </a:rPr>
              <a:t>Ординаталар күчәре</a:t>
            </a:r>
            <a:endParaRPr lang="ru-RU" b="1" dirty="0">
              <a:solidFill>
                <a:srgbClr val="00FF00"/>
              </a:solidFill>
            </a:endParaRPr>
          </a:p>
        </p:txBody>
      </p:sp>
      <p:sp>
        <p:nvSpPr>
          <p:cNvPr id="222" name="Овал 221"/>
          <p:cNvSpPr/>
          <p:nvPr/>
        </p:nvSpPr>
        <p:spPr>
          <a:xfrm>
            <a:off x="6929438" y="2428875"/>
            <a:ext cx="46037" cy="4603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23" name="Прямоугольник 222"/>
          <p:cNvSpPr/>
          <p:nvPr/>
        </p:nvSpPr>
        <p:spPr>
          <a:xfrm>
            <a:off x="6705600" y="1600200"/>
            <a:ext cx="500066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tt-RU" sz="5400" b="1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</a:t>
            </a:r>
            <a:endParaRPr lang="ru-RU" sz="5400" b="1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24" name="TextBox 223"/>
          <p:cNvSpPr txBox="1">
            <a:spLocks noChangeArrowheads="1"/>
          </p:cNvSpPr>
          <p:nvPr/>
        </p:nvSpPr>
        <p:spPr bwMode="auto">
          <a:xfrm>
            <a:off x="4857750" y="142875"/>
            <a:ext cx="413861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b="1">
                <a:solidFill>
                  <a:srgbClr val="C00000"/>
                </a:solidFill>
              </a:rPr>
              <a:t>M</a:t>
            </a:r>
            <a:r>
              <a:rPr lang="tt-RU" sz="2000" b="1" i="1">
                <a:latin typeface="Times New Roman" pitchFamily="18" charset="0"/>
                <a:cs typeface="Times New Roman" pitchFamily="18" charset="0"/>
              </a:rPr>
              <a:t> ноктасының координаталары</a:t>
            </a:r>
            <a:endParaRPr lang="tt-RU" b="1" i="1"/>
          </a:p>
          <a:p>
            <a:pPr eaLnBrk="1" hangingPunct="1"/>
            <a:r>
              <a:rPr lang="tt-RU" sz="2000" b="1" i="1">
                <a:latin typeface="Times New Roman" pitchFamily="18" charset="0"/>
                <a:cs typeface="Times New Roman" pitchFamily="18" charset="0"/>
              </a:rPr>
              <a:t>нинди ?        </a:t>
            </a:r>
            <a:r>
              <a:rPr lang="tt-RU" sz="2400" b="1" i="1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tt-RU" sz="2400" b="1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tt-RU" sz="2400" b="1" i="1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tt-RU" sz="2400" b="1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tt-RU" sz="2400" b="1" i="1">
                <a:latin typeface="Times New Roman" pitchFamily="18" charset="0"/>
                <a:cs typeface="Times New Roman" pitchFamily="18" charset="0"/>
              </a:rPr>
              <a:t>)- ?</a:t>
            </a:r>
            <a:endParaRPr lang="ru-RU" sz="2400" b="1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" name="Прямоугольник 224"/>
          <p:cNvSpPr>
            <a:spLocks noChangeArrowheads="1"/>
          </p:cNvSpPr>
          <p:nvPr/>
        </p:nvSpPr>
        <p:spPr bwMode="auto">
          <a:xfrm>
            <a:off x="7239000" y="1905000"/>
            <a:ext cx="10826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tt-RU" sz="2400" b="1" i="1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tt-RU" sz="2800" b="1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tt-RU" sz="2400" b="1" i="1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tt-RU" sz="2800" b="1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tt-RU" sz="2400" b="1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t-RU" sz="2400" b="1" i="1">
                <a:latin typeface="Times New Roman" pitchFamily="18" charset="0"/>
                <a:cs typeface="Times New Roman" pitchFamily="18" charset="0"/>
              </a:rPr>
              <a:t>) </a:t>
            </a:r>
            <a:endParaRPr lang="ru-RU" sz="2400" b="1"/>
          </a:p>
        </p:txBody>
      </p:sp>
      <p:cxnSp>
        <p:nvCxnSpPr>
          <p:cNvPr id="230" name="Прямая соединительная линия 229"/>
          <p:cNvCxnSpPr/>
          <p:nvPr/>
        </p:nvCxnSpPr>
        <p:spPr>
          <a:xfrm rot="5400000">
            <a:off x="6506369" y="2942431"/>
            <a:ext cx="85725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Прямая соединительная линия 233"/>
          <p:cNvCxnSpPr/>
          <p:nvPr/>
        </p:nvCxnSpPr>
        <p:spPr>
          <a:xfrm>
            <a:off x="4572000" y="2438400"/>
            <a:ext cx="2357438" cy="1588"/>
          </a:xfrm>
          <a:prstGeom prst="line">
            <a:avLst/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1" name="Прямоугольник 230"/>
          <p:cNvSpPr/>
          <p:nvPr/>
        </p:nvSpPr>
        <p:spPr>
          <a:xfrm>
            <a:off x="0" y="1676400"/>
            <a:ext cx="457200" cy="3693319"/>
          </a:xfrm>
          <a:prstGeom prst="rect">
            <a:avLst/>
          </a:prstGeom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b="1" dirty="0">
                <a:solidFill>
                  <a:schemeClr val="accent2"/>
                </a:solidFill>
              </a:rPr>
              <a:t>КООРДИНАТАЛАР</a:t>
            </a:r>
            <a:endParaRPr lang="ru-RU" dirty="0"/>
          </a:p>
        </p:txBody>
      </p:sp>
      <p:sp>
        <p:nvSpPr>
          <p:cNvPr id="232" name="Прямоугольник 231"/>
          <p:cNvSpPr/>
          <p:nvPr/>
        </p:nvSpPr>
        <p:spPr>
          <a:xfrm>
            <a:off x="8458200" y="2057400"/>
            <a:ext cx="424623" cy="2585323"/>
          </a:xfrm>
          <a:prstGeom prst="rect">
            <a:avLst/>
          </a:prstGeom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b="1" dirty="0">
                <a:solidFill>
                  <a:schemeClr val="accent2"/>
                </a:solidFill>
              </a:rPr>
              <a:t>СИСТЕМАСЫ</a:t>
            </a:r>
            <a:endParaRPr lang="ru-RU" dirty="0"/>
          </a:p>
        </p:txBody>
      </p:sp>
      <p:sp>
        <p:nvSpPr>
          <p:cNvPr id="235" name="WordArt 259"/>
          <p:cNvSpPr>
            <a:spLocks noChangeArrowheads="1" noChangeShapeType="1" noTextEdit="1"/>
          </p:cNvSpPr>
          <p:nvPr/>
        </p:nvSpPr>
        <p:spPr bwMode="auto">
          <a:xfrm>
            <a:off x="6324600" y="1219200"/>
            <a:ext cx="1085850" cy="390525"/>
          </a:xfrm>
          <a:prstGeom prst="rect">
            <a:avLst/>
          </a:prstGeom>
        </p:spPr>
        <p:txBody>
          <a:bodyPr wrap="none" fromWordArt="1">
            <a:prstTxWarp prst="textDeflateBottom">
              <a:avLst>
                <a:gd name="adj" fmla="val 57458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76"/>
                    </a:gs>
                    <a:gs pos="50000">
                      <a:srgbClr val="0000FF"/>
                    </a:gs>
                    <a:gs pos="100000">
                      <a:srgbClr val="000076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Абсцисса</a:t>
            </a:r>
          </a:p>
        </p:txBody>
      </p:sp>
      <p:sp>
        <p:nvSpPr>
          <p:cNvPr id="236" name="AutoShape 261"/>
          <p:cNvSpPr>
            <a:spLocks noChangeArrowheads="1"/>
          </p:cNvSpPr>
          <p:nvPr/>
        </p:nvSpPr>
        <p:spPr bwMode="auto">
          <a:xfrm rot="5400000">
            <a:off x="7300912" y="1614488"/>
            <a:ext cx="333375" cy="304800"/>
          </a:xfrm>
          <a:custGeom>
            <a:avLst/>
            <a:gdLst>
              <a:gd name="T0" fmla="*/ 858303260 w 21600"/>
              <a:gd name="T1" fmla="*/ 0 h 21600"/>
              <a:gd name="T2" fmla="*/ 858303260 w 21600"/>
              <a:gd name="T3" fmla="*/ 482066764 h 21600"/>
              <a:gd name="T4" fmla="*/ 183679249 w 21600"/>
              <a:gd name="T5" fmla="*/ 856442309 h 21600"/>
              <a:gd name="T6" fmla="*/ 1225661387 w 21600"/>
              <a:gd name="T7" fmla="*/ 241031802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gradFill rotWithShape="0">
            <a:gsLst>
              <a:gs pos="0">
                <a:srgbClr val="0000FF"/>
              </a:gs>
              <a:gs pos="100000">
                <a:srgbClr val="000076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16" name="Group 266"/>
          <p:cNvGrpSpPr>
            <a:grpSpLocks/>
          </p:cNvGrpSpPr>
          <p:nvPr/>
        </p:nvGrpSpPr>
        <p:grpSpPr bwMode="auto">
          <a:xfrm>
            <a:off x="7772400" y="1219200"/>
            <a:ext cx="1371600" cy="714375"/>
            <a:chOff x="2956" y="3621"/>
            <a:chExt cx="864" cy="450"/>
          </a:xfrm>
        </p:grpSpPr>
        <p:sp>
          <p:nvSpPr>
            <p:cNvPr id="7191" name="WordArt 260"/>
            <p:cNvSpPr>
              <a:spLocks noChangeArrowheads="1" noChangeShapeType="1" noTextEdit="1"/>
            </p:cNvSpPr>
            <p:nvPr/>
          </p:nvSpPr>
          <p:spPr bwMode="auto">
            <a:xfrm>
              <a:off x="3052" y="3621"/>
              <a:ext cx="768" cy="192"/>
            </a:xfrm>
            <a:prstGeom prst="rect">
              <a:avLst/>
            </a:prstGeom>
          </p:spPr>
          <p:txBody>
            <a:bodyPr wrap="none" fromWordArt="1">
              <a:prstTxWarp prst="textDeflateBottom">
                <a:avLst>
                  <a:gd name="adj" fmla="val 76472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707070"/>
                      </a:gs>
                      <a:gs pos="50000">
                        <a:srgbClr val="0000FF"/>
                      </a:gs>
                      <a:gs pos="100000">
                        <a:srgbClr val="707070"/>
                      </a:gs>
                    </a:gsLst>
                    <a:lin ang="5400000" scaled="1"/>
                  </a:gradFill>
                  <a:latin typeface="Times New Roman"/>
                  <a:cs typeface="Times New Roman"/>
                </a:rPr>
                <a:t>Ордината</a:t>
              </a:r>
            </a:p>
          </p:txBody>
        </p:sp>
        <p:sp>
          <p:nvSpPr>
            <p:cNvPr id="7192" name="AutoShape 262"/>
            <p:cNvSpPr>
              <a:spLocks noChangeArrowheads="1"/>
            </p:cNvSpPr>
            <p:nvPr/>
          </p:nvSpPr>
          <p:spPr bwMode="auto">
            <a:xfrm rot="16200000" flipH="1">
              <a:off x="2947" y="3870"/>
              <a:ext cx="210" cy="19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17694720 60000 65536"/>
                <a:gd name="T9" fmla="*/ 5898240 60000 65536"/>
                <a:gd name="T10" fmla="*/ 5898240 60000 65536"/>
                <a:gd name="T11" fmla="*/ 0 60000 65536"/>
                <a:gd name="T12" fmla="*/ 12446 w 21600"/>
                <a:gd name="T13" fmla="*/ 2925 h 21600"/>
                <a:gd name="T14" fmla="*/ 18206 w 21600"/>
                <a:gd name="T15" fmla="*/ 922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1600" y="6079"/>
                  </a:moveTo>
                  <a:lnTo>
                    <a:pt x="15126" y="0"/>
                  </a:lnTo>
                  <a:lnTo>
                    <a:pt x="15126" y="2912"/>
                  </a:lnTo>
                  <a:lnTo>
                    <a:pt x="12427" y="2912"/>
                  </a:lnTo>
                  <a:cubicBezTo>
                    <a:pt x="5564" y="2912"/>
                    <a:pt x="0" y="7052"/>
                    <a:pt x="0" y="12158"/>
                  </a:cubicBezTo>
                  <a:lnTo>
                    <a:pt x="0" y="21600"/>
                  </a:lnTo>
                  <a:lnTo>
                    <a:pt x="6474" y="21600"/>
                  </a:lnTo>
                  <a:lnTo>
                    <a:pt x="6474" y="12158"/>
                  </a:lnTo>
                  <a:cubicBezTo>
                    <a:pt x="6474" y="10550"/>
                    <a:pt x="9139" y="9246"/>
                    <a:pt x="12427" y="9246"/>
                  </a:cubicBezTo>
                  <a:lnTo>
                    <a:pt x="15126" y="9246"/>
                  </a:lnTo>
                  <a:lnTo>
                    <a:pt x="15126" y="12158"/>
                  </a:lnTo>
                  <a:close/>
                </a:path>
              </a:pathLst>
            </a:custGeom>
            <a:gradFill rotWithShape="0">
              <a:gsLst>
                <a:gs pos="0">
                  <a:srgbClr val="0000FF"/>
                </a:gs>
                <a:gs pos="100000">
                  <a:srgbClr val="000076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8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"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4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4" grpId="0" animBg="1"/>
      <p:bldP spid="216" grpId="0"/>
      <p:bldP spid="217" grpId="0"/>
      <p:bldP spid="222" grpId="0" animBg="1"/>
      <p:bldP spid="224" grpId="0"/>
      <p:bldP spid="225" grpId="0"/>
      <p:bldP spid="235" grpId="0" animBg="1"/>
      <p:bldP spid="23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Line 2"/>
          <p:cNvSpPr>
            <a:spLocks noChangeShapeType="1"/>
          </p:cNvSpPr>
          <p:nvPr/>
        </p:nvSpPr>
        <p:spPr bwMode="auto">
          <a:xfrm>
            <a:off x="466725" y="3781425"/>
            <a:ext cx="822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6477000" y="3813175"/>
            <a:ext cx="373063" cy="31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b="1"/>
              <a:t>4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3314700" y="3800475"/>
            <a:ext cx="4603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b="1"/>
              <a:t>-2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4173538" y="2670175"/>
            <a:ext cx="3683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sz="2000" b="1"/>
              <a:t>2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4124325" y="4467225"/>
            <a:ext cx="414338" cy="34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b="1">
                <a:solidFill>
                  <a:schemeClr val="bg1"/>
                </a:solidFill>
              </a:rPr>
              <a:t>-</a:t>
            </a:r>
            <a:r>
              <a:rPr lang="ru-RU" b="1"/>
              <a:t>2</a:t>
            </a:r>
          </a:p>
        </p:txBody>
      </p:sp>
      <p:grpSp>
        <p:nvGrpSpPr>
          <p:cNvPr id="8199" name="Group 7"/>
          <p:cNvGrpSpPr>
            <a:grpSpLocks/>
          </p:cNvGrpSpPr>
          <p:nvPr/>
        </p:nvGrpSpPr>
        <p:grpSpPr bwMode="auto">
          <a:xfrm>
            <a:off x="2522538" y="1084263"/>
            <a:ext cx="2063750" cy="5373687"/>
            <a:chOff x="2200" y="2450"/>
            <a:chExt cx="840" cy="2520"/>
          </a:xfrm>
        </p:grpSpPr>
        <p:grpSp>
          <p:nvGrpSpPr>
            <p:cNvPr id="8392" name="Group 8"/>
            <p:cNvGrpSpPr>
              <a:grpSpLocks/>
            </p:cNvGrpSpPr>
            <p:nvPr/>
          </p:nvGrpSpPr>
          <p:grpSpPr bwMode="auto">
            <a:xfrm>
              <a:off x="2200" y="2450"/>
              <a:ext cx="420" cy="2520"/>
              <a:chOff x="2200" y="2450"/>
              <a:chExt cx="420" cy="2520"/>
            </a:xfrm>
          </p:grpSpPr>
          <p:sp>
            <p:nvSpPr>
              <p:cNvPr id="8418" name="Rectangle 9"/>
              <p:cNvSpPr>
                <a:spLocks noChangeArrowheads="1"/>
              </p:cNvSpPr>
              <p:nvPr/>
            </p:nvSpPr>
            <p:spPr bwMode="auto">
              <a:xfrm>
                <a:off x="2200" y="245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419" name="Rectangle 10"/>
              <p:cNvSpPr>
                <a:spLocks noChangeArrowheads="1"/>
              </p:cNvSpPr>
              <p:nvPr/>
            </p:nvSpPr>
            <p:spPr bwMode="auto">
              <a:xfrm>
                <a:off x="2200" y="266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420" name="Rectangle 11"/>
              <p:cNvSpPr>
                <a:spLocks noChangeArrowheads="1"/>
              </p:cNvSpPr>
              <p:nvPr/>
            </p:nvSpPr>
            <p:spPr bwMode="auto">
              <a:xfrm>
                <a:off x="2200" y="287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421" name="Rectangle 12"/>
              <p:cNvSpPr>
                <a:spLocks noChangeArrowheads="1"/>
              </p:cNvSpPr>
              <p:nvPr/>
            </p:nvSpPr>
            <p:spPr bwMode="auto">
              <a:xfrm>
                <a:off x="2410" y="245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422" name="Rectangle 13"/>
              <p:cNvSpPr>
                <a:spLocks noChangeArrowheads="1"/>
              </p:cNvSpPr>
              <p:nvPr/>
            </p:nvSpPr>
            <p:spPr bwMode="auto">
              <a:xfrm>
                <a:off x="2410" y="266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423" name="Rectangle 14"/>
              <p:cNvSpPr>
                <a:spLocks noChangeArrowheads="1"/>
              </p:cNvSpPr>
              <p:nvPr/>
            </p:nvSpPr>
            <p:spPr bwMode="auto">
              <a:xfrm>
                <a:off x="2410" y="287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424" name="Rectangle 15"/>
              <p:cNvSpPr>
                <a:spLocks noChangeArrowheads="1"/>
              </p:cNvSpPr>
              <p:nvPr/>
            </p:nvSpPr>
            <p:spPr bwMode="auto">
              <a:xfrm>
                <a:off x="2200" y="308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425" name="Rectangle 16"/>
              <p:cNvSpPr>
                <a:spLocks noChangeArrowheads="1"/>
              </p:cNvSpPr>
              <p:nvPr/>
            </p:nvSpPr>
            <p:spPr bwMode="auto">
              <a:xfrm>
                <a:off x="2200" y="329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426" name="Rectangle 17"/>
              <p:cNvSpPr>
                <a:spLocks noChangeArrowheads="1"/>
              </p:cNvSpPr>
              <p:nvPr/>
            </p:nvSpPr>
            <p:spPr bwMode="auto">
              <a:xfrm>
                <a:off x="2200" y="350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427" name="Rectangle 18"/>
              <p:cNvSpPr>
                <a:spLocks noChangeArrowheads="1"/>
              </p:cNvSpPr>
              <p:nvPr/>
            </p:nvSpPr>
            <p:spPr bwMode="auto">
              <a:xfrm>
                <a:off x="2200" y="371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428" name="Rectangle 19"/>
              <p:cNvSpPr>
                <a:spLocks noChangeArrowheads="1"/>
              </p:cNvSpPr>
              <p:nvPr/>
            </p:nvSpPr>
            <p:spPr bwMode="auto">
              <a:xfrm>
                <a:off x="2410" y="308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429" name="Rectangle 20"/>
              <p:cNvSpPr>
                <a:spLocks noChangeArrowheads="1"/>
              </p:cNvSpPr>
              <p:nvPr/>
            </p:nvSpPr>
            <p:spPr bwMode="auto">
              <a:xfrm>
                <a:off x="2410" y="329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430" name="Rectangle 21"/>
              <p:cNvSpPr>
                <a:spLocks noChangeArrowheads="1"/>
              </p:cNvSpPr>
              <p:nvPr/>
            </p:nvSpPr>
            <p:spPr bwMode="auto">
              <a:xfrm>
                <a:off x="2410" y="350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431" name="Rectangle 22"/>
              <p:cNvSpPr>
                <a:spLocks noChangeArrowheads="1"/>
              </p:cNvSpPr>
              <p:nvPr/>
            </p:nvSpPr>
            <p:spPr bwMode="auto">
              <a:xfrm>
                <a:off x="2410" y="371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432" name="Rectangle 23"/>
              <p:cNvSpPr>
                <a:spLocks noChangeArrowheads="1"/>
              </p:cNvSpPr>
              <p:nvPr/>
            </p:nvSpPr>
            <p:spPr bwMode="auto">
              <a:xfrm>
                <a:off x="2200" y="392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433" name="Rectangle 24"/>
              <p:cNvSpPr>
                <a:spLocks noChangeArrowheads="1"/>
              </p:cNvSpPr>
              <p:nvPr/>
            </p:nvSpPr>
            <p:spPr bwMode="auto">
              <a:xfrm>
                <a:off x="2200" y="413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434" name="Rectangle 25"/>
              <p:cNvSpPr>
                <a:spLocks noChangeArrowheads="1"/>
              </p:cNvSpPr>
              <p:nvPr/>
            </p:nvSpPr>
            <p:spPr bwMode="auto">
              <a:xfrm>
                <a:off x="2200" y="434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435" name="Rectangle 26"/>
              <p:cNvSpPr>
                <a:spLocks noChangeArrowheads="1"/>
              </p:cNvSpPr>
              <p:nvPr/>
            </p:nvSpPr>
            <p:spPr bwMode="auto">
              <a:xfrm>
                <a:off x="2200" y="455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436" name="Rectangle 27"/>
              <p:cNvSpPr>
                <a:spLocks noChangeArrowheads="1"/>
              </p:cNvSpPr>
              <p:nvPr/>
            </p:nvSpPr>
            <p:spPr bwMode="auto">
              <a:xfrm>
                <a:off x="2200" y="476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437" name="Rectangle 28"/>
              <p:cNvSpPr>
                <a:spLocks noChangeArrowheads="1"/>
              </p:cNvSpPr>
              <p:nvPr/>
            </p:nvSpPr>
            <p:spPr bwMode="auto">
              <a:xfrm>
                <a:off x="2410" y="392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438" name="Rectangle 29"/>
              <p:cNvSpPr>
                <a:spLocks noChangeArrowheads="1"/>
              </p:cNvSpPr>
              <p:nvPr/>
            </p:nvSpPr>
            <p:spPr bwMode="auto">
              <a:xfrm>
                <a:off x="2410" y="413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439" name="Rectangle 30"/>
              <p:cNvSpPr>
                <a:spLocks noChangeArrowheads="1"/>
              </p:cNvSpPr>
              <p:nvPr/>
            </p:nvSpPr>
            <p:spPr bwMode="auto">
              <a:xfrm>
                <a:off x="2410" y="434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440" name="Rectangle 31"/>
              <p:cNvSpPr>
                <a:spLocks noChangeArrowheads="1"/>
              </p:cNvSpPr>
              <p:nvPr/>
            </p:nvSpPr>
            <p:spPr bwMode="auto">
              <a:xfrm>
                <a:off x="2410" y="455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441" name="Rectangle 32"/>
              <p:cNvSpPr>
                <a:spLocks noChangeArrowheads="1"/>
              </p:cNvSpPr>
              <p:nvPr/>
            </p:nvSpPr>
            <p:spPr bwMode="auto">
              <a:xfrm>
                <a:off x="2410" y="476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8393" name="Group 33"/>
            <p:cNvGrpSpPr>
              <a:grpSpLocks/>
            </p:cNvGrpSpPr>
            <p:nvPr/>
          </p:nvGrpSpPr>
          <p:grpSpPr bwMode="auto">
            <a:xfrm>
              <a:off x="2620" y="2450"/>
              <a:ext cx="420" cy="2520"/>
              <a:chOff x="2200" y="2450"/>
              <a:chExt cx="420" cy="2520"/>
            </a:xfrm>
          </p:grpSpPr>
          <p:sp>
            <p:nvSpPr>
              <p:cNvPr id="8394" name="Rectangle 34"/>
              <p:cNvSpPr>
                <a:spLocks noChangeArrowheads="1"/>
              </p:cNvSpPr>
              <p:nvPr/>
            </p:nvSpPr>
            <p:spPr bwMode="auto">
              <a:xfrm>
                <a:off x="2200" y="245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395" name="Rectangle 35"/>
              <p:cNvSpPr>
                <a:spLocks noChangeArrowheads="1"/>
              </p:cNvSpPr>
              <p:nvPr/>
            </p:nvSpPr>
            <p:spPr bwMode="auto">
              <a:xfrm>
                <a:off x="2200" y="266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396" name="Rectangle 36"/>
              <p:cNvSpPr>
                <a:spLocks noChangeArrowheads="1"/>
              </p:cNvSpPr>
              <p:nvPr/>
            </p:nvSpPr>
            <p:spPr bwMode="auto">
              <a:xfrm>
                <a:off x="2200" y="287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397" name="Rectangle 37"/>
              <p:cNvSpPr>
                <a:spLocks noChangeArrowheads="1"/>
              </p:cNvSpPr>
              <p:nvPr/>
            </p:nvSpPr>
            <p:spPr bwMode="auto">
              <a:xfrm>
                <a:off x="2410" y="245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398" name="Rectangle 38"/>
              <p:cNvSpPr>
                <a:spLocks noChangeArrowheads="1"/>
              </p:cNvSpPr>
              <p:nvPr/>
            </p:nvSpPr>
            <p:spPr bwMode="auto">
              <a:xfrm>
                <a:off x="2410" y="266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399" name="Rectangle 39"/>
              <p:cNvSpPr>
                <a:spLocks noChangeArrowheads="1"/>
              </p:cNvSpPr>
              <p:nvPr/>
            </p:nvSpPr>
            <p:spPr bwMode="auto">
              <a:xfrm>
                <a:off x="2410" y="287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400" name="Rectangle 40"/>
              <p:cNvSpPr>
                <a:spLocks noChangeArrowheads="1"/>
              </p:cNvSpPr>
              <p:nvPr/>
            </p:nvSpPr>
            <p:spPr bwMode="auto">
              <a:xfrm>
                <a:off x="2200" y="308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401" name="Rectangle 41"/>
              <p:cNvSpPr>
                <a:spLocks noChangeArrowheads="1"/>
              </p:cNvSpPr>
              <p:nvPr/>
            </p:nvSpPr>
            <p:spPr bwMode="auto">
              <a:xfrm>
                <a:off x="2200" y="329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402" name="Rectangle 42"/>
              <p:cNvSpPr>
                <a:spLocks noChangeArrowheads="1"/>
              </p:cNvSpPr>
              <p:nvPr/>
            </p:nvSpPr>
            <p:spPr bwMode="auto">
              <a:xfrm>
                <a:off x="2200" y="350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403" name="Rectangle 43"/>
              <p:cNvSpPr>
                <a:spLocks noChangeArrowheads="1"/>
              </p:cNvSpPr>
              <p:nvPr/>
            </p:nvSpPr>
            <p:spPr bwMode="auto">
              <a:xfrm>
                <a:off x="2200" y="371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404" name="Rectangle 44"/>
              <p:cNvSpPr>
                <a:spLocks noChangeArrowheads="1"/>
              </p:cNvSpPr>
              <p:nvPr/>
            </p:nvSpPr>
            <p:spPr bwMode="auto">
              <a:xfrm>
                <a:off x="2410" y="308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405" name="Rectangle 45"/>
              <p:cNvSpPr>
                <a:spLocks noChangeArrowheads="1"/>
              </p:cNvSpPr>
              <p:nvPr/>
            </p:nvSpPr>
            <p:spPr bwMode="auto">
              <a:xfrm>
                <a:off x="2410" y="329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406" name="Rectangle 46"/>
              <p:cNvSpPr>
                <a:spLocks noChangeArrowheads="1"/>
              </p:cNvSpPr>
              <p:nvPr/>
            </p:nvSpPr>
            <p:spPr bwMode="auto">
              <a:xfrm>
                <a:off x="2410" y="350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407" name="Rectangle 47"/>
              <p:cNvSpPr>
                <a:spLocks noChangeArrowheads="1"/>
              </p:cNvSpPr>
              <p:nvPr/>
            </p:nvSpPr>
            <p:spPr bwMode="auto">
              <a:xfrm>
                <a:off x="2410" y="371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408" name="Rectangle 48"/>
              <p:cNvSpPr>
                <a:spLocks noChangeArrowheads="1"/>
              </p:cNvSpPr>
              <p:nvPr/>
            </p:nvSpPr>
            <p:spPr bwMode="auto">
              <a:xfrm>
                <a:off x="2200" y="392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409" name="Rectangle 49"/>
              <p:cNvSpPr>
                <a:spLocks noChangeArrowheads="1"/>
              </p:cNvSpPr>
              <p:nvPr/>
            </p:nvSpPr>
            <p:spPr bwMode="auto">
              <a:xfrm>
                <a:off x="2200" y="413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410" name="Rectangle 50"/>
              <p:cNvSpPr>
                <a:spLocks noChangeArrowheads="1"/>
              </p:cNvSpPr>
              <p:nvPr/>
            </p:nvSpPr>
            <p:spPr bwMode="auto">
              <a:xfrm>
                <a:off x="2200" y="434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411" name="Rectangle 51"/>
              <p:cNvSpPr>
                <a:spLocks noChangeArrowheads="1"/>
              </p:cNvSpPr>
              <p:nvPr/>
            </p:nvSpPr>
            <p:spPr bwMode="auto">
              <a:xfrm>
                <a:off x="2200" y="455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412" name="Rectangle 52"/>
              <p:cNvSpPr>
                <a:spLocks noChangeArrowheads="1"/>
              </p:cNvSpPr>
              <p:nvPr/>
            </p:nvSpPr>
            <p:spPr bwMode="auto">
              <a:xfrm>
                <a:off x="2200" y="476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413" name="Rectangle 53"/>
              <p:cNvSpPr>
                <a:spLocks noChangeArrowheads="1"/>
              </p:cNvSpPr>
              <p:nvPr/>
            </p:nvSpPr>
            <p:spPr bwMode="auto">
              <a:xfrm>
                <a:off x="2410" y="392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414" name="Rectangle 54"/>
              <p:cNvSpPr>
                <a:spLocks noChangeArrowheads="1"/>
              </p:cNvSpPr>
              <p:nvPr/>
            </p:nvSpPr>
            <p:spPr bwMode="auto">
              <a:xfrm>
                <a:off x="2410" y="413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415" name="Rectangle 55"/>
              <p:cNvSpPr>
                <a:spLocks noChangeArrowheads="1"/>
              </p:cNvSpPr>
              <p:nvPr/>
            </p:nvSpPr>
            <p:spPr bwMode="auto">
              <a:xfrm>
                <a:off x="2410" y="434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416" name="Rectangle 56"/>
              <p:cNvSpPr>
                <a:spLocks noChangeArrowheads="1"/>
              </p:cNvSpPr>
              <p:nvPr/>
            </p:nvSpPr>
            <p:spPr bwMode="auto">
              <a:xfrm>
                <a:off x="2410" y="455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417" name="Rectangle 57"/>
              <p:cNvSpPr>
                <a:spLocks noChangeArrowheads="1"/>
              </p:cNvSpPr>
              <p:nvPr/>
            </p:nvSpPr>
            <p:spPr bwMode="auto">
              <a:xfrm>
                <a:off x="2410" y="476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8200" name="Group 58"/>
          <p:cNvGrpSpPr>
            <a:grpSpLocks/>
          </p:cNvGrpSpPr>
          <p:nvPr/>
        </p:nvGrpSpPr>
        <p:grpSpPr bwMode="auto">
          <a:xfrm>
            <a:off x="457200" y="1084263"/>
            <a:ext cx="8259763" cy="5373687"/>
            <a:chOff x="2200" y="2450"/>
            <a:chExt cx="3360" cy="2520"/>
          </a:xfrm>
        </p:grpSpPr>
        <p:grpSp>
          <p:nvGrpSpPr>
            <p:cNvPr id="8239" name="Group 59"/>
            <p:cNvGrpSpPr>
              <a:grpSpLocks/>
            </p:cNvGrpSpPr>
            <p:nvPr/>
          </p:nvGrpSpPr>
          <p:grpSpPr bwMode="auto">
            <a:xfrm>
              <a:off x="2200" y="2450"/>
              <a:ext cx="840" cy="2520"/>
              <a:chOff x="2200" y="2450"/>
              <a:chExt cx="840" cy="2520"/>
            </a:xfrm>
          </p:grpSpPr>
          <p:grpSp>
            <p:nvGrpSpPr>
              <p:cNvPr id="8342" name="Group 60"/>
              <p:cNvGrpSpPr>
                <a:grpSpLocks/>
              </p:cNvGrpSpPr>
              <p:nvPr/>
            </p:nvGrpSpPr>
            <p:grpSpPr bwMode="auto">
              <a:xfrm>
                <a:off x="2200" y="2450"/>
                <a:ext cx="420" cy="2520"/>
                <a:chOff x="2200" y="2450"/>
                <a:chExt cx="420" cy="2520"/>
              </a:xfrm>
            </p:grpSpPr>
            <p:sp>
              <p:nvSpPr>
                <p:cNvPr id="8368" name="Rectangle 61"/>
                <p:cNvSpPr>
                  <a:spLocks noChangeArrowheads="1"/>
                </p:cNvSpPr>
                <p:nvPr/>
              </p:nvSpPr>
              <p:spPr bwMode="auto">
                <a:xfrm>
                  <a:off x="2200" y="24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69" name="Rectangle 62"/>
                <p:cNvSpPr>
                  <a:spLocks noChangeArrowheads="1"/>
                </p:cNvSpPr>
                <p:nvPr/>
              </p:nvSpPr>
              <p:spPr bwMode="auto">
                <a:xfrm>
                  <a:off x="2200" y="26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70" name="Rectangle 63"/>
                <p:cNvSpPr>
                  <a:spLocks noChangeArrowheads="1"/>
                </p:cNvSpPr>
                <p:nvPr/>
              </p:nvSpPr>
              <p:spPr bwMode="auto">
                <a:xfrm>
                  <a:off x="2200" y="287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71" name="Rectangle 64"/>
                <p:cNvSpPr>
                  <a:spLocks noChangeArrowheads="1"/>
                </p:cNvSpPr>
                <p:nvPr/>
              </p:nvSpPr>
              <p:spPr bwMode="auto">
                <a:xfrm>
                  <a:off x="2410" y="24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72" name="Rectangle 65"/>
                <p:cNvSpPr>
                  <a:spLocks noChangeArrowheads="1"/>
                </p:cNvSpPr>
                <p:nvPr/>
              </p:nvSpPr>
              <p:spPr bwMode="auto">
                <a:xfrm>
                  <a:off x="2410" y="26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73" name="Rectangle 66"/>
                <p:cNvSpPr>
                  <a:spLocks noChangeArrowheads="1"/>
                </p:cNvSpPr>
                <p:nvPr/>
              </p:nvSpPr>
              <p:spPr bwMode="auto">
                <a:xfrm>
                  <a:off x="2410" y="287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74" name="Rectangle 67"/>
                <p:cNvSpPr>
                  <a:spLocks noChangeArrowheads="1"/>
                </p:cNvSpPr>
                <p:nvPr/>
              </p:nvSpPr>
              <p:spPr bwMode="auto">
                <a:xfrm>
                  <a:off x="2200" y="308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75" name="Rectangle 68"/>
                <p:cNvSpPr>
                  <a:spLocks noChangeArrowheads="1"/>
                </p:cNvSpPr>
                <p:nvPr/>
              </p:nvSpPr>
              <p:spPr bwMode="auto">
                <a:xfrm>
                  <a:off x="2200" y="329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76" name="Rectangle 69"/>
                <p:cNvSpPr>
                  <a:spLocks noChangeArrowheads="1"/>
                </p:cNvSpPr>
                <p:nvPr/>
              </p:nvSpPr>
              <p:spPr bwMode="auto">
                <a:xfrm>
                  <a:off x="2200" y="350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77" name="Rectangle 70"/>
                <p:cNvSpPr>
                  <a:spLocks noChangeArrowheads="1"/>
                </p:cNvSpPr>
                <p:nvPr/>
              </p:nvSpPr>
              <p:spPr bwMode="auto">
                <a:xfrm>
                  <a:off x="2200" y="371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78" name="Rectangle 71"/>
                <p:cNvSpPr>
                  <a:spLocks noChangeArrowheads="1"/>
                </p:cNvSpPr>
                <p:nvPr/>
              </p:nvSpPr>
              <p:spPr bwMode="auto">
                <a:xfrm>
                  <a:off x="2410" y="308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79" name="Rectangle 72"/>
                <p:cNvSpPr>
                  <a:spLocks noChangeArrowheads="1"/>
                </p:cNvSpPr>
                <p:nvPr/>
              </p:nvSpPr>
              <p:spPr bwMode="auto">
                <a:xfrm>
                  <a:off x="2410" y="329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80" name="Rectangle 73"/>
                <p:cNvSpPr>
                  <a:spLocks noChangeArrowheads="1"/>
                </p:cNvSpPr>
                <p:nvPr/>
              </p:nvSpPr>
              <p:spPr bwMode="auto">
                <a:xfrm>
                  <a:off x="2410" y="350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81" name="Rectangle 74"/>
                <p:cNvSpPr>
                  <a:spLocks noChangeArrowheads="1"/>
                </p:cNvSpPr>
                <p:nvPr/>
              </p:nvSpPr>
              <p:spPr bwMode="auto">
                <a:xfrm>
                  <a:off x="2410" y="371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82" name="Rectangle 75"/>
                <p:cNvSpPr>
                  <a:spLocks noChangeArrowheads="1"/>
                </p:cNvSpPr>
                <p:nvPr/>
              </p:nvSpPr>
              <p:spPr bwMode="auto">
                <a:xfrm>
                  <a:off x="2200" y="392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83" name="Rectangle 76"/>
                <p:cNvSpPr>
                  <a:spLocks noChangeArrowheads="1"/>
                </p:cNvSpPr>
                <p:nvPr/>
              </p:nvSpPr>
              <p:spPr bwMode="auto">
                <a:xfrm>
                  <a:off x="2200" y="413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84" name="Rectangle 77"/>
                <p:cNvSpPr>
                  <a:spLocks noChangeArrowheads="1"/>
                </p:cNvSpPr>
                <p:nvPr/>
              </p:nvSpPr>
              <p:spPr bwMode="auto">
                <a:xfrm>
                  <a:off x="2200" y="434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85" name="Rectangle 78"/>
                <p:cNvSpPr>
                  <a:spLocks noChangeArrowheads="1"/>
                </p:cNvSpPr>
                <p:nvPr/>
              </p:nvSpPr>
              <p:spPr bwMode="auto">
                <a:xfrm>
                  <a:off x="2200" y="45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86" name="Rectangle 79"/>
                <p:cNvSpPr>
                  <a:spLocks noChangeArrowheads="1"/>
                </p:cNvSpPr>
                <p:nvPr/>
              </p:nvSpPr>
              <p:spPr bwMode="auto">
                <a:xfrm>
                  <a:off x="2200" y="47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87" name="Rectangle 80"/>
                <p:cNvSpPr>
                  <a:spLocks noChangeArrowheads="1"/>
                </p:cNvSpPr>
                <p:nvPr/>
              </p:nvSpPr>
              <p:spPr bwMode="auto">
                <a:xfrm>
                  <a:off x="2410" y="392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88" name="Rectangle 81"/>
                <p:cNvSpPr>
                  <a:spLocks noChangeArrowheads="1"/>
                </p:cNvSpPr>
                <p:nvPr/>
              </p:nvSpPr>
              <p:spPr bwMode="auto">
                <a:xfrm>
                  <a:off x="2410" y="413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89" name="Rectangle 82"/>
                <p:cNvSpPr>
                  <a:spLocks noChangeArrowheads="1"/>
                </p:cNvSpPr>
                <p:nvPr/>
              </p:nvSpPr>
              <p:spPr bwMode="auto">
                <a:xfrm>
                  <a:off x="2410" y="434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90" name="Rectangle 83"/>
                <p:cNvSpPr>
                  <a:spLocks noChangeArrowheads="1"/>
                </p:cNvSpPr>
                <p:nvPr/>
              </p:nvSpPr>
              <p:spPr bwMode="auto">
                <a:xfrm>
                  <a:off x="2410" y="45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91" name="Rectangle 84"/>
                <p:cNvSpPr>
                  <a:spLocks noChangeArrowheads="1"/>
                </p:cNvSpPr>
                <p:nvPr/>
              </p:nvSpPr>
              <p:spPr bwMode="auto">
                <a:xfrm>
                  <a:off x="2410" y="47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8343" name="Group 85"/>
              <p:cNvGrpSpPr>
                <a:grpSpLocks/>
              </p:cNvGrpSpPr>
              <p:nvPr/>
            </p:nvGrpSpPr>
            <p:grpSpPr bwMode="auto">
              <a:xfrm>
                <a:off x="2620" y="2450"/>
                <a:ext cx="420" cy="2520"/>
                <a:chOff x="2200" y="2450"/>
                <a:chExt cx="420" cy="2520"/>
              </a:xfrm>
            </p:grpSpPr>
            <p:sp>
              <p:nvSpPr>
                <p:cNvPr id="8344" name="Rectangle 86"/>
                <p:cNvSpPr>
                  <a:spLocks noChangeArrowheads="1"/>
                </p:cNvSpPr>
                <p:nvPr/>
              </p:nvSpPr>
              <p:spPr bwMode="auto">
                <a:xfrm>
                  <a:off x="2200" y="24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45" name="Rectangle 87"/>
                <p:cNvSpPr>
                  <a:spLocks noChangeArrowheads="1"/>
                </p:cNvSpPr>
                <p:nvPr/>
              </p:nvSpPr>
              <p:spPr bwMode="auto">
                <a:xfrm>
                  <a:off x="2200" y="26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46" name="Rectangle 88"/>
                <p:cNvSpPr>
                  <a:spLocks noChangeArrowheads="1"/>
                </p:cNvSpPr>
                <p:nvPr/>
              </p:nvSpPr>
              <p:spPr bwMode="auto">
                <a:xfrm>
                  <a:off x="2200" y="287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47" name="Rectangle 89"/>
                <p:cNvSpPr>
                  <a:spLocks noChangeArrowheads="1"/>
                </p:cNvSpPr>
                <p:nvPr/>
              </p:nvSpPr>
              <p:spPr bwMode="auto">
                <a:xfrm>
                  <a:off x="2410" y="24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48" name="Rectangle 90"/>
                <p:cNvSpPr>
                  <a:spLocks noChangeArrowheads="1"/>
                </p:cNvSpPr>
                <p:nvPr/>
              </p:nvSpPr>
              <p:spPr bwMode="auto">
                <a:xfrm>
                  <a:off x="2410" y="26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49" name="Rectangle 91"/>
                <p:cNvSpPr>
                  <a:spLocks noChangeArrowheads="1"/>
                </p:cNvSpPr>
                <p:nvPr/>
              </p:nvSpPr>
              <p:spPr bwMode="auto">
                <a:xfrm>
                  <a:off x="2410" y="287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50" name="Rectangle 92"/>
                <p:cNvSpPr>
                  <a:spLocks noChangeArrowheads="1"/>
                </p:cNvSpPr>
                <p:nvPr/>
              </p:nvSpPr>
              <p:spPr bwMode="auto">
                <a:xfrm>
                  <a:off x="2200" y="308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51" name="Rectangle 93"/>
                <p:cNvSpPr>
                  <a:spLocks noChangeArrowheads="1"/>
                </p:cNvSpPr>
                <p:nvPr/>
              </p:nvSpPr>
              <p:spPr bwMode="auto">
                <a:xfrm>
                  <a:off x="2200" y="329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52" name="Rectangle 94"/>
                <p:cNvSpPr>
                  <a:spLocks noChangeArrowheads="1"/>
                </p:cNvSpPr>
                <p:nvPr/>
              </p:nvSpPr>
              <p:spPr bwMode="auto">
                <a:xfrm>
                  <a:off x="2200" y="350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53" name="Rectangle 95"/>
                <p:cNvSpPr>
                  <a:spLocks noChangeArrowheads="1"/>
                </p:cNvSpPr>
                <p:nvPr/>
              </p:nvSpPr>
              <p:spPr bwMode="auto">
                <a:xfrm>
                  <a:off x="2200" y="371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54" name="Rectangle 96"/>
                <p:cNvSpPr>
                  <a:spLocks noChangeArrowheads="1"/>
                </p:cNvSpPr>
                <p:nvPr/>
              </p:nvSpPr>
              <p:spPr bwMode="auto">
                <a:xfrm>
                  <a:off x="2410" y="308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55" name="Rectangle 97"/>
                <p:cNvSpPr>
                  <a:spLocks noChangeArrowheads="1"/>
                </p:cNvSpPr>
                <p:nvPr/>
              </p:nvSpPr>
              <p:spPr bwMode="auto">
                <a:xfrm>
                  <a:off x="2410" y="329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56" name="Rectangle 98"/>
                <p:cNvSpPr>
                  <a:spLocks noChangeArrowheads="1"/>
                </p:cNvSpPr>
                <p:nvPr/>
              </p:nvSpPr>
              <p:spPr bwMode="auto">
                <a:xfrm>
                  <a:off x="2410" y="350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57" name="Rectangle 99"/>
                <p:cNvSpPr>
                  <a:spLocks noChangeArrowheads="1"/>
                </p:cNvSpPr>
                <p:nvPr/>
              </p:nvSpPr>
              <p:spPr bwMode="auto">
                <a:xfrm>
                  <a:off x="2410" y="371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58" name="Rectangle 100"/>
                <p:cNvSpPr>
                  <a:spLocks noChangeArrowheads="1"/>
                </p:cNvSpPr>
                <p:nvPr/>
              </p:nvSpPr>
              <p:spPr bwMode="auto">
                <a:xfrm>
                  <a:off x="2200" y="392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59" name="Rectangle 101"/>
                <p:cNvSpPr>
                  <a:spLocks noChangeArrowheads="1"/>
                </p:cNvSpPr>
                <p:nvPr/>
              </p:nvSpPr>
              <p:spPr bwMode="auto">
                <a:xfrm>
                  <a:off x="2200" y="413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60" name="Rectangle 102"/>
                <p:cNvSpPr>
                  <a:spLocks noChangeArrowheads="1"/>
                </p:cNvSpPr>
                <p:nvPr/>
              </p:nvSpPr>
              <p:spPr bwMode="auto">
                <a:xfrm>
                  <a:off x="2200" y="434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61" name="Rectangle 103"/>
                <p:cNvSpPr>
                  <a:spLocks noChangeArrowheads="1"/>
                </p:cNvSpPr>
                <p:nvPr/>
              </p:nvSpPr>
              <p:spPr bwMode="auto">
                <a:xfrm>
                  <a:off x="2200" y="45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62" name="Rectangle 104"/>
                <p:cNvSpPr>
                  <a:spLocks noChangeArrowheads="1"/>
                </p:cNvSpPr>
                <p:nvPr/>
              </p:nvSpPr>
              <p:spPr bwMode="auto">
                <a:xfrm>
                  <a:off x="2200" y="47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63" name="Rectangle 105"/>
                <p:cNvSpPr>
                  <a:spLocks noChangeArrowheads="1"/>
                </p:cNvSpPr>
                <p:nvPr/>
              </p:nvSpPr>
              <p:spPr bwMode="auto">
                <a:xfrm>
                  <a:off x="2410" y="392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64" name="Rectangle 106"/>
                <p:cNvSpPr>
                  <a:spLocks noChangeArrowheads="1"/>
                </p:cNvSpPr>
                <p:nvPr/>
              </p:nvSpPr>
              <p:spPr bwMode="auto">
                <a:xfrm>
                  <a:off x="2410" y="413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65" name="Rectangle 107"/>
                <p:cNvSpPr>
                  <a:spLocks noChangeArrowheads="1"/>
                </p:cNvSpPr>
                <p:nvPr/>
              </p:nvSpPr>
              <p:spPr bwMode="auto">
                <a:xfrm>
                  <a:off x="2410" y="434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66" name="Rectangle 108"/>
                <p:cNvSpPr>
                  <a:spLocks noChangeArrowheads="1"/>
                </p:cNvSpPr>
                <p:nvPr/>
              </p:nvSpPr>
              <p:spPr bwMode="auto">
                <a:xfrm>
                  <a:off x="2410" y="45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67" name="Rectangle 109"/>
                <p:cNvSpPr>
                  <a:spLocks noChangeArrowheads="1"/>
                </p:cNvSpPr>
                <p:nvPr/>
              </p:nvSpPr>
              <p:spPr bwMode="auto">
                <a:xfrm>
                  <a:off x="2410" y="47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grpSp>
          <p:nvGrpSpPr>
            <p:cNvPr id="8240" name="Group 110"/>
            <p:cNvGrpSpPr>
              <a:grpSpLocks/>
            </p:cNvGrpSpPr>
            <p:nvPr/>
          </p:nvGrpSpPr>
          <p:grpSpPr bwMode="auto">
            <a:xfrm>
              <a:off x="3880" y="2450"/>
              <a:ext cx="840" cy="2520"/>
              <a:chOff x="2200" y="2450"/>
              <a:chExt cx="840" cy="2520"/>
            </a:xfrm>
          </p:grpSpPr>
          <p:grpSp>
            <p:nvGrpSpPr>
              <p:cNvPr id="8292" name="Group 111"/>
              <p:cNvGrpSpPr>
                <a:grpSpLocks/>
              </p:cNvGrpSpPr>
              <p:nvPr/>
            </p:nvGrpSpPr>
            <p:grpSpPr bwMode="auto">
              <a:xfrm>
                <a:off x="2200" y="2450"/>
                <a:ext cx="420" cy="2520"/>
                <a:chOff x="2200" y="2450"/>
                <a:chExt cx="420" cy="2520"/>
              </a:xfrm>
            </p:grpSpPr>
            <p:sp>
              <p:nvSpPr>
                <p:cNvPr id="8318" name="Rectangle 112"/>
                <p:cNvSpPr>
                  <a:spLocks noChangeArrowheads="1"/>
                </p:cNvSpPr>
                <p:nvPr/>
              </p:nvSpPr>
              <p:spPr bwMode="auto">
                <a:xfrm>
                  <a:off x="2200" y="24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19" name="Rectangle 113"/>
                <p:cNvSpPr>
                  <a:spLocks noChangeArrowheads="1"/>
                </p:cNvSpPr>
                <p:nvPr/>
              </p:nvSpPr>
              <p:spPr bwMode="auto">
                <a:xfrm>
                  <a:off x="2200" y="26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20" name="Rectangle 114"/>
                <p:cNvSpPr>
                  <a:spLocks noChangeArrowheads="1"/>
                </p:cNvSpPr>
                <p:nvPr/>
              </p:nvSpPr>
              <p:spPr bwMode="auto">
                <a:xfrm>
                  <a:off x="2200" y="287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21" name="Rectangle 115"/>
                <p:cNvSpPr>
                  <a:spLocks noChangeArrowheads="1"/>
                </p:cNvSpPr>
                <p:nvPr/>
              </p:nvSpPr>
              <p:spPr bwMode="auto">
                <a:xfrm>
                  <a:off x="2410" y="24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22" name="Rectangle 116"/>
                <p:cNvSpPr>
                  <a:spLocks noChangeArrowheads="1"/>
                </p:cNvSpPr>
                <p:nvPr/>
              </p:nvSpPr>
              <p:spPr bwMode="auto">
                <a:xfrm>
                  <a:off x="2410" y="26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23" name="Rectangle 117"/>
                <p:cNvSpPr>
                  <a:spLocks noChangeArrowheads="1"/>
                </p:cNvSpPr>
                <p:nvPr/>
              </p:nvSpPr>
              <p:spPr bwMode="auto">
                <a:xfrm>
                  <a:off x="2410" y="287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24" name="Rectangle 118"/>
                <p:cNvSpPr>
                  <a:spLocks noChangeArrowheads="1"/>
                </p:cNvSpPr>
                <p:nvPr/>
              </p:nvSpPr>
              <p:spPr bwMode="auto">
                <a:xfrm>
                  <a:off x="2200" y="308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25" name="Rectangle 119"/>
                <p:cNvSpPr>
                  <a:spLocks noChangeArrowheads="1"/>
                </p:cNvSpPr>
                <p:nvPr/>
              </p:nvSpPr>
              <p:spPr bwMode="auto">
                <a:xfrm>
                  <a:off x="2200" y="329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26" name="Rectangle 120"/>
                <p:cNvSpPr>
                  <a:spLocks noChangeArrowheads="1"/>
                </p:cNvSpPr>
                <p:nvPr/>
              </p:nvSpPr>
              <p:spPr bwMode="auto">
                <a:xfrm>
                  <a:off x="2200" y="350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27" name="Rectangle 121"/>
                <p:cNvSpPr>
                  <a:spLocks noChangeArrowheads="1"/>
                </p:cNvSpPr>
                <p:nvPr/>
              </p:nvSpPr>
              <p:spPr bwMode="auto">
                <a:xfrm>
                  <a:off x="2200" y="371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28" name="Rectangle 122"/>
                <p:cNvSpPr>
                  <a:spLocks noChangeArrowheads="1"/>
                </p:cNvSpPr>
                <p:nvPr/>
              </p:nvSpPr>
              <p:spPr bwMode="auto">
                <a:xfrm>
                  <a:off x="2410" y="308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29" name="Rectangle 123"/>
                <p:cNvSpPr>
                  <a:spLocks noChangeArrowheads="1"/>
                </p:cNvSpPr>
                <p:nvPr/>
              </p:nvSpPr>
              <p:spPr bwMode="auto">
                <a:xfrm>
                  <a:off x="2410" y="329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30" name="Rectangle 124"/>
                <p:cNvSpPr>
                  <a:spLocks noChangeArrowheads="1"/>
                </p:cNvSpPr>
                <p:nvPr/>
              </p:nvSpPr>
              <p:spPr bwMode="auto">
                <a:xfrm>
                  <a:off x="2410" y="350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31" name="Rectangle 125"/>
                <p:cNvSpPr>
                  <a:spLocks noChangeArrowheads="1"/>
                </p:cNvSpPr>
                <p:nvPr/>
              </p:nvSpPr>
              <p:spPr bwMode="auto">
                <a:xfrm>
                  <a:off x="2410" y="371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32" name="Rectangle 126"/>
                <p:cNvSpPr>
                  <a:spLocks noChangeArrowheads="1"/>
                </p:cNvSpPr>
                <p:nvPr/>
              </p:nvSpPr>
              <p:spPr bwMode="auto">
                <a:xfrm>
                  <a:off x="2200" y="392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33" name="Rectangle 127"/>
                <p:cNvSpPr>
                  <a:spLocks noChangeArrowheads="1"/>
                </p:cNvSpPr>
                <p:nvPr/>
              </p:nvSpPr>
              <p:spPr bwMode="auto">
                <a:xfrm>
                  <a:off x="2200" y="413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34" name="Rectangle 128"/>
                <p:cNvSpPr>
                  <a:spLocks noChangeArrowheads="1"/>
                </p:cNvSpPr>
                <p:nvPr/>
              </p:nvSpPr>
              <p:spPr bwMode="auto">
                <a:xfrm>
                  <a:off x="2200" y="434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35" name="Rectangle 129"/>
                <p:cNvSpPr>
                  <a:spLocks noChangeArrowheads="1"/>
                </p:cNvSpPr>
                <p:nvPr/>
              </p:nvSpPr>
              <p:spPr bwMode="auto">
                <a:xfrm>
                  <a:off x="2200" y="45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36" name="Rectangle 130"/>
                <p:cNvSpPr>
                  <a:spLocks noChangeArrowheads="1"/>
                </p:cNvSpPr>
                <p:nvPr/>
              </p:nvSpPr>
              <p:spPr bwMode="auto">
                <a:xfrm>
                  <a:off x="2200" y="47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37" name="Rectangle 131"/>
                <p:cNvSpPr>
                  <a:spLocks noChangeArrowheads="1"/>
                </p:cNvSpPr>
                <p:nvPr/>
              </p:nvSpPr>
              <p:spPr bwMode="auto">
                <a:xfrm>
                  <a:off x="2410" y="392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38" name="Rectangle 132"/>
                <p:cNvSpPr>
                  <a:spLocks noChangeArrowheads="1"/>
                </p:cNvSpPr>
                <p:nvPr/>
              </p:nvSpPr>
              <p:spPr bwMode="auto">
                <a:xfrm>
                  <a:off x="2410" y="413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39" name="Rectangle 133"/>
                <p:cNvSpPr>
                  <a:spLocks noChangeArrowheads="1"/>
                </p:cNvSpPr>
                <p:nvPr/>
              </p:nvSpPr>
              <p:spPr bwMode="auto">
                <a:xfrm>
                  <a:off x="2410" y="434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40" name="Rectangle 134"/>
                <p:cNvSpPr>
                  <a:spLocks noChangeArrowheads="1"/>
                </p:cNvSpPr>
                <p:nvPr/>
              </p:nvSpPr>
              <p:spPr bwMode="auto">
                <a:xfrm>
                  <a:off x="2410" y="45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41" name="Rectangle 135"/>
                <p:cNvSpPr>
                  <a:spLocks noChangeArrowheads="1"/>
                </p:cNvSpPr>
                <p:nvPr/>
              </p:nvSpPr>
              <p:spPr bwMode="auto">
                <a:xfrm>
                  <a:off x="2410" y="47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8293" name="Group 136"/>
              <p:cNvGrpSpPr>
                <a:grpSpLocks/>
              </p:cNvGrpSpPr>
              <p:nvPr/>
            </p:nvGrpSpPr>
            <p:grpSpPr bwMode="auto">
              <a:xfrm>
                <a:off x="2620" y="2450"/>
                <a:ext cx="420" cy="2520"/>
                <a:chOff x="2200" y="2450"/>
                <a:chExt cx="420" cy="2520"/>
              </a:xfrm>
            </p:grpSpPr>
            <p:sp>
              <p:nvSpPr>
                <p:cNvPr id="8294" name="Rectangle 137"/>
                <p:cNvSpPr>
                  <a:spLocks noChangeArrowheads="1"/>
                </p:cNvSpPr>
                <p:nvPr/>
              </p:nvSpPr>
              <p:spPr bwMode="auto">
                <a:xfrm>
                  <a:off x="2200" y="24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95" name="Rectangle 138"/>
                <p:cNvSpPr>
                  <a:spLocks noChangeArrowheads="1"/>
                </p:cNvSpPr>
                <p:nvPr/>
              </p:nvSpPr>
              <p:spPr bwMode="auto">
                <a:xfrm>
                  <a:off x="2200" y="26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96" name="Rectangle 139"/>
                <p:cNvSpPr>
                  <a:spLocks noChangeArrowheads="1"/>
                </p:cNvSpPr>
                <p:nvPr/>
              </p:nvSpPr>
              <p:spPr bwMode="auto">
                <a:xfrm>
                  <a:off x="2200" y="287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97" name="Rectangle 140"/>
                <p:cNvSpPr>
                  <a:spLocks noChangeArrowheads="1"/>
                </p:cNvSpPr>
                <p:nvPr/>
              </p:nvSpPr>
              <p:spPr bwMode="auto">
                <a:xfrm>
                  <a:off x="2410" y="24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98" name="Rectangle 141"/>
                <p:cNvSpPr>
                  <a:spLocks noChangeArrowheads="1"/>
                </p:cNvSpPr>
                <p:nvPr/>
              </p:nvSpPr>
              <p:spPr bwMode="auto">
                <a:xfrm>
                  <a:off x="2410" y="26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99" name="Rectangle 142"/>
                <p:cNvSpPr>
                  <a:spLocks noChangeArrowheads="1"/>
                </p:cNvSpPr>
                <p:nvPr/>
              </p:nvSpPr>
              <p:spPr bwMode="auto">
                <a:xfrm>
                  <a:off x="2410" y="287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00" name="Rectangle 143"/>
                <p:cNvSpPr>
                  <a:spLocks noChangeArrowheads="1"/>
                </p:cNvSpPr>
                <p:nvPr/>
              </p:nvSpPr>
              <p:spPr bwMode="auto">
                <a:xfrm>
                  <a:off x="2200" y="308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01" name="Rectangle 144"/>
                <p:cNvSpPr>
                  <a:spLocks noChangeArrowheads="1"/>
                </p:cNvSpPr>
                <p:nvPr/>
              </p:nvSpPr>
              <p:spPr bwMode="auto">
                <a:xfrm>
                  <a:off x="2200" y="329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02" name="Rectangle 145"/>
                <p:cNvSpPr>
                  <a:spLocks noChangeArrowheads="1"/>
                </p:cNvSpPr>
                <p:nvPr/>
              </p:nvSpPr>
              <p:spPr bwMode="auto">
                <a:xfrm>
                  <a:off x="2200" y="350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03" name="Rectangle 146"/>
                <p:cNvSpPr>
                  <a:spLocks noChangeArrowheads="1"/>
                </p:cNvSpPr>
                <p:nvPr/>
              </p:nvSpPr>
              <p:spPr bwMode="auto">
                <a:xfrm>
                  <a:off x="2200" y="371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04" name="Rectangle 147"/>
                <p:cNvSpPr>
                  <a:spLocks noChangeArrowheads="1"/>
                </p:cNvSpPr>
                <p:nvPr/>
              </p:nvSpPr>
              <p:spPr bwMode="auto">
                <a:xfrm>
                  <a:off x="2410" y="308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05" name="Rectangle 148"/>
                <p:cNvSpPr>
                  <a:spLocks noChangeArrowheads="1"/>
                </p:cNvSpPr>
                <p:nvPr/>
              </p:nvSpPr>
              <p:spPr bwMode="auto">
                <a:xfrm>
                  <a:off x="2410" y="329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06" name="Rectangle 149"/>
                <p:cNvSpPr>
                  <a:spLocks noChangeArrowheads="1"/>
                </p:cNvSpPr>
                <p:nvPr/>
              </p:nvSpPr>
              <p:spPr bwMode="auto">
                <a:xfrm>
                  <a:off x="2410" y="350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07" name="Rectangle 150"/>
                <p:cNvSpPr>
                  <a:spLocks noChangeArrowheads="1"/>
                </p:cNvSpPr>
                <p:nvPr/>
              </p:nvSpPr>
              <p:spPr bwMode="auto">
                <a:xfrm>
                  <a:off x="2410" y="371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08" name="Rectangle 151"/>
                <p:cNvSpPr>
                  <a:spLocks noChangeArrowheads="1"/>
                </p:cNvSpPr>
                <p:nvPr/>
              </p:nvSpPr>
              <p:spPr bwMode="auto">
                <a:xfrm>
                  <a:off x="2200" y="392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09" name="Rectangle 152"/>
                <p:cNvSpPr>
                  <a:spLocks noChangeArrowheads="1"/>
                </p:cNvSpPr>
                <p:nvPr/>
              </p:nvSpPr>
              <p:spPr bwMode="auto">
                <a:xfrm>
                  <a:off x="2200" y="413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10" name="Rectangle 153"/>
                <p:cNvSpPr>
                  <a:spLocks noChangeArrowheads="1"/>
                </p:cNvSpPr>
                <p:nvPr/>
              </p:nvSpPr>
              <p:spPr bwMode="auto">
                <a:xfrm>
                  <a:off x="2200" y="434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11" name="Rectangle 154"/>
                <p:cNvSpPr>
                  <a:spLocks noChangeArrowheads="1"/>
                </p:cNvSpPr>
                <p:nvPr/>
              </p:nvSpPr>
              <p:spPr bwMode="auto">
                <a:xfrm>
                  <a:off x="2200" y="45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12" name="Rectangle 155"/>
                <p:cNvSpPr>
                  <a:spLocks noChangeArrowheads="1"/>
                </p:cNvSpPr>
                <p:nvPr/>
              </p:nvSpPr>
              <p:spPr bwMode="auto">
                <a:xfrm>
                  <a:off x="2200" y="47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13" name="Rectangle 156"/>
                <p:cNvSpPr>
                  <a:spLocks noChangeArrowheads="1"/>
                </p:cNvSpPr>
                <p:nvPr/>
              </p:nvSpPr>
              <p:spPr bwMode="auto">
                <a:xfrm>
                  <a:off x="2410" y="392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14" name="Rectangle 157"/>
                <p:cNvSpPr>
                  <a:spLocks noChangeArrowheads="1"/>
                </p:cNvSpPr>
                <p:nvPr/>
              </p:nvSpPr>
              <p:spPr bwMode="auto">
                <a:xfrm>
                  <a:off x="2410" y="413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15" name="Rectangle 158"/>
                <p:cNvSpPr>
                  <a:spLocks noChangeArrowheads="1"/>
                </p:cNvSpPr>
                <p:nvPr/>
              </p:nvSpPr>
              <p:spPr bwMode="auto">
                <a:xfrm>
                  <a:off x="2410" y="434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16" name="Rectangle 159"/>
                <p:cNvSpPr>
                  <a:spLocks noChangeArrowheads="1"/>
                </p:cNvSpPr>
                <p:nvPr/>
              </p:nvSpPr>
              <p:spPr bwMode="auto">
                <a:xfrm>
                  <a:off x="2410" y="45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17" name="Rectangle 160"/>
                <p:cNvSpPr>
                  <a:spLocks noChangeArrowheads="1"/>
                </p:cNvSpPr>
                <p:nvPr/>
              </p:nvSpPr>
              <p:spPr bwMode="auto">
                <a:xfrm>
                  <a:off x="2410" y="47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grpSp>
          <p:nvGrpSpPr>
            <p:cNvPr id="8241" name="Group 161"/>
            <p:cNvGrpSpPr>
              <a:grpSpLocks/>
            </p:cNvGrpSpPr>
            <p:nvPr/>
          </p:nvGrpSpPr>
          <p:grpSpPr bwMode="auto">
            <a:xfrm>
              <a:off x="4720" y="2450"/>
              <a:ext cx="840" cy="2520"/>
              <a:chOff x="2200" y="2450"/>
              <a:chExt cx="840" cy="2520"/>
            </a:xfrm>
          </p:grpSpPr>
          <p:grpSp>
            <p:nvGrpSpPr>
              <p:cNvPr id="8242" name="Group 162"/>
              <p:cNvGrpSpPr>
                <a:grpSpLocks/>
              </p:cNvGrpSpPr>
              <p:nvPr/>
            </p:nvGrpSpPr>
            <p:grpSpPr bwMode="auto">
              <a:xfrm>
                <a:off x="2200" y="2450"/>
                <a:ext cx="420" cy="2520"/>
                <a:chOff x="2200" y="2450"/>
                <a:chExt cx="420" cy="2520"/>
              </a:xfrm>
            </p:grpSpPr>
            <p:sp>
              <p:nvSpPr>
                <p:cNvPr id="8268" name="Rectangle 163"/>
                <p:cNvSpPr>
                  <a:spLocks noChangeArrowheads="1"/>
                </p:cNvSpPr>
                <p:nvPr/>
              </p:nvSpPr>
              <p:spPr bwMode="auto">
                <a:xfrm>
                  <a:off x="2200" y="24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69" name="Rectangle 164"/>
                <p:cNvSpPr>
                  <a:spLocks noChangeArrowheads="1"/>
                </p:cNvSpPr>
                <p:nvPr/>
              </p:nvSpPr>
              <p:spPr bwMode="auto">
                <a:xfrm>
                  <a:off x="2200" y="26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70" name="Rectangle 165"/>
                <p:cNvSpPr>
                  <a:spLocks noChangeArrowheads="1"/>
                </p:cNvSpPr>
                <p:nvPr/>
              </p:nvSpPr>
              <p:spPr bwMode="auto">
                <a:xfrm>
                  <a:off x="2200" y="287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71" name="Rectangle 166"/>
                <p:cNvSpPr>
                  <a:spLocks noChangeArrowheads="1"/>
                </p:cNvSpPr>
                <p:nvPr/>
              </p:nvSpPr>
              <p:spPr bwMode="auto">
                <a:xfrm>
                  <a:off x="2410" y="24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72" name="Rectangle 167"/>
                <p:cNvSpPr>
                  <a:spLocks noChangeArrowheads="1"/>
                </p:cNvSpPr>
                <p:nvPr/>
              </p:nvSpPr>
              <p:spPr bwMode="auto">
                <a:xfrm>
                  <a:off x="2410" y="26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73" name="Rectangle 168"/>
                <p:cNvSpPr>
                  <a:spLocks noChangeArrowheads="1"/>
                </p:cNvSpPr>
                <p:nvPr/>
              </p:nvSpPr>
              <p:spPr bwMode="auto">
                <a:xfrm>
                  <a:off x="2410" y="287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74" name="Rectangle 169"/>
                <p:cNvSpPr>
                  <a:spLocks noChangeArrowheads="1"/>
                </p:cNvSpPr>
                <p:nvPr/>
              </p:nvSpPr>
              <p:spPr bwMode="auto">
                <a:xfrm>
                  <a:off x="2200" y="308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75" name="Rectangle 170"/>
                <p:cNvSpPr>
                  <a:spLocks noChangeArrowheads="1"/>
                </p:cNvSpPr>
                <p:nvPr/>
              </p:nvSpPr>
              <p:spPr bwMode="auto">
                <a:xfrm>
                  <a:off x="2200" y="329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76" name="Rectangle 171"/>
                <p:cNvSpPr>
                  <a:spLocks noChangeArrowheads="1"/>
                </p:cNvSpPr>
                <p:nvPr/>
              </p:nvSpPr>
              <p:spPr bwMode="auto">
                <a:xfrm>
                  <a:off x="2200" y="350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77" name="Rectangle 172"/>
                <p:cNvSpPr>
                  <a:spLocks noChangeArrowheads="1"/>
                </p:cNvSpPr>
                <p:nvPr/>
              </p:nvSpPr>
              <p:spPr bwMode="auto">
                <a:xfrm>
                  <a:off x="2200" y="371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78" name="Rectangle 173"/>
                <p:cNvSpPr>
                  <a:spLocks noChangeArrowheads="1"/>
                </p:cNvSpPr>
                <p:nvPr/>
              </p:nvSpPr>
              <p:spPr bwMode="auto">
                <a:xfrm>
                  <a:off x="2410" y="308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79" name="Rectangle 174"/>
                <p:cNvSpPr>
                  <a:spLocks noChangeArrowheads="1"/>
                </p:cNvSpPr>
                <p:nvPr/>
              </p:nvSpPr>
              <p:spPr bwMode="auto">
                <a:xfrm>
                  <a:off x="2410" y="329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80" name="Rectangle 175"/>
                <p:cNvSpPr>
                  <a:spLocks noChangeArrowheads="1"/>
                </p:cNvSpPr>
                <p:nvPr/>
              </p:nvSpPr>
              <p:spPr bwMode="auto">
                <a:xfrm>
                  <a:off x="2410" y="350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81" name="Rectangle 176"/>
                <p:cNvSpPr>
                  <a:spLocks noChangeArrowheads="1"/>
                </p:cNvSpPr>
                <p:nvPr/>
              </p:nvSpPr>
              <p:spPr bwMode="auto">
                <a:xfrm>
                  <a:off x="2410" y="371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82" name="Rectangle 177"/>
                <p:cNvSpPr>
                  <a:spLocks noChangeArrowheads="1"/>
                </p:cNvSpPr>
                <p:nvPr/>
              </p:nvSpPr>
              <p:spPr bwMode="auto">
                <a:xfrm>
                  <a:off x="2200" y="392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83" name="Rectangle 178"/>
                <p:cNvSpPr>
                  <a:spLocks noChangeArrowheads="1"/>
                </p:cNvSpPr>
                <p:nvPr/>
              </p:nvSpPr>
              <p:spPr bwMode="auto">
                <a:xfrm>
                  <a:off x="2200" y="413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84" name="Rectangle 179"/>
                <p:cNvSpPr>
                  <a:spLocks noChangeArrowheads="1"/>
                </p:cNvSpPr>
                <p:nvPr/>
              </p:nvSpPr>
              <p:spPr bwMode="auto">
                <a:xfrm>
                  <a:off x="2200" y="434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85" name="Rectangle 180"/>
                <p:cNvSpPr>
                  <a:spLocks noChangeArrowheads="1"/>
                </p:cNvSpPr>
                <p:nvPr/>
              </p:nvSpPr>
              <p:spPr bwMode="auto">
                <a:xfrm>
                  <a:off x="2200" y="45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86" name="Rectangle 181"/>
                <p:cNvSpPr>
                  <a:spLocks noChangeArrowheads="1"/>
                </p:cNvSpPr>
                <p:nvPr/>
              </p:nvSpPr>
              <p:spPr bwMode="auto">
                <a:xfrm>
                  <a:off x="2200" y="47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87" name="Rectangle 182"/>
                <p:cNvSpPr>
                  <a:spLocks noChangeArrowheads="1"/>
                </p:cNvSpPr>
                <p:nvPr/>
              </p:nvSpPr>
              <p:spPr bwMode="auto">
                <a:xfrm>
                  <a:off x="2410" y="392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88" name="Rectangle 183"/>
                <p:cNvSpPr>
                  <a:spLocks noChangeArrowheads="1"/>
                </p:cNvSpPr>
                <p:nvPr/>
              </p:nvSpPr>
              <p:spPr bwMode="auto">
                <a:xfrm>
                  <a:off x="2410" y="413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89" name="Rectangle 184"/>
                <p:cNvSpPr>
                  <a:spLocks noChangeArrowheads="1"/>
                </p:cNvSpPr>
                <p:nvPr/>
              </p:nvSpPr>
              <p:spPr bwMode="auto">
                <a:xfrm>
                  <a:off x="2410" y="434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90" name="Rectangle 185"/>
                <p:cNvSpPr>
                  <a:spLocks noChangeArrowheads="1"/>
                </p:cNvSpPr>
                <p:nvPr/>
              </p:nvSpPr>
              <p:spPr bwMode="auto">
                <a:xfrm>
                  <a:off x="2410" y="45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91" name="Rectangle 186"/>
                <p:cNvSpPr>
                  <a:spLocks noChangeArrowheads="1"/>
                </p:cNvSpPr>
                <p:nvPr/>
              </p:nvSpPr>
              <p:spPr bwMode="auto">
                <a:xfrm>
                  <a:off x="2410" y="47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8243" name="Group 187"/>
              <p:cNvGrpSpPr>
                <a:grpSpLocks/>
              </p:cNvGrpSpPr>
              <p:nvPr/>
            </p:nvGrpSpPr>
            <p:grpSpPr bwMode="auto">
              <a:xfrm>
                <a:off x="2620" y="2450"/>
                <a:ext cx="420" cy="2520"/>
                <a:chOff x="2200" y="2450"/>
                <a:chExt cx="420" cy="2520"/>
              </a:xfrm>
            </p:grpSpPr>
            <p:sp>
              <p:nvSpPr>
                <p:cNvPr id="8244" name="Rectangle 188"/>
                <p:cNvSpPr>
                  <a:spLocks noChangeArrowheads="1"/>
                </p:cNvSpPr>
                <p:nvPr/>
              </p:nvSpPr>
              <p:spPr bwMode="auto">
                <a:xfrm>
                  <a:off x="2200" y="24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45" name="Rectangle 189"/>
                <p:cNvSpPr>
                  <a:spLocks noChangeArrowheads="1"/>
                </p:cNvSpPr>
                <p:nvPr/>
              </p:nvSpPr>
              <p:spPr bwMode="auto">
                <a:xfrm>
                  <a:off x="2200" y="26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46" name="Rectangle 190"/>
                <p:cNvSpPr>
                  <a:spLocks noChangeArrowheads="1"/>
                </p:cNvSpPr>
                <p:nvPr/>
              </p:nvSpPr>
              <p:spPr bwMode="auto">
                <a:xfrm>
                  <a:off x="2200" y="287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47" name="Rectangle 191"/>
                <p:cNvSpPr>
                  <a:spLocks noChangeArrowheads="1"/>
                </p:cNvSpPr>
                <p:nvPr/>
              </p:nvSpPr>
              <p:spPr bwMode="auto">
                <a:xfrm>
                  <a:off x="2410" y="24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48" name="Rectangle 192"/>
                <p:cNvSpPr>
                  <a:spLocks noChangeArrowheads="1"/>
                </p:cNvSpPr>
                <p:nvPr/>
              </p:nvSpPr>
              <p:spPr bwMode="auto">
                <a:xfrm>
                  <a:off x="2410" y="26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49" name="Rectangle 193"/>
                <p:cNvSpPr>
                  <a:spLocks noChangeArrowheads="1"/>
                </p:cNvSpPr>
                <p:nvPr/>
              </p:nvSpPr>
              <p:spPr bwMode="auto">
                <a:xfrm>
                  <a:off x="2410" y="287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50" name="Rectangle 194"/>
                <p:cNvSpPr>
                  <a:spLocks noChangeArrowheads="1"/>
                </p:cNvSpPr>
                <p:nvPr/>
              </p:nvSpPr>
              <p:spPr bwMode="auto">
                <a:xfrm>
                  <a:off x="2200" y="308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51" name="Rectangle 195"/>
                <p:cNvSpPr>
                  <a:spLocks noChangeArrowheads="1"/>
                </p:cNvSpPr>
                <p:nvPr/>
              </p:nvSpPr>
              <p:spPr bwMode="auto">
                <a:xfrm>
                  <a:off x="2200" y="329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52" name="Rectangle 196"/>
                <p:cNvSpPr>
                  <a:spLocks noChangeArrowheads="1"/>
                </p:cNvSpPr>
                <p:nvPr/>
              </p:nvSpPr>
              <p:spPr bwMode="auto">
                <a:xfrm>
                  <a:off x="2200" y="350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53" name="Rectangle 197"/>
                <p:cNvSpPr>
                  <a:spLocks noChangeArrowheads="1"/>
                </p:cNvSpPr>
                <p:nvPr/>
              </p:nvSpPr>
              <p:spPr bwMode="auto">
                <a:xfrm>
                  <a:off x="2200" y="371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54" name="Rectangle 198"/>
                <p:cNvSpPr>
                  <a:spLocks noChangeArrowheads="1"/>
                </p:cNvSpPr>
                <p:nvPr/>
              </p:nvSpPr>
              <p:spPr bwMode="auto">
                <a:xfrm>
                  <a:off x="2410" y="308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55" name="Rectangle 199"/>
                <p:cNvSpPr>
                  <a:spLocks noChangeArrowheads="1"/>
                </p:cNvSpPr>
                <p:nvPr/>
              </p:nvSpPr>
              <p:spPr bwMode="auto">
                <a:xfrm>
                  <a:off x="2410" y="329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56" name="Rectangle 200"/>
                <p:cNvSpPr>
                  <a:spLocks noChangeArrowheads="1"/>
                </p:cNvSpPr>
                <p:nvPr/>
              </p:nvSpPr>
              <p:spPr bwMode="auto">
                <a:xfrm>
                  <a:off x="2410" y="350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57" name="Rectangle 201"/>
                <p:cNvSpPr>
                  <a:spLocks noChangeArrowheads="1"/>
                </p:cNvSpPr>
                <p:nvPr/>
              </p:nvSpPr>
              <p:spPr bwMode="auto">
                <a:xfrm>
                  <a:off x="2410" y="371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58" name="Rectangle 202"/>
                <p:cNvSpPr>
                  <a:spLocks noChangeArrowheads="1"/>
                </p:cNvSpPr>
                <p:nvPr/>
              </p:nvSpPr>
              <p:spPr bwMode="auto">
                <a:xfrm>
                  <a:off x="2200" y="392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59" name="Rectangle 203"/>
                <p:cNvSpPr>
                  <a:spLocks noChangeArrowheads="1"/>
                </p:cNvSpPr>
                <p:nvPr/>
              </p:nvSpPr>
              <p:spPr bwMode="auto">
                <a:xfrm>
                  <a:off x="2200" y="413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60" name="Rectangle 204"/>
                <p:cNvSpPr>
                  <a:spLocks noChangeArrowheads="1"/>
                </p:cNvSpPr>
                <p:nvPr/>
              </p:nvSpPr>
              <p:spPr bwMode="auto">
                <a:xfrm>
                  <a:off x="2200" y="434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61" name="Rectangle 205"/>
                <p:cNvSpPr>
                  <a:spLocks noChangeArrowheads="1"/>
                </p:cNvSpPr>
                <p:nvPr/>
              </p:nvSpPr>
              <p:spPr bwMode="auto">
                <a:xfrm>
                  <a:off x="2200" y="45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62" name="Rectangle 206"/>
                <p:cNvSpPr>
                  <a:spLocks noChangeArrowheads="1"/>
                </p:cNvSpPr>
                <p:nvPr/>
              </p:nvSpPr>
              <p:spPr bwMode="auto">
                <a:xfrm>
                  <a:off x="2200" y="47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63" name="Rectangle 207"/>
                <p:cNvSpPr>
                  <a:spLocks noChangeArrowheads="1"/>
                </p:cNvSpPr>
                <p:nvPr/>
              </p:nvSpPr>
              <p:spPr bwMode="auto">
                <a:xfrm>
                  <a:off x="2410" y="392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64" name="Rectangle 208"/>
                <p:cNvSpPr>
                  <a:spLocks noChangeArrowheads="1"/>
                </p:cNvSpPr>
                <p:nvPr/>
              </p:nvSpPr>
              <p:spPr bwMode="auto">
                <a:xfrm>
                  <a:off x="2410" y="413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65" name="Rectangle 209"/>
                <p:cNvSpPr>
                  <a:spLocks noChangeArrowheads="1"/>
                </p:cNvSpPr>
                <p:nvPr/>
              </p:nvSpPr>
              <p:spPr bwMode="auto">
                <a:xfrm>
                  <a:off x="2410" y="434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66" name="Rectangle 210"/>
                <p:cNvSpPr>
                  <a:spLocks noChangeArrowheads="1"/>
                </p:cNvSpPr>
                <p:nvPr/>
              </p:nvSpPr>
              <p:spPr bwMode="auto">
                <a:xfrm>
                  <a:off x="2410" y="45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67" name="Rectangle 211"/>
                <p:cNvSpPr>
                  <a:spLocks noChangeArrowheads="1"/>
                </p:cNvSpPr>
                <p:nvPr/>
              </p:nvSpPr>
              <p:spPr bwMode="auto">
                <a:xfrm>
                  <a:off x="2410" y="47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8201" name="Line 212"/>
          <p:cNvSpPr>
            <a:spLocks noChangeShapeType="1"/>
          </p:cNvSpPr>
          <p:nvPr/>
        </p:nvSpPr>
        <p:spPr bwMode="auto">
          <a:xfrm flipV="1">
            <a:off x="4587875" y="1104900"/>
            <a:ext cx="0" cy="53530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02" name="Text Box 213"/>
          <p:cNvSpPr txBox="1">
            <a:spLocks noChangeArrowheads="1"/>
          </p:cNvSpPr>
          <p:nvPr/>
        </p:nvSpPr>
        <p:spPr bwMode="auto">
          <a:xfrm>
            <a:off x="5467350" y="3790950"/>
            <a:ext cx="239713" cy="34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b="1"/>
              <a:t>2</a:t>
            </a:r>
            <a:endParaRPr lang="ru-RU" b="1"/>
          </a:p>
        </p:txBody>
      </p:sp>
      <p:sp>
        <p:nvSpPr>
          <p:cNvPr id="6358" name="Text Box 214"/>
          <p:cNvSpPr txBox="1">
            <a:spLocks noChangeArrowheads="1"/>
          </p:cNvSpPr>
          <p:nvPr/>
        </p:nvSpPr>
        <p:spPr bwMode="auto">
          <a:xfrm>
            <a:off x="5105400" y="2057400"/>
            <a:ext cx="2952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r>
              <a:rPr lang="ru-RU" b="1" i="1" dirty="0">
                <a:solidFill>
                  <a:schemeClr val="tx2">
                    <a:lumMod val="75000"/>
                  </a:schemeClr>
                </a:solidFill>
              </a:rPr>
              <a:t>A</a:t>
            </a:r>
          </a:p>
        </p:txBody>
      </p:sp>
      <p:sp>
        <p:nvSpPr>
          <p:cNvPr id="8204" name="Text Box 215"/>
          <p:cNvSpPr txBox="1">
            <a:spLocks noChangeArrowheads="1"/>
          </p:cNvSpPr>
          <p:nvPr/>
        </p:nvSpPr>
        <p:spPr bwMode="auto">
          <a:xfrm>
            <a:off x="4552950" y="3748088"/>
            <a:ext cx="304800" cy="347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b="1">
                <a:solidFill>
                  <a:schemeClr val="bg1"/>
                </a:solidFill>
              </a:rPr>
              <a:t>0</a:t>
            </a:r>
            <a:endParaRPr lang="ru-RU" b="1">
              <a:solidFill>
                <a:schemeClr val="bg1"/>
              </a:solidFill>
            </a:endParaRPr>
          </a:p>
        </p:txBody>
      </p:sp>
      <p:sp>
        <p:nvSpPr>
          <p:cNvPr id="8205" name="Text Box 216"/>
          <p:cNvSpPr txBox="1">
            <a:spLocks noChangeArrowheads="1"/>
          </p:cNvSpPr>
          <p:nvPr/>
        </p:nvSpPr>
        <p:spPr bwMode="auto">
          <a:xfrm>
            <a:off x="4267200" y="990600"/>
            <a:ext cx="4143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b="1" i="1"/>
              <a:t>y</a:t>
            </a:r>
          </a:p>
        </p:txBody>
      </p:sp>
      <p:sp>
        <p:nvSpPr>
          <p:cNvPr id="8206" name="Text Box 217"/>
          <p:cNvSpPr txBox="1">
            <a:spLocks noChangeArrowheads="1"/>
          </p:cNvSpPr>
          <p:nvPr/>
        </p:nvSpPr>
        <p:spPr bwMode="auto">
          <a:xfrm>
            <a:off x="8429625" y="3857625"/>
            <a:ext cx="315913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b="1" i="1"/>
              <a:t>x</a:t>
            </a:r>
          </a:p>
        </p:txBody>
      </p:sp>
      <p:sp>
        <p:nvSpPr>
          <p:cNvPr id="8207" name="Oval 218"/>
          <p:cNvSpPr>
            <a:spLocks noChangeArrowheads="1"/>
          </p:cNvSpPr>
          <p:nvPr/>
        </p:nvSpPr>
        <p:spPr bwMode="auto">
          <a:xfrm>
            <a:off x="5056188" y="5067300"/>
            <a:ext cx="136525" cy="12065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363" name="Text Box 219"/>
          <p:cNvSpPr txBox="1">
            <a:spLocks noChangeArrowheads="1"/>
          </p:cNvSpPr>
          <p:nvPr/>
        </p:nvSpPr>
        <p:spPr bwMode="auto">
          <a:xfrm>
            <a:off x="5029200" y="4648200"/>
            <a:ext cx="414338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r>
              <a:rPr lang="ru-RU" b="1" i="1" dirty="0">
                <a:solidFill>
                  <a:schemeClr val="tx2">
                    <a:lumMod val="75000"/>
                  </a:schemeClr>
                </a:solidFill>
              </a:rPr>
              <a:t>C</a:t>
            </a:r>
          </a:p>
        </p:txBody>
      </p:sp>
      <p:sp>
        <p:nvSpPr>
          <p:cNvPr id="6364" name="Text Box 220"/>
          <p:cNvSpPr txBox="1">
            <a:spLocks noChangeArrowheads="1"/>
          </p:cNvSpPr>
          <p:nvPr/>
        </p:nvSpPr>
        <p:spPr bwMode="auto">
          <a:xfrm>
            <a:off x="1676400" y="28194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r>
              <a:rPr lang="ru-RU" b="1" i="1" dirty="0">
                <a:solidFill>
                  <a:schemeClr val="tx2">
                    <a:lumMod val="75000"/>
                  </a:schemeClr>
                </a:solidFill>
              </a:rPr>
              <a:t>G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365" name="Text Box 221"/>
          <p:cNvSpPr txBox="1">
            <a:spLocks noChangeArrowheads="1"/>
          </p:cNvSpPr>
          <p:nvPr/>
        </p:nvSpPr>
        <p:spPr bwMode="auto">
          <a:xfrm>
            <a:off x="4648200" y="2514600"/>
            <a:ext cx="427038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r>
              <a:rPr lang="ru-RU" b="1" i="1" dirty="0">
                <a:solidFill>
                  <a:schemeClr val="tx2">
                    <a:lumMod val="75000"/>
                  </a:schemeClr>
                </a:solidFill>
              </a:rPr>
              <a:t>B</a:t>
            </a:r>
          </a:p>
        </p:txBody>
      </p:sp>
      <p:sp>
        <p:nvSpPr>
          <p:cNvPr id="6366" name="Text Box 222"/>
          <p:cNvSpPr txBox="1">
            <a:spLocks noChangeArrowheads="1"/>
          </p:cNvSpPr>
          <p:nvPr/>
        </p:nvSpPr>
        <p:spPr bwMode="auto">
          <a:xfrm>
            <a:off x="7010400" y="3286125"/>
            <a:ext cx="431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r>
              <a:rPr lang="ru-RU" b="1" i="1" dirty="0">
                <a:solidFill>
                  <a:schemeClr val="tx2">
                    <a:lumMod val="75000"/>
                  </a:schemeClr>
                </a:solidFill>
              </a:rPr>
              <a:t>E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367" name="Text Box 223"/>
          <p:cNvSpPr txBox="1">
            <a:spLocks noChangeArrowheads="1"/>
          </p:cNvSpPr>
          <p:nvPr/>
        </p:nvSpPr>
        <p:spPr bwMode="auto">
          <a:xfrm>
            <a:off x="3657600" y="5562600"/>
            <a:ext cx="503238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r>
              <a:rPr lang="ru-RU" b="1" i="1" dirty="0">
                <a:solidFill>
                  <a:schemeClr val="tx2">
                    <a:lumMod val="75000"/>
                  </a:schemeClr>
                </a:solidFill>
              </a:rPr>
              <a:t>F</a:t>
            </a:r>
          </a:p>
        </p:txBody>
      </p:sp>
      <p:sp>
        <p:nvSpPr>
          <p:cNvPr id="6368" name="Text Box 224"/>
          <p:cNvSpPr txBox="1">
            <a:spLocks noChangeArrowheads="1"/>
          </p:cNvSpPr>
          <p:nvPr/>
        </p:nvSpPr>
        <p:spPr bwMode="auto">
          <a:xfrm>
            <a:off x="4724400" y="5181600"/>
            <a:ext cx="390525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r>
              <a:rPr lang="ru-RU" b="1" i="1" dirty="0">
                <a:solidFill>
                  <a:schemeClr val="tx2">
                    <a:lumMod val="75000"/>
                  </a:schemeClr>
                </a:solidFill>
              </a:rPr>
              <a:t>D</a:t>
            </a:r>
          </a:p>
        </p:txBody>
      </p:sp>
      <p:sp>
        <p:nvSpPr>
          <p:cNvPr id="8214" name="Oval 225"/>
          <p:cNvSpPr>
            <a:spLocks noChangeArrowheads="1"/>
          </p:cNvSpPr>
          <p:nvPr/>
        </p:nvSpPr>
        <p:spPr bwMode="auto">
          <a:xfrm>
            <a:off x="4019550" y="5929313"/>
            <a:ext cx="136525" cy="119062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15" name="Oval 226"/>
          <p:cNvSpPr>
            <a:spLocks noChangeArrowheads="1"/>
          </p:cNvSpPr>
          <p:nvPr/>
        </p:nvSpPr>
        <p:spPr bwMode="auto">
          <a:xfrm>
            <a:off x="1946275" y="3275013"/>
            <a:ext cx="136525" cy="12065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16" name="Oval 227"/>
          <p:cNvSpPr>
            <a:spLocks noChangeArrowheads="1"/>
          </p:cNvSpPr>
          <p:nvPr/>
        </p:nvSpPr>
        <p:spPr bwMode="auto">
          <a:xfrm>
            <a:off x="5026025" y="2389188"/>
            <a:ext cx="136525" cy="117475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17" name="Oval 228"/>
          <p:cNvSpPr>
            <a:spLocks noChangeArrowheads="1"/>
          </p:cNvSpPr>
          <p:nvPr/>
        </p:nvSpPr>
        <p:spPr bwMode="auto">
          <a:xfrm>
            <a:off x="5541963" y="3713163"/>
            <a:ext cx="138112" cy="11747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18" name="Oval 229"/>
          <p:cNvSpPr>
            <a:spLocks noChangeArrowheads="1"/>
          </p:cNvSpPr>
          <p:nvPr/>
        </p:nvSpPr>
        <p:spPr bwMode="auto">
          <a:xfrm>
            <a:off x="6567488" y="3713163"/>
            <a:ext cx="141287" cy="11747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19" name="Oval 230"/>
          <p:cNvSpPr>
            <a:spLocks noChangeArrowheads="1"/>
          </p:cNvSpPr>
          <p:nvPr/>
        </p:nvSpPr>
        <p:spPr bwMode="auto">
          <a:xfrm>
            <a:off x="3481388" y="3695700"/>
            <a:ext cx="136525" cy="1206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20" name="Oval 231"/>
          <p:cNvSpPr>
            <a:spLocks noChangeArrowheads="1"/>
          </p:cNvSpPr>
          <p:nvPr/>
        </p:nvSpPr>
        <p:spPr bwMode="auto">
          <a:xfrm>
            <a:off x="4502150" y="4559300"/>
            <a:ext cx="146050" cy="16827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21" name="Oval 232"/>
          <p:cNvSpPr>
            <a:spLocks noChangeArrowheads="1"/>
          </p:cNvSpPr>
          <p:nvPr/>
        </p:nvSpPr>
        <p:spPr bwMode="auto">
          <a:xfrm>
            <a:off x="4521200" y="2803525"/>
            <a:ext cx="136525" cy="12065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22" name="Oval 233"/>
          <p:cNvSpPr>
            <a:spLocks noChangeArrowheads="1"/>
          </p:cNvSpPr>
          <p:nvPr/>
        </p:nvSpPr>
        <p:spPr bwMode="auto">
          <a:xfrm>
            <a:off x="4524375" y="1893888"/>
            <a:ext cx="136525" cy="1206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23" name="Oval 234"/>
          <p:cNvSpPr>
            <a:spLocks noChangeArrowheads="1"/>
          </p:cNvSpPr>
          <p:nvPr/>
        </p:nvSpPr>
        <p:spPr bwMode="auto">
          <a:xfrm>
            <a:off x="1425575" y="3713163"/>
            <a:ext cx="136525" cy="117475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24" name="Oval 235"/>
          <p:cNvSpPr>
            <a:spLocks noChangeArrowheads="1"/>
          </p:cNvSpPr>
          <p:nvPr/>
        </p:nvSpPr>
        <p:spPr bwMode="auto">
          <a:xfrm>
            <a:off x="4505325" y="5502275"/>
            <a:ext cx="136525" cy="12065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25" name="Oval 236"/>
          <p:cNvSpPr>
            <a:spLocks noChangeArrowheads="1"/>
          </p:cNvSpPr>
          <p:nvPr/>
        </p:nvSpPr>
        <p:spPr bwMode="auto">
          <a:xfrm>
            <a:off x="7104063" y="3643313"/>
            <a:ext cx="111125" cy="187325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26" name="Oval 237"/>
          <p:cNvSpPr>
            <a:spLocks noChangeArrowheads="1"/>
          </p:cNvSpPr>
          <p:nvPr/>
        </p:nvSpPr>
        <p:spPr bwMode="auto">
          <a:xfrm>
            <a:off x="4521200" y="3249613"/>
            <a:ext cx="139700" cy="11747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382" name="Text Box 238"/>
          <p:cNvSpPr txBox="1">
            <a:spLocks noChangeArrowheads="1"/>
          </p:cNvSpPr>
          <p:nvPr/>
        </p:nvSpPr>
        <p:spPr bwMode="auto">
          <a:xfrm>
            <a:off x="1500188" y="3786188"/>
            <a:ext cx="446087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r>
              <a:rPr lang="ru-RU" b="1" i="1" dirty="0">
                <a:solidFill>
                  <a:schemeClr val="tx2">
                    <a:lumMod val="75000"/>
                  </a:schemeClr>
                </a:solidFill>
              </a:rPr>
              <a:t>H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228" name="Oval 239"/>
          <p:cNvSpPr>
            <a:spLocks noChangeArrowheads="1"/>
          </p:cNvSpPr>
          <p:nvPr/>
        </p:nvSpPr>
        <p:spPr bwMode="auto">
          <a:xfrm>
            <a:off x="4510088" y="3702050"/>
            <a:ext cx="139700" cy="1190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384" name="Text Box 240"/>
          <p:cNvSpPr txBox="1">
            <a:spLocks noChangeArrowheads="1"/>
          </p:cNvSpPr>
          <p:nvPr/>
        </p:nvSpPr>
        <p:spPr bwMode="auto">
          <a:xfrm>
            <a:off x="1866900" y="-26988"/>
            <a:ext cx="6089650" cy="938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200" b="1">
                <a:solidFill>
                  <a:srgbClr val="C00000"/>
                </a:solidFill>
              </a:rPr>
              <a:t>Нокталарның координаталарын языгыз. </a:t>
            </a:r>
            <a:endParaRPr lang="en-US" sz="2200" b="1">
              <a:solidFill>
                <a:srgbClr val="C00000"/>
              </a:solidFill>
            </a:endParaRPr>
          </a:p>
          <a:p>
            <a:pPr eaLnBrk="1" hangingPunct="1">
              <a:spcBef>
                <a:spcPct val="50000"/>
              </a:spcBef>
            </a:pPr>
            <a:r>
              <a:rPr lang="ru-RU" sz="2200" b="1">
                <a:solidFill>
                  <a:srgbClr val="C00000"/>
                </a:solidFill>
              </a:rPr>
              <a:t>Абсциссасын һәм ординатасын әйтегез.</a:t>
            </a:r>
          </a:p>
        </p:txBody>
      </p:sp>
      <p:sp>
        <p:nvSpPr>
          <p:cNvPr id="6385" name="Rectangle 241"/>
          <p:cNvSpPr>
            <a:spLocks noChangeArrowheads="1"/>
          </p:cNvSpPr>
          <p:nvPr/>
        </p:nvSpPr>
        <p:spPr bwMode="auto">
          <a:xfrm>
            <a:off x="0" y="4419600"/>
            <a:ext cx="3352800" cy="2133600"/>
          </a:xfrm>
          <a:prstGeom prst="rect">
            <a:avLst/>
          </a:prstGeom>
          <a:solidFill>
            <a:srgbClr val="0033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386" name="Text Box 242"/>
          <p:cNvSpPr txBox="1">
            <a:spLocks noChangeArrowheads="1"/>
          </p:cNvSpPr>
          <p:nvPr/>
        </p:nvSpPr>
        <p:spPr bwMode="auto">
          <a:xfrm>
            <a:off x="304800" y="45720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i="1">
                <a:solidFill>
                  <a:schemeClr val="bg1"/>
                </a:solidFill>
              </a:rPr>
              <a:t>A</a:t>
            </a:r>
            <a:r>
              <a:rPr lang="en-US" b="1">
                <a:solidFill>
                  <a:schemeClr val="bg1"/>
                </a:solidFill>
              </a:rPr>
              <a:t> (1; 3);</a:t>
            </a:r>
            <a:endParaRPr lang="ru-RU" b="1">
              <a:solidFill>
                <a:schemeClr val="bg1"/>
              </a:solidFill>
            </a:endParaRPr>
          </a:p>
        </p:txBody>
      </p:sp>
      <p:sp>
        <p:nvSpPr>
          <p:cNvPr id="6387" name="Text Box 243"/>
          <p:cNvSpPr txBox="1">
            <a:spLocks noChangeArrowheads="1"/>
          </p:cNvSpPr>
          <p:nvPr/>
        </p:nvSpPr>
        <p:spPr bwMode="auto">
          <a:xfrm>
            <a:off x="304800" y="50546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i="1">
                <a:solidFill>
                  <a:schemeClr val="bg1"/>
                </a:solidFill>
              </a:rPr>
              <a:t>B</a:t>
            </a:r>
            <a:r>
              <a:rPr lang="en-US" b="1">
                <a:solidFill>
                  <a:schemeClr val="bg1"/>
                </a:solidFill>
              </a:rPr>
              <a:t> (0; 2);</a:t>
            </a:r>
            <a:endParaRPr lang="ru-RU" b="1">
              <a:solidFill>
                <a:schemeClr val="bg1"/>
              </a:solidFill>
            </a:endParaRPr>
          </a:p>
        </p:txBody>
      </p:sp>
      <p:sp>
        <p:nvSpPr>
          <p:cNvPr id="6388" name="Text Box 244"/>
          <p:cNvSpPr txBox="1">
            <a:spLocks noChangeArrowheads="1"/>
          </p:cNvSpPr>
          <p:nvPr/>
        </p:nvSpPr>
        <p:spPr bwMode="auto">
          <a:xfrm>
            <a:off x="304800" y="55372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i="1">
                <a:solidFill>
                  <a:schemeClr val="bg1"/>
                </a:solidFill>
              </a:rPr>
              <a:t>C</a:t>
            </a:r>
            <a:r>
              <a:rPr lang="en-US" b="1">
                <a:solidFill>
                  <a:schemeClr val="bg1"/>
                </a:solidFill>
              </a:rPr>
              <a:t> (1; -3);</a:t>
            </a:r>
            <a:endParaRPr lang="ru-RU" b="1">
              <a:solidFill>
                <a:schemeClr val="bg1"/>
              </a:solidFill>
            </a:endParaRPr>
          </a:p>
        </p:txBody>
      </p:sp>
      <p:sp>
        <p:nvSpPr>
          <p:cNvPr id="6389" name="Text Box 245"/>
          <p:cNvSpPr txBox="1">
            <a:spLocks noChangeArrowheads="1"/>
          </p:cNvSpPr>
          <p:nvPr/>
        </p:nvSpPr>
        <p:spPr bwMode="auto">
          <a:xfrm>
            <a:off x="304800" y="60198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i="1">
                <a:solidFill>
                  <a:schemeClr val="bg1"/>
                </a:solidFill>
              </a:rPr>
              <a:t>D</a:t>
            </a:r>
            <a:r>
              <a:rPr lang="en-US" b="1">
                <a:solidFill>
                  <a:schemeClr val="bg1"/>
                </a:solidFill>
              </a:rPr>
              <a:t> (0; -4);</a:t>
            </a:r>
            <a:endParaRPr lang="ru-RU" b="1">
              <a:solidFill>
                <a:schemeClr val="bg1"/>
              </a:solidFill>
            </a:endParaRPr>
          </a:p>
        </p:txBody>
      </p:sp>
      <p:sp>
        <p:nvSpPr>
          <p:cNvPr id="6390" name="Text Box 246"/>
          <p:cNvSpPr txBox="1">
            <a:spLocks noChangeArrowheads="1"/>
          </p:cNvSpPr>
          <p:nvPr/>
        </p:nvSpPr>
        <p:spPr bwMode="auto">
          <a:xfrm>
            <a:off x="1828800" y="45720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i="1">
                <a:solidFill>
                  <a:schemeClr val="bg1"/>
                </a:solidFill>
              </a:rPr>
              <a:t>E</a:t>
            </a:r>
            <a:r>
              <a:rPr lang="en-US" b="1">
                <a:solidFill>
                  <a:schemeClr val="bg1"/>
                </a:solidFill>
              </a:rPr>
              <a:t> (5; 0);</a:t>
            </a:r>
            <a:endParaRPr lang="ru-RU" b="1">
              <a:solidFill>
                <a:schemeClr val="bg1"/>
              </a:solidFill>
            </a:endParaRPr>
          </a:p>
        </p:txBody>
      </p:sp>
      <p:sp>
        <p:nvSpPr>
          <p:cNvPr id="6391" name="Text Box 247"/>
          <p:cNvSpPr txBox="1">
            <a:spLocks noChangeArrowheads="1"/>
          </p:cNvSpPr>
          <p:nvPr/>
        </p:nvSpPr>
        <p:spPr bwMode="auto">
          <a:xfrm>
            <a:off x="1828800" y="50292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i="1">
                <a:solidFill>
                  <a:schemeClr val="bg1"/>
                </a:solidFill>
              </a:rPr>
              <a:t>F</a:t>
            </a:r>
            <a:r>
              <a:rPr lang="en-US" b="1">
                <a:solidFill>
                  <a:schemeClr val="bg1"/>
                </a:solidFill>
              </a:rPr>
              <a:t> (-1; -5);</a:t>
            </a:r>
            <a:endParaRPr lang="ru-RU" b="1">
              <a:solidFill>
                <a:schemeClr val="bg1"/>
              </a:solidFill>
            </a:endParaRPr>
          </a:p>
        </p:txBody>
      </p:sp>
      <p:sp>
        <p:nvSpPr>
          <p:cNvPr id="6392" name="Text Box 248"/>
          <p:cNvSpPr txBox="1">
            <a:spLocks noChangeArrowheads="1"/>
          </p:cNvSpPr>
          <p:nvPr/>
        </p:nvSpPr>
        <p:spPr bwMode="auto">
          <a:xfrm>
            <a:off x="1828800" y="55372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i="1">
                <a:solidFill>
                  <a:schemeClr val="bg1"/>
                </a:solidFill>
              </a:rPr>
              <a:t>G</a:t>
            </a:r>
            <a:r>
              <a:rPr lang="en-US" b="1">
                <a:solidFill>
                  <a:schemeClr val="bg1"/>
                </a:solidFill>
              </a:rPr>
              <a:t> (-5; 1);</a:t>
            </a:r>
            <a:endParaRPr lang="ru-RU" b="1">
              <a:solidFill>
                <a:schemeClr val="bg1"/>
              </a:solidFill>
            </a:endParaRPr>
          </a:p>
        </p:txBody>
      </p:sp>
      <p:sp>
        <p:nvSpPr>
          <p:cNvPr id="6393" name="Text Box 249"/>
          <p:cNvSpPr txBox="1">
            <a:spLocks noChangeArrowheads="1"/>
          </p:cNvSpPr>
          <p:nvPr/>
        </p:nvSpPr>
        <p:spPr bwMode="auto">
          <a:xfrm>
            <a:off x="1828800" y="60198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i="1">
                <a:solidFill>
                  <a:schemeClr val="bg1"/>
                </a:solidFill>
              </a:rPr>
              <a:t>H</a:t>
            </a:r>
            <a:r>
              <a:rPr lang="en-US" b="1">
                <a:solidFill>
                  <a:schemeClr val="bg1"/>
                </a:solidFill>
              </a:rPr>
              <a:t> (-6; 0).</a:t>
            </a:r>
            <a:endParaRPr lang="ru-RU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75"/>
                                        <p:tgtEl>
                                          <p:spTgt spid="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25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75"/>
                                        <p:tgtEl>
                                          <p:spTgt spid="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5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75"/>
                                        <p:tgtEl>
                                          <p:spTgt spid="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365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75"/>
                                        <p:tgtEl>
                                          <p:spTgt spid="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25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75"/>
                                        <p:tgtEl>
                                          <p:spTgt spid="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6775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75"/>
                                        <p:tgtEl>
                                          <p:spTgt spid="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845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75"/>
                                        <p:tgtEl>
                                          <p:spTgt spid="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005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75"/>
                                        <p:tgtEl>
                                          <p:spTgt spid="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84" grpId="0"/>
      <p:bldP spid="6385" grpId="0" animBg="1"/>
      <p:bldP spid="6386" grpId="0" autoUpdateAnimBg="0"/>
      <p:bldP spid="6387" grpId="0" autoUpdateAnimBg="0"/>
      <p:bldP spid="6388" grpId="0" autoUpdateAnimBg="0"/>
      <p:bldP spid="6389" grpId="0" autoUpdateAnimBg="0"/>
      <p:bldP spid="6390" grpId="0" autoUpdateAnimBg="0"/>
      <p:bldP spid="6391" grpId="0" autoUpdateAnimBg="0"/>
      <p:bldP spid="6392" grpId="0" autoUpdateAnimBg="0"/>
      <p:bldP spid="6393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4"/>
          <p:cNvGrpSpPr>
            <a:grpSpLocks/>
          </p:cNvGrpSpPr>
          <p:nvPr/>
        </p:nvGrpSpPr>
        <p:grpSpPr bwMode="auto">
          <a:xfrm>
            <a:off x="884238" y="609600"/>
            <a:ext cx="7424737" cy="5467350"/>
            <a:chOff x="288" y="288"/>
            <a:chExt cx="5205" cy="3444"/>
          </a:xfrm>
        </p:grpSpPr>
        <p:sp>
          <p:nvSpPr>
            <p:cNvPr id="9238" name="Line 5"/>
            <p:cNvSpPr>
              <a:spLocks noChangeShapeType="1"/>
            </p:cNvSpPr>
            <p:nvPr/>
          </p:nvSpPr>
          <p:spPr bwMode="auto">
            <a:xfrm>
              <a:off x="294" y="2046"/>
              <a:ext cx="51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9239" name="Group 6"/>
            <p:cNvGrpSpPr>
              <a:grpSpLocks/>
            </p:cNvGrpSpPr>
            <p:nvPr/>
          </p:nvGrpSpPr>
          <p:grpSpPr bwMode="auto">
            <a:xfrm>
              <a:off x="1589" y="347"/>
              <a:ext cx="1300" cy="3385"/>
              <a:chOff x="2200" y="2450"/>
              <a:chExt cx="840" cy="2520"/>
            </a:xfrm>
          </p:grpSpPr>
          <p:grpSp>
            <p:nvGrpSpPr>
              <p:cNvPr id="9397" name="Group 7"/>
              <p:cNvGrpSpPr>
                <a:grpSpLocks/>
              </p:cNvGrpSpPr>
              <p:nvPr/>
            </p:nvGrpSpPr>
            <p:grpSpPr bwMode="auto">
              <a:xfrm>
                <a:off x="2200" y="2450"/>
                <a:ext cx="420" cy="2520"/>
                <a:chOff x="2200" y="2450"/>
                <a:chExt cx="420" cy="2520"/>
              </a:xfrm>
            </p:grpSpPr>
            <p:sp>
              <p:nvSpPr>
                <p:cNvPr id="9423" name="Rectangle 8"/>
                <p:cNvSpPr>
                  <a:spLocks noChangeArrowheads="1"/>
                </p:cNvSpPr>
                <p:nvPr/>
              </p:nvSpPr>
              <p:spPr bwMode="auto">
                <a:xfrm>
                  <a:off x="2200" y="24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24" name="Rectangle 9"/>
                <p:cNvSpPr>
                  <a:spLocks noChangeArrowheads="1"/>
                </p:cNvSpPr>
                <p:nvPr/>
              </p:nvSpPr>
              <p:spPr bwMode="auto">
                <a:xfrm>
                  <a:off x="2200" y="26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25" name="Rectangle 10"/>
                <p:cNvSpPr>
                  <a:spLocks noChangeArrowheads="1"/>
                </p:cNvSpPr>
                <p:nvPr/>
              </p:nvSpPr>
              <p:spPr bwMode="auto">
                <a:xfrm>
                  <a:off x="2200" y="287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26" name="Rectangle 11"/>
                <p:cNvSpPr>
                  <a:spLocks noChangeArrowheads="1"/>
                </p:cNvSpPr>
                <p:nvPr/>
              </p:nvSpPr>
              <p:spPr bwMode="auto">
                <a:xfrm>
                  <a:off x="2410" y="24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27" name="Rectangle 12"/>
                <p:cNvSpPr>
                  <a:spLocks noChangeArrowheads="1"/>
                </p:cNvSpPr>
                <p:nvPr/>
              </p:nvSpPr>
              <p:spPr bwMode="auto">
                <a:xfrm>
                  <a:off x="2410" y="26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28" name="Rectangle 13"/>
                <p:cNvSpPr>
                  <a:spLocks noChangeArrowheads="1"/>
                </p:cNvSpPr>
                <p:nvPr/>
              </p:nvSpPr>
              <p:spPr bwMode="auto">
                <a:xfrm>
                  <a:off x="2410" y="287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29" name="Rectangle 14"/>
                <p:cNvSpPr>
                  <a:spLocks noChangeArrowheads="1"/>
                </p:cNvSpPr>
                <p:nvPr/>
              </p:nvSpPr>
              <p:spPr bwMode="auto">
                <a:xfrm>
                  <a:off x="2200" y="308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30" name="Rectangle 15"/>
                <p:cNvSpPr>
                  <a:spLocks noChangeArrowheads="1"/>
                </p:cNvSpPr>
                <p:nvPr/>
              </p:nvSpPr>
              <p:spPr bwMode="auto">
                <a:xfrm>
                  <a:off x="2200" y="329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31" name="Rectangle 16"/>
                <p:cNvSpPr>
                  <a:spLocks noChangeArrowheads="1"/>
                </p:cNvSpPr>
                <p:nvPr/>
              </p:nvSpPr>
              <p:spPr bwMode="auto">
                <a:xfrm>
                  <a:off x="2200" y="350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32" name="Rectangle 17"/>
                <p:cNvSpPr>
                  <a:spLocks noChangeArrowheads="1"/>
                </p:cNvSpPr>
                <p:nvPr/>
              </p:nvSpPr>
              <p:spPr bwMode="auto">
                <a:xfrm>
                  <a:off x="2200" y="371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33" name="Rectangle 18"/>
                <p:cNvSpPr>
                  <a:spLocks noChangeArrowheads="1"/>
                </p:cNvSpPr>
                <p:nvPr/>
              </p:nvSpPr>
              <p:spPr bwMode="auto">
                <a:xfrm>
                  <a:off x="2410" y="308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34" name="Rectangle 19"/>
                <p:cNvSpPr>
                  <a:spLocks noChangeArrowheads="1"/>
                </p:cNvSpPr>
                <p:nvPr/>
              </p:nvSpPr>
              <p:spPr bwMode="auto">
                <a:xfrm>
                  <a:off x="2410" y="329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35" name="Rectangle 20"/>
                <p:cNvSpPr>
                  <a:spLocks noChangeArrowheads="1"/>
                </p:cNvSpPr>
                <p:nvPr/>
              </p:nvSpPr>
              <p:spPr bwMode="auto">
                <a:xfrm>
                  <a:off x="2410" y="350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36" name="Rectangle 21"/>
                <p:cNvSpPr>
                  <a:spLocks noChangeArrowheads="1"/>
                </p:cNvSpPr>
                <p:nvPr/>
              </p:nvSpPr>
              <p:spPr bwMode="auto">
                <a:xfrm>
                  <a:off x="2410" y="371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37" name="Rectangle 22"/>
                <p:cNvSpPr>
                  <a:spLocks noChangeArrowheads="1"/>
                </p:cNvSpPr>
                <p:nvPr/>
              </p:nvSpPr>
              <p:spPr bwMode="auto">
                <a:xfrm>
                  <a:off x="2200" y="392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38" name="Rectangle 23"/>
                <p:cNvSpPr>
                  <a:spLocks noChangeArrowheads="1"/>
                </p:cNvSpPr>
                <p:nvPr/>
              </p:nvSpPr>
              <p:spPr bwMode="auto">
                <a:xfrm>
                  <a:off x="2200" y="413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39" name="Rectangle 24"/>
                <p:cNvSpPr>
                  <a:spLocks noChangeArrowheads="1"/>
                </p:cNvSpPr>
                <p:nvPr/>
              </p:nvSpPr>
              <p:spPr bwMode="auto">
                <a:xfrm>
                  <a:off x="2200" y="434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40" name="Rectangle 25"/>
                <p:cNvSpPr>
                  <a:spLocks noChangeArrowheads="1"/>
                </p:cNvSpPr>
                <p:nvPr/>
              </p:nvSpPr>
              <p:spPr bwMode="auto">
                <a:xfrm>
                  <a:off x="2200" y="45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41" name="Rectangle 26"/>
                <p:cNvSpPr>
                  <a:spLocks noChangeArrowheads="1"/>
                </p:cNvSpPr>
                <p:nvPr/>
              </p:nvSpPr>
              <p:spPr bwMode="auto">
                <a:xfrm>
                  <a:off x="2200" y="47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42" name="Rectangle 27"/>
                <p:cNvSpPr>
                  <a:spLocks noChangeArrowheads="1"/>
                </p:cNvSpPr>
                <p:nvPr/>
              </p:nvSpPr>
              <p:spPr bwMode="auto">
                <a:xfrm>
                  <a:off x="2410" y="392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43" name="Rectangle 28"/>
                <p:cNvSpPr>
                  <a:spLocks noChangeArrowheads="1"/>
                </p:cNvSpPr>
                <p:nvPr/>
              </p:nvSpPr>
              <p:spPr bwMode="auto">
                <a:xfrm>
                  <a:off x="2410" y="413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44" name="Rectangle 29"/>
                <p:cNvSpPr>
                  <a:spLocks noChangeArrowheads="1"/>
                </p:cNvSpPr>
                <p:nvPr/>
              </p:nvSpPr>
              <p:spPr bwMode="auto">
                <a:xfrm>
                  <a:off x="2410" y="434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45" name="Rectangle 30"/>
                <p:cNvSpPr>
                  <a:spLocks noChangeArrowheads="1"/>
                </p:cNvSpPr>
                <p:nvPr/>
              </p:nvSpPr>
              <p:spPr bwMode="auto">
                <a:xfrm>
                  <a:off x="2410" y="45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46" name="Rectangle 31"/>
                <p:cNvSpPr>
                  <a:spLocks noChangeArrowheads="1"/>
                </p:cNvSpPr>
                <p:nvPr/>
              </p:nvSpPr>
              <p:spPr bwMode="auto">
                <a:xfrm>
                  <a:off x="2410" y="47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9398" name="Group 32"/>
              <p:cNvGrpSpPr>
                <a:grpSpLocks/>
              </p:cNvGrpSpPr>
              <p:nvPr/>
            </p:nvGrpSpPr>
            <p:grpSpPr bwMode="auto">
              <a:xfrm>
                <a:off x="2620" y="2450"/>
                <a:ext cx="420" cy="2520"/>
                <a:chOff x="2200" y="2450"/>
                <a:chExt cx="420" cy="2520"/>
              </a:xfrm>
            </p:grpSpPr>
            <p:sp>
              <p:nvSpPr>
                <p:cNvPr id="9399" name="Rectangle 33"/>
                <p:cNvSpPr>
                  <a:spLocks noChangeArrowheads="1"/>
                </p:cNvSpPr>
                <p:nvPr/>
              </p:nvSpPr>
              <p:spPr bwMode="auto">
                <a:xfrm>
                  <a:off x="2200" y="24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00" name="Rectangle 34"/>
                <p:cNvSpPr>
                  <a:spLocks noChangeArrowheads="1"/>
                </p:cNvSpPr>
                <p:nvPr/>
              </p:nvSpPr>
              <p:spPr bwMode="auto">
                <a:xfrm>
                  <a:off x="2200" y="26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01" name="Rectangle 35"/>
                <p:cNvSpPr>
                  <a:spLocks noChangeArrowheads="1"/>
                </p:cNvSpPr>
                <p:nvPr/>
              </p:nvSpPr>
              <p:spPr bwMode="auto">
                <a:xfrm>
                  <a:off x="2200" y="287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02" name="Rectangle 36"/>
                <p:cNvSpPr>
                  <a:spLocks noChangeArrowheads="1"/>
                </p:cNvSpPr>
                <p:nvPr/>
              </p:nvSpPr>
              <p:spPr bwMode="auto">
                <a:xfrm>
                  <a:off x="2410" y="24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03" name="Rectangle 37"/>
                <p:cNvSpPr>
                  <a:spLocks noChangeArrowheads="1"/>
                </p:cNvSpPr>
                <p:nvPr/>
              </p:nvSpPr>
              <p:spPr bwMode="auto">
                <a:xfrm>
                  <a:off x="2410" y="26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04" name="Rectangle 38"/>
                <p:cNvSpPr>
                  <a:spLocks noChangeArrowheads="1"/>
                </p:cNvSpPr>
                <p:nvPr/>
              </p:nvSpPr>
              <p:spPr bwMode="auto">
                <a:xfrm>
                  <a:off x="2410" y="287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05" name="Rectangle 39"/>
                <p:cNvSpPr>
                  <a:spLocks noChangeArrowheads="1"/>
                </p:cNvSpPr>
                <p:nvPr/>
              </p:nvSpPr>
              <p:spPr bwMode="auto">
                <a:xfrm>
                  <a:off x="2200" y="308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06" name="Rectangle 40"/>
                <p:cNvSpPr>
                  <a:spLocks noChangeArrowheads="1"/>
                </p:cNvSpPr>
                <p:nvPr/>
              </p:nvSpPr>
              <p:spPr bwMode="auto">
                <a:xfrm>
                  <a:off x="2200" y="329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07" name="Rectangle 41"/>
                <p:cNvSpPr>
                  <a:spLocks noChangeArrowheads="1"/>
                </p:cNvSpPr>
                <p:nvPr/>
              </p:nvSpPr>
              <p:spPr bwMode="auto">
                <a:xfrm>
                  <a:off x="2200" y="350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08" name="Rectangle 42"/>
                <p:cNvSpPr>
                  <a:spLocks noChangeArrowheads="1"/>
                </p:cNvSpPr>
                <p:nvPr/>
              </p:nvSpPr>
              <p:spPr bwMode="auto">
                <a:xfrm>
                  <a:off x="2200" y="371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09" name="Rectangle 43"/>
                <p:cNvSpPr>
                  <a:spLocks noChangeArrowheads="1"/>
                </p:cNvSpPr>
                <p:nvPr/>
              </p:nvSpPr>
              <p:spPr bwMode="auto">
                <a:xfrm>
                  <a:off x="2410" y="308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10" name="Rectangle 44"/>
                <p:cNvSpPr>
                  <a:spLocks noChangeArrowheads="1"/>
                </p:cNvSpPr>
                <p:nvPr/>
              </p:nvSpPr>
              <p:spPr bwMode="auto">
                <a:xfrm>
                  <a:off x="2410" y="329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11" name="Rectangle 45"/>
                <p:cNvSpPr>
                  <a:spLocks noChangeArrowheads="1"/>
                </p:cNvSpPr>
                <p:nvPr/>
              </p:nvSpPr>
              <p:spPr bwMode="auto">
                <a:xfrm>
                  <a:off x="2410" y="350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12" name="Rectangle 46"/>
                <p:cNvSpPr>
                  <a:spLocks noChangeArrowheads="1"/>
                </p:cNvSpPr>
                <p:nvPr/>
              </p:nvSpPr>
              <p:spPr bwMode="auto">
                <a:xfrm>
                  <a:off x="2410" y="371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13" name="Rectangle 47"/>
                <p:cNvSpPr>
                  <a:spLocks noChangeArrowheads="1"/>
                </p:cNvSpPr>
                <p:nvPr/>
              </p:nvSpPr>
              <p:spPr bwMode="auto">
                <a:xfrm>
                  <a:off x="2200" y="392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14" name="Rectangle 48"/>
                <p:cNvSpPr>
                  <a:spLocks noChangeArrowheads="1"/>
                </p:cNvSpPr>
                <p:nvPr/>
              </p:nvSpPr>
              <p:spPr bwMode="auto">
                <a:xfrm>
                  <a:off x="2200" y="413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15" name="Rectangle 49"/>
                <p:cNvSpPr>
                  <a:spLocks noChangeArrowheads="1"/>
                </p:cNvSpPr>
                <p:nvPr/>
              </p:nvSpPr>
              <p:spPr bwMode="auto">
                <a:xfrm>
                  <a:off x="2200" y="434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16" name="Rectangle 50"/>
                <p:cNvSpPr>
                  <a:spLocks noChangeArrowheads="1"/>
                </p:cNvSpPr>
                <p:nvPr/>
              </p:nvSpPr>
              <p:spPr bwMode="auto">
                <a:xfrm>
                  <a:off x="2200" y="45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17" name="Rectangle 51"/>
                <p:cNvSpPr>
                  <a:spLocks noChangeArrowheads="1"/>
                </p:cNvSpPr>
                <p:nvPr/>
              </p:nvSpPr>
              <p:spPr bwMode="auto">
                <a:xfrm>
                  <a:off x="2200" y="47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18" name="Rectangle 52"/>
                <p:cNvSpPr>
                  <a:spLocks noChangeArrowheads="1"/>
                </p:cNvSpPr>
                <p:nvPr/>
              </p:nvSpPr>
              <p:spPr bwMode="auto">
                <a:xfrm>
                  <a:off x="2410" y="392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19" name="Rectangle 53"/>
                <p:cNvSpPr>
                  <a:spLocks noChangeArrowheads="1"/>
                </p:cNvSpPr>
                <p:nvPr/>
              </p:nvSpPr>
              <p:spPr bwMode="auto">
                <a:xfrm>
                  <a:off x="2410" y="413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20" name="Rectangle 54"/>
                <p:cNvSpPr>
                  <a:spLocks noChangeArrowheads="1"/>
                </p:cNvSpPr>
                <p:nvPr/>
              </p:nvSpPr>
              <p:spPr bwMode="auto">
                <a:xfrm>
                  <a:off x="2410" y="434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21" name="Rectangle 55"/>
                <p:cNvSpPr>
                  <a:spLocks noChangeArrowheads="1"/>
                </p:cNvSpPr>
                <p:nvPr/>
              </p:nvSpPr>
              <p:spPr bwMode="auto">
                <a:xfrm>
                  <a:off x="2410" y="45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22" name="Rectangle 56"/>
                <p:cNvSpPr>
                  <a:spLocks noChangeArrowheads="1"/>
                </p:cNvSpPr>
                <p:nvPr/>
              </p:nvSpPr>
              <p:spPr bwMode="auto">
                <a:xfrm>
                  <a:off x="2410" y="47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grpSp>
          <p:nvGrpSpPr>
            <p:cNvPr id="9240" name="Group 57"/>
            <p:cNvGrpSpPr>
              <a:grpSpLocks/>
            </p:cNvGrpSpPr>
            <p:nvPr/>
          </p:nvGrpSpPr>
          <p:grpSpPr bwMode="auto">
            <a:xfrm>
              <a:off x="288" y="347"/>
              <a:ext cx="5205" cy="3385"/>
              <a:chOff x="2200" y="2450"/>
              <a:chExt cx="3360" cy="2520"/>
            </a:xfrm>
          </p:grpSpPr>
          <p:grpSp>
            <p:nvGrpSpPr>
              <p:cNvPr id="9244" name="Group 58"/>
              <p:cNvGrpSpPr>
                <a:grpSpLocks/>
              </p:cNvGrpSpPr>
              <p:nvPr/>
            </p:nvGrpSpPr>
            <p:grpSpPr bwMode="auto">
              <a:xfrm>
                <a:off x="2200" y="2450"/>
                <a:ext cx="840" cy="2520"/>
                <a:chOff x="2200" y="2450"/>
                <a:chExt cx="840" cy="2520"/>
              </a:xfrm>
            </p:grpSpPr>
            <p:grpSp>
              <p:nvGrpSpPr>
                <p:cNvPr id="9347" name="Group 59"/>
                <p:cNvGrpSpPr>
                  <a:grpSpLocks/>
                </p:cNvGrpSpPr>
                <p:nvPr/>
              </p:nvGrpSpPr>
              <p:grpSpPr bwMode="auto">
                <a:xfrm>
                  <a:off x="2200" y="2450"/>
                  <a:ext cx="420" cy="2520"/>
                  <a:chOff x="2200" y="2450"/>
                  <a:chExt cx="420" cy="2520"/>
                </a:xfrm>
              </p:grpSpPr>
              <p:sp>
                <p:nvSpPr>
                  <p:cNvPr id="9373" name="Rectangle 60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74" name="Rectangle 61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75" name="Rectangle 62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76" name="Rectangle 63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77" name="Rectangle 64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78" name="Rectangle 65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79" name="Rectangle 66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80" name="Rectangle 67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81" name="Rectangle 68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82" name="Rectangle 69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83" name="Rectangle 70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84" name="Rectangle 71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85" name="Rectangle 72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86" name="Rectangle 73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87" name="Rectangle 74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88" name="Rectangle 75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89" name="Rectangle 76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90" name="Rectangle 77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91" name="Rectangle 78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92" name="Rectangle 79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93" name="Rectangle 80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94" name="Rectangle 81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95" name="Rectangle 82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96" name="Rectangle 83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9348" name="Group 84"/>
                <p:cNvGrpSpPr>
                  <a:grpSpLocks/>
                </p:cNvGrpSpPr>
                <p:nvPr/>
              </p:nvGrpSpPr>
              <p:grpSpPr bwMode="auto">
                <a:xfrm>
                  <a:off x="2620" y="2450"/>
                  <a:ext cx="420" cy="2520"/>
                  <a:chOff x="2200" y="2450"/>
                  <a:chExt cx="420" cy="2520"/>
                </a:xfrm>
              </p:grpSpPr>
              <p:sp>
                <p:nvSpPr>
                  <p:cNvPr id="9349" name="Rectangle 85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50" name="Rectangle 86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51" name="Rectangle 87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52" name="Rectangle 88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53" name="Rectangle 89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54" name="Rectangle 90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55" name="Rectangle 91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56" name="Rectangle 92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57" name="Rectangle 93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58" name="Rectangle 94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59" name="Rectangle 95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60" name="Rectangle 96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61" name="Rectangle 97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62" name="Rectangle 98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63" name="Rectangle 99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64" name="Rectangle 100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65" name="Rectangle 101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66" name="Rectangle 102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67" name="Rectangle 103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68" name="Rectangle 104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69" name="Rectangle 105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70" name="Rectangle 106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71" name="Rectangle 107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72" name="Rectangle 108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9245" name="Group 109"/>
              <p:cNvGrpSpPr>
                <a:grpSpLocks/>
              </p:cNvGrpSpPr>
              <p:nvPr/>
            </p:nvGrpSpPr>
            <p:grpSpPr bwMode="auto">
              <a:xfrm>
                <a:off x="3880" y="2450"/>
                <a:ext cx="840" cy="2520"/>
                <a:chOff x="2200" y="2450"/>
                <a:chExt cx="840" cy="2520"/>
              </a:xfrm>
            </p:grpSpPr>
            <p:grpSp>
              <p:nvGrpSpPr>
                <p:cNvPr id="9297" name="Group 110"/>
                <p:cNvGrpSpPr>
                  <a:grpSpLocks/>
                </p:cNvGrpSpPr>
                <p:nvPr/>
              </p:nvGrpSpPr>
              <p:grpSpPr bwMode="auto">
                <a:xfrm>
                  <a:off x="2200" y="2450"/>
                  <a:ext cx="420" cy="2520"/>
                  <a:chOff x="2200" y="2450"/>
                  <a:chExt cx="420" cy="2520"/>
                </a:xfrm>
              </p:grpSpPr>
              <p:sp>
                <p:nvSpPr>
                  <p:cNvPr id="9323" name="Rectangle 111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24" name="Rectangle 112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25" name="Rectangle 113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26" name="Rectangle 114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27" name="Rectangle 115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28" name="Rectangle 116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29" name="Rectangle 117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30" name="Rectangle 118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31" name="Rectangle 119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32" name="Rectangle 120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33" name="Rectangle 121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34" name="Rectangle 122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35" name="Rectangle 123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36" name="Rectangle 124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37" name="Rectangle 125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38" name="Rectangle 126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39" name="Rectangle 127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40" name="Rectangle 128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41" name="Rectangle 129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42" name="Rectangle 130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43" name="Rectangle 131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44" name="Rectangle 132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45" name="Rectangle 133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46" name="Rectangle 134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9298" name="Group 135"/>
                <p:cNvGrpSpPr>
                  <a:grpSpLocks/>
                </p:cNvGrpSpPr>
                <p:nvPr/>
              </p:nvGrpSpPr>
              <p:grpSpPr bwMode="auto">
                <a:xfrm>
                  <a:off x="2620" y="2450"/>
                  <a:ext cx="420" cy="2520"/>
                  <a:chOff x="2200" y="2450"/>
                  <a:chExt cx="420" cy="2520"/>
                </a:xfrm>
              </p:grpSpPr>
              <p:sp>
                <p:nvSpPr>
                  <p:cNvPr id="9299" name="Rectangle 136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00" name="Rectangle 137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01" name="Rectangle 138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02" name="Rectangle 139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03" name="Rectangle 140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04" name="Rectangle 141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05" name="Rectangle 142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06" name="Rectangle 143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07" name="Rectangle 144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08" name="Rectangle 145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09" name="Rectangle 146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10" name="Rectangle 147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11" name="Rectangle 148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12" name="Rectangle 149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13" name="Rectangle 150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14" name="Rectangle 151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15" name="Rectangle 152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16" name="Rectangle 153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17" name="Rectangle 154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18" name="Rectangle 155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19" name="Rectangle 156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20" name="Rectangle 157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21" name="Rectangle 158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22" name="Rectangle 159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9246" name="Group 160"/>
              <p:cNvGrpSpPr>
                <a:grpSpLocks/>
              </p:cNvGrpSpPr>
              <p:nvPr/>
            </p:nvGrpSpPr>
            <p:grpSpPr bwMode="auto">
              <a:xfrm>
                <a:off x="4720" y="2450"/>
                <a:ext cx="840" cy="2520"/>
                <a:chOff x="2200" y="2450"/>
                <a:chExt cx="840" cy="2520"/>
              </a:xfrm>
            </p:grpSpPr>
            <p:grpSp>
              <p:nvGrpSpPr>
                <p:cNvPr id="9247" name="Group 161"/>
                <p:cNvGrpSpPr>
                  <a:grpSpLocks/>
                </p:cNvGrpSpPr>
                <p:nvPr/>
              </p:nvGrpSpPr>
              <p:grpSpPr bwMode="auto">
                <a:xfrm>
                  <a:off x="2200" y="2450"/>
                  <a:ext cx="420" cy="2520"/>
                  <a:chOff x="2200" y="2450"/>
                  <a:chExt cx="420" cy="2520"/>
                </a:xfrm>
              </p:grpSpPr>
              <p:sp>
                <p:nvSpPr>
                  <p:cNvPr id="9273" name="Rectangle 162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274" name="Rectangle 163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275" name="Rectangle 164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276" name="Rectangle 165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277" name="Rectangle 166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278" name="Rectangle 167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279" name="Rectangle 168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280" name="Rectangle 169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281" name="Rectangle 170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282" name="Rectangle 171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283" name="Rectangle 172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284" name="Rectangle 173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285" name="Rectangle 174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286" name="Rectangle 175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287" name="Rectangle 176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288" name="Rectangle 177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289" name="Rectangle 178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290" name="Rectangle 179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291" name="Rectangle 180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292" name="Rectangle 181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293" name="Rectangle 182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294" name="Rectangle 183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295" name="Rectangle 184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296" name="Rectangle 185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9248" name="Group 186"/>
                <p:cNvGrpSpPr>
                  <a:grpSpLocks/>
                </p:cNvGrpSpPr>
                <p:nvPr/>
              </p:nvGrpSpPr>
              <p:grpSpPr bwMode="auto">
                <a:xfrm>
                  <a:off x="2620" y="2450"/>
                  <a:ext cx="420" cy="2520"/>
                  <a:chOff x="2200" y="2450"/>
                  <a:chExt cx="420" cy="2520"/>
                </a:xfrm>
              </p:grpSpPr>
              <p:sp>
                <p:nvSpPr>
                  <p:cNvPr id="9249" name="Rectangle 187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250" name="Rectangle 188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251" name="Rectangle 189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252" name="Rectangle 190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4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253" name="Rectangle 191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6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254" name="Rectangle 192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287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255" name="Rectangle 193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256" name="Rectangle 194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257" name="Rectangle 195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258" name="Rectangle 196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259" name="Rectangle 197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08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260" name="Rectangle 198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29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261" name="Rectangle 199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50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262" name="Rectangle 200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71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263" name="Rectangle 201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264" name="Rectangle 202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265" name="Rectangle 203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266" name="Rectangle 204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267" name="Rectangle 205"/>
                  <p:cNvSpPr>
                    <a:spLocks noChangeArrowheads="1"/>
                  </p:cNvSpPr>
                  <p:nvPr/>
                </p:nvSpPr>
                <p:spPr bwMode="auto">
                  <a:xfrm>
                    <a:off x="220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268" name="Rectangle 206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392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269" name="Rectangle 207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13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270" name="Rectangle 208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34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271" name="Rectangle 209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55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272" name="Rectangle 210"/>
                  <p:cNvSpPr>
                    <a:spLocks noChangeArrowheads="1"/>
                  </p:cNvSpPr>
                  <p:nvPr/>
                </p:nvSpPr>
                <p:spPr bwMode="auto">
                  <a:xfrm>
                    <a:off x="2410" y="4760"/>
                    <a:ext cx="210" cy="210"/>
                  </a:xfrm>
                  <a:prstGeom prst="rect">
                    <a:avLst/>
                  </a:prstGeom>
                  <a:noFill/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</p:grpSp>
        <p:sp>
          <p:nvSpPr>
            <p:cNvPr id="9241" name="Line 211"/>
            <p:cNvSpPr>
              <a:spLocks noChangeShapeType="1"/>
            </p:cNvSpPr>
            <p:nvPr/>
          </p:nvSpPr>
          <p:spPr bwMode="auto">
            <a:xfrm flipV="1">
              <a:off x="2890" y="360"/>
              <a:ext cx="0" cy="337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42" name="Text Box 212"/>
            <p:cNvSpPr txBox="1">
              <a:spLocks noChangeArrowheads="1"/>
            </p:cNvSpPr>
            <p:nvPr/>
          </p:nvSpPr>
          <p:spPr bwMode="auto">
            <a:xfrm>
              <a:off x="2688" y="288"/>
              <a:ext cx="26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/>
                <a:t>y</a:t>
              </a:r>
            </a:p>
          </p:txBody>
        </p:sp>
        <p:sp>
          <p:nvSpPr>
            <p:cNvPr id="9243" name="Text Box 213"/>
            <p:cNvSpPr txBox="1">
              <a:spLocks noChangeArrowheads="1"/>
            </p:cNvSpPr>
            <p:nvPr/>
          </p:nvSpPr>
          <p:spPr bwMode="auto">
            <a:xfrm>
              <a:off x="5277" y="2064"/>
              <a:ext cx="199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/>
                <a:t>x</a:t>
              </a:r>
            </a:p>
          </p:txBody>
        </p:sp>
      </p:grpSp>
      <p:sp>
        <p:nvSpPr>
          <p:cNvPr id="212" name="Овал 211"/>
          <p:cNvSpPr/>
          <p:nvPr/>
        </p:nvSpPr>
        <p:spPr>
          <a:xfrm flipH="1">
            <a:off x="4500563" y="2000250"/>
            <a:ext cx="142875" cy="142875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13" name="Овал 212"/>
          <p:cNvSpPr/>
          <p:nvPr/>
        </p:nvSpPr>
        <p:spPr>
          <a:xfrm flipH="1">
            <a:off x="4500563" y="5143500"/>
            <a:ext cx="142875" cy="142875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14" name="Овал 213"/>
          <p:cNvSpPr/>
          <p:nvPr/>
        </p:nvSpPr>
        <p:spPr>
          <a:xfrm flipH="1">
            <a:off x="7286625" y="3357563"/>
            <a:ext cx="142875" cy="142875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15" name="TextBox 214"/>
          <p:cNvSpPr txBox="1">
            <a:spLocks noChangeArrowheads="1"/>
          </p:cNvSpPr>
          <p:nvPr/>
        </p:nvSpPr>
        <p:spPr bwMode="auto">
          <a:xfrm>
            <a:off x="762000" y="3352800"/>
            <a:ext cx="7391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tt-RU"/>
              <a:t>     </a:t>
            </a:r>
            <a:r>
              <a:rPr lang="tt-RU" b="1"/>
              <a:t>-7    -6    -5    -4    -3    -2    -1     0      1     2      3     4     5     6      7</a:t>
            </a:r>
            <a:endParaRPr lang="ru-RU" b="1"/>
          </a:p>
        </p:txBody>
      </p:sp>
      <p:sp>
        <p:nvSpPr>
          <p:cNvPr id="216" name="TextBox 215"/>
          <p:cNvSpPr txBox="1">
            <a:spLocks noChangeArrowheads="1"/>
          </p:cNvSpPr>
          <p:nvPr/>
        </p:nvSpPr>
        <p:spPr bwMode="auto">
          <a:xfrm flipH="1">
            <a:off x="4286250" y="857250"/>
            <a:ext cx="285750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tt-RU" sz="1600" b="1"/>
              <a:t>5</a:t>
            </a:r>
          </a:p>
          <a:p>
            <a:pPr eaLnBrk="1" hangingPunct="1"/>
            <a:endParaRPr lang="tt-RU" sz="1600" b="1"/>
          </a:p>
          <a:p>
            <a:pPr eaLnBrk="1" hangingPunct="1"/>
            <a:r>
              <a:rPr lang="tt-RU" sz="1600" b="1"/>
              <a:t>4</a:t>
            </a:r>
          </a:p>
          <a:p>
            <a:pPr eaLnBrk="1" hangingPunct="1"/>
            <a:endParaRPr lang="tt-RU" sz="1600" b="1"/>
          </a:p>
          <a:p>
            <a:pPr eaLnBrk="1" hangingPunct="1"/>
            <a:r>
              <a:rPr lang="tt-RU" sz="1600" b="1"/>
              <a:t>3</a:t>
            </a:r>
          </a:p>
          <a:p>
            <a:pPr eaLnBrk="1" hangingPunct="1"/>
            <a:endParaRPr lang="tt-RU" sz="1600" b="1"/>
          </a:p>
          <a:p>
            <a:pPr eaLnBrk="1" hangingPunct="1"/>
            <a:r>
              <a:rPr lang="tt-RU" sz="1600" b="1"/>
              <a:t>2</a:t>
            </a:r>
          </a:p>
          <a:p>
            <a:pPr eaLnBrk="1" hangingPunct="1"/>
            <a:endParaRPr lang="tt-RU" sz="1600" b="1"/>
          </a:p>
          <a:p>
            <a:pPr eaLnBrk="1" hangingPunct="1"/>
            <a:r>
              <a:rPr lang="tt-RU" sz="1600" b="1"/>
              <a:t>1</a:t>
            </a:r>
          </a:p>
          <a:p>
            <a:pPr eaLnBrk="1" hangingPunct="1"/>
            <a:endParaRPr lang="ru-RU" sz="1600" b="1"/>
          </a:p>
        </p:txBody>
      </p:sp>
      <p:sp>
        <p:nvSpPr>
          <p:cNvPr id="218" name="TextBox 217"/>
          <p:cNvSpPr txBox="1">
            <a:spLocks noChangeArrowheads="1"/>
          </p:cNvSpPr>
          <p:nvPr/>
        </p:nvSpPr>
        <p:spPr bwMode="auto">
          <a:xfrm flipH="1">
            <a:off x="4191000" y="3581400"/>
            <a:ext cx="457200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tt-RU" sz="1600" b="1"/>
              <a:t>-1</a:t>
            </a:r>
          </a:p>
          <a:p>
            <a:pPr eaLnBrk="1" hangingPunct="1"/>
            <a:endParaRPr lang="tt-RU" sz="1600" b="1"/>
          </a:p>
          <a:p>
            <a:pPr eaLnBrk="1" hangingPunct="1"/>
            <a:r>
              <a:rPr lang="tt-RU" sz="1600" b="1"/>
              <a:t>-2</a:t>
            </a:r>
          </a:p>
          <a:p>
            <a:pPr eaLnBrk="1" hangingPunct="1"/>
            <a:endParaRPr lang="tt-RU" sz="1600" b="1"/>
          </a:p>
          <a:p>
            <a:pPr eaLnBrk="1" hangingPunct="1"/>
            <a:r>
              <a:rPr lang="tt-RU" sz="1600" b="1"/>
              <a:t>-3</a:t>
            </a:r>
          </a:p>
          <a:p>
            <a:pPr eaLnBrk="1" hangingPunct="1"/>
            <a:endParaRPr lang="tt-RU" sz="1600" b="1"/>
          </a:p>
          <a:p>
            <a:pPr eaLnBrk="1" hangingPunct="1"/>
            <a:r>
              <a:rPr lang="tt-RU" sz="1600" b="1"/>
              <a:t>-4</a:t>
            </a:r>
          </a:p>
          <a:p>
            <a:pPr eaLnBrk="1" hangingPunct="1"/>
            <a:endParaRPr lang="tt-RU" sz="1600" b="1"/>
          </a:p>
          <a:p>
            <a:pPr eaLnBrk="1" hangingPunct="1"/>
            <a:r>
              <a:rPr lang="tt-RU" sz="1600" b="1"/>
              <a:t>-5</a:t>
            </a:r>
          </a:p>
          <a:p>
            <a:pPr eaLnBrk="1" hangingPunct="1"/>
            <a:endParaRPr lang="ru-RU" sz="1600" b="1"/>
          </a:p>
        </p:txBody>
      </p:sp>
      <p:sp>
        <p:nvSpPr>
          <p:cNvPr id="219" name="TextBox 218"/>
          <p:cNvSpPr txBox="1">
            <a:spLocks noChangeArrowheads="1"/>
          </p:cNvSpPr>
          <p:nvPr/>
        </p:nvSpPr>
        <p:spPr bwMode="auto">
          <a:xfrm>
            <a:off x="285750" y="642938"/>
            <a:ext cx="367823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tt-RU" b="1"/>
              <a:t>№ </a:t>
            </a:r>
            <a:r>
              <a:rPr lang="tt-RU" b="1">
                <a:solidFill>
                  <a:srgbClr val="C00000"/>
                </a:solidFill>
              </a:rPr>
              <a:t>1379</a:t>
            </a:r>
            <a:r>
              <a:rPr lang="tt-RU" b="1"/>
              <a:t>.  </a:t>
            </a:r>
            <a:r>
              <a:rPr lang="tt-RU" b="1" i="1">
                <a:latin typeface="Times New Roman" pitchFamily="18" charset="0"/>
                <a:cs typeface="Times New Roman" pitchFamily="18" charset="0"/>
              </a:rPr>
              <a:t>( Күнегүдәге сорауларга </a:t>
            </a:r>
          </a:p>
          <a:p>
            <a:pPr eaLnBrk="1" hangingPunct="1"/>
            <a:r>
              <a:rPr lang="tt-RU" b="1" i="1">
                <a:latin typeface="Times New Roman" pitchFamily="18" charset="0"/>
                <a:cs typeface="Times New Roman" pitchFamily="18" charset="0"/>
              </a:rPr>
              <a:t>җавап бирегез )</a:t>
            </a:r>
            <a:endParaRPr lang="ru-RU" b="1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0" name="Овал 219"/>
          <p:cNvSpPr/>
          <p:nvPr/>
        </p:nvSpPr>
        <p:spPr>
          <a:xfrm flipH="1">
            <a:off x="4071938" y="3357563"/>
            <a:ext cx="142875" cy="142875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21" name="Овал 220"/>
          <p:cNvSpPr/>
          <p:nvPr/>
        </p:nvSpPr>
        <p:spPr>
          <a:xfrm flipH="1">
            <a:off x="1714500" y="3357563"/>
            <a:ext cx="142875" cy="142875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22" name="Прямоугольник 221"/>
          <p:cNvSpPr/>
          <p:nvPr/>
        </p:nvSpPr>
        <p:spPr>
          <a:xfrm>
            <a:off x="7429520" y="2928934"/>
            <a:ext cx="402674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tt-RU" sz="2800" b="1" dirty="0">
                <a:ln w="10541" cmpd="sng">
                  <a:solidFill>
                    <a:srgbClr val="00B0F0"/>
                  </a:solidFill>
                  <a:prstDash val="solid"/>
                </a:ln>
                <a:solidFill>
                  <a:srgbClr val="002060"/>
                </a:solidFill>
              </a:rPr>
              <a:t>А</a:t>
            </a:r>
            <a:endParaRPr lang="ru-RU" sz="2800" b="1" dirty="0">
              <a:ln w="10541" cmpd="sng">
                <a:solidFill>
                  <a:srgbClr val="00B0F0"/>
                </a:solidFill>
                <a:prstDash val="solid"/>
              </a:ln>
              <a:solidFill>
                <a:srgbClr val="002060"/>
              </a:solidFill>
            </a:endParaRPr>
          </a:p>
        </p:txBody>
      </p:sp>
      <p:sp>
        <p:nvSpPr>
          <p:cNvPr id="223" name="Прямоугольник 222"/>
          <p:cNvSpPr/>
          <p:nvPr/>
        </p:nvSpPr>
        <p:spPr>
          <a:xfrm>
            <a:off x="1357290" y="2928934"/>
            <a:ext cx="386644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tt-RU" sz="2800" b="1" dirty="0">
                <a:ln w="10541" cmpd="sng">
                  <a:solidFill>
                    <a:srgbClr val="00B0F0"/>
                  </a:solidFill>
                  <a:prstDash val="solid"/>
                </a:ln>
                <a:solidFill>
                  <a:srgbClr val="002060"/>
                </a:solidFill>
              </a:rPr>
              <a:t>В</a:t>
            </a:r>
            <a:endParaRPr lang="ru-RU" sz="2800" b="1" dirty="0">
              <a:ln w="10541" cmpd="sng">
                <a:solidFill>
                  <a:srgbClr val="00B0F0"/>
                </a:solidFill>
                <a:prstDash val="solid"/>
              </a:ln>
              <a:solidFill>
                <a:srgbClr val="002060"/>
              </a:solidFill>
            </a:endParaRPr>
          </a:p>
        </p:txBody>
      </p:sp>
      <p:sp>
        <p:nvSpPr>
          <p:cNvPr id="224" name="Прямоугольник 223"/>
          <p:cNvSpPr/>
          <p:nvPr/>
        </p:nvSpPr>
        <p:spPr>
          <a:xfrm>
            <a:off x="4643438" y="4714884"/>
            <a:ext cx="375424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tt-RU" sz="2800" b="1" dirty="0">
                <a:ln w="10541" cmpd="sng">
                  <a:solidFill>
                    <a:srgbClr val="00B0F0"/>
                  </a:solidFill>
                  <a:prstDash val="solid"/>
                </a:ln>
                <a:solidFill>
                  <a:srgbClr val="002060"/>
                </a:solidFill>
              </a:rPr>
              <a:t>С</a:t>
            </a:r>
            <a:endParaRPr lang="ru-RU" sz="2800" b="1" dirty="0">
              <a:ln w="10541" cmpd="sng">
                <a:solidFill>
                  <a:srgbClr val="00B0F0"/>
                </a:solidFill>
                <a:prstDash val="solid"/>
              </a:ln>
              <a:solidFill>
                <a:srgbClr val="002060"/>
              </a:solidFill>
            </a:endParaRPr>
          </a:p>
        </p:txBody>
      </p:sp>
      <p:sp>
        <p:nvSpPr>
          <p:cNvPr id="225" name="Прямоугольник 224"/>
          <p:cNvSpPr/>
          <p:nvPr/>
        </p:nvSpPr>
        <p:spPr>
          <a:xfrm>
            <a:off x="3857620" y="2857496"/>
            <a:ext cx="349776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800" b="1" dirty="0">
                <a:ln w="10541" cmpd="sng">
                  <a:solidFill>
                    <a:srgbClr val="00B0F0"/>
                  </a:solidFill>
                  <a:prstDash val="solid"/>
                </a:ln>
                <a:solidFill>
                  <a:srgbClr val="002060"/>
                </a:solidFill>
              </a:rPr>
              <a:t>F</a:t>
            </a:r>
            <a:endParaRPr lang="ru-RU" sz="2800" b="1" dirty="0">
              <a:ln w="10541" cmpd="sng">
                <a:solidFill>
                  <a:srgbClr val="00B0F0"/>
                </a:solidFill>
                <a:prstDash val="solid"/>
              </a:ln>
              <a:solidFill>
                <a:srgbClr val="002060"/>
              </a:solidFill>
            </a:endParaRPr>
          </a:p>
        </p:txBody>
      </p:sp>
      <p:sp>
        <p:nvSpPr>
          <p:cNvPr id="226" name="Прямоугольник 225"/>
          <p:cNvSpPr/>
          <p:nvPr/>
        </p:nvSpPr>
        <p:spPr>
          <a:xfrm>
            <a:off x="4714876" y="1643050"/>
            <a:ext cx="410690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800" b="1" dirty="0">
                <a:ln w="10541" cmpd="sng">
                  <a:solidFill>
                    <a:srgbClr val="00B0F0"/>
                  </a:solidFill>
                  <a:prstDash val="solid"/>
                </a:ln>
                <a:solidFill>
                  <a:srgbClr val="002060"/>
                </a:solidFill>
              </a:rPr>
              <a:t>D</a:t>
            </a:r>
            <a:endParaRPr lang="ru-RU" sz="2800" b="1" dirty="0">
              <a:ln w="10541" cmpd="sng">
                <a:solidFill>
                  <a:srgbClr val="00B0F0"/>
                </a:solidFill>
                <a:prstDash val="solid"/>
              </a:ln>
              <a:solidFill>
                <a:srgbClr val="002060"/>
              </a:solidFill>
            </a:endParaRPr>
          </a:p>
        </p:txBody>
      </p:sp>
      <p:sp>
        <p:nvSpPr>
          <p:cNvPr id="227" name="Овал 226"/>
          <p:cNvSpPr/>
          <p:nvPr/>
        </p:nvSpPr>
        <p:spPr>
          <a:xfrm flipH="1">
            <a:off x="6357938" y="1571625"/>
            <a:ext cx="142875" cy="142875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28" name="Овал 227"/>
          <p:cNvSpPr/>
          <p:nvPr/>
        </p:nvSpPr>
        <p:spPr>
          <a:xfrm flipH="1">
            <a:off x="1714500" y="5572125"/>
            <a:ext cx="142875" cy="142875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30" name="Прямоугольник 229"/>
          <p:cNvSpPr/>
          <p:nvPr/>
        </p:nvSpPr>
        <p:spPr>
          <a:xfrm>
            <a:off x="1285852" y="5143512"/>
            <a:ext cx="359394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800" b="1" dirty="0">
                <a:ln w="10541" cmpd="sng">
                  <a:solidFill>
                    <a:srgbClr val="00B0F0"/>
                  </a:solidFill>
                  <a:prstDash val="solid"/>
                </a:ln>
                <a:solidFill>
                  <a:srgbClr val="002060"/>
                </a:solidFill>
              </a:rPr>
              <a:t>E</a:t>
            </a:r>
            <a:endParaRPr lang="ru-RU" sz="2800" b="1" dirty="0">
              <a:ln w="10541" cmpd="sng">
                <a:solidFill>
                  <a:srgbClr val="00B0F0"/>
                </a:solidFill>
                <a:prstDash val="solid"/>
              </a:ln>
              <a:solidFill>
                <a:srgbClr val="002060"/>
              </a:solidFill>
            </a:endParaRPr>
          </a:p>
        </p:txBody>
      </p:sp>
      <p:sp>
        <p:nvSpPr>
          <p:cNvPr id="231" name="Прямоугольник 230"/>
          <p:cNvSpPr/>
          <p:nvPr/>
        </p:nvSpPr>
        <p:spPr>
          <a:xfrm>
            <a:off x="6500826" y="1214422"/>
            <a:ext cx="431528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800" b="1" dirty="0">
                <a:ln w="10541" cmpd="sng">
                  <a:solidFill>
                    <a:srgbClr val="00B0F0"/>
                  </a:solidFill>
                  <a:prstDash val="solid"/>
                </a:ln>
                <a:solidFill>
                  <a:srgbClr val="002060"/>
                </a:solidFill>
              </a:rPr>
              <a:t>Q</a:t>
            </a:r>
            <a:endParaRPr lang="ru-RU" sz="2800" b="1" dirty="0">
              <a:ln w="10541" cmpd="sng">
                <a:solidFill>
                  <a:srgbClr val="00B0F0"/>
                </a:solidFill>
                <a:prstDash val="solid"/>
              </a:ln>
              <a:solidFill>
                <a:srgbClr val="002060"/>
              </a:solidFill>
            </a:endParaRPr>
          </a:p>
        </p:txBody>
      </p:sp>
      <p:sp>
        <p:nvSpPr>
          <p:cNvPr id="232" name="TextBox 231"/>
          <p:cNvSpPr txBox="1"/>
          <p:nvPr/>
        </p:nvSpPr>
        <p:spPr>
          <a:xfrm>
            <a:off x="0" y="0"/>
            <a:ext cx="9067800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tt-RU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Иг</a:t>
            </a:r>
            <a:r>
              <a:rPr lang="ru-RU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ъ</a:t>
            </a:r>
            <a:r>
              <a:rPr lang="tt-RU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тибар </a:t>
            </a:r>
            <a:r>
              <a:rPr lang="tt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белән рәсемгә карагыз һәм нәтиҗә ясагыз. Кайда урнашканлыгына карап</a:t>
            </a:r>
          </a:p>
          <a:p>
            <a:pPr>
              <a:defRPr/>
            </a:pPr>
            <a:r>
              <a:rPr lang="tt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ноктаның координаталары турында нинди фикергә килергә мөмкин ?</a:t>
            </a:r>
            <a:endParaRPr 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6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6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7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7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2" grpId="0" animBg="1"/>
      <p:bldP spid="213" grpId="0" animBg="1"/>
      <p:bldP spid="214" grpId="0" animBg="1"/>
      <p:bldP spid="216" grpId="0"/>
      <p:bldP spid="218" grpId="0"/>
      <p:bldP spid="219" grpId="0"/>
      <p:bldP spid="220" grpId="0" animBg="1"/>
      <p:bldP spid="221" grpId="0" animBg="1"/>
      <p:bldP spid="227" grpId="0" animBg="1"/>
      <p:bldP spid="228" grpId="0" animBg="1"/>
      <p:bldP spid="23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4"/>
          <p:cNvGrpSpPr>
            <a:grpSpLocks/>
          </p:cNvGrpSpPr>
          <p:nvPr/>
        </p:nvGrpSpPr>
        <p:grpSpPr bwMode="auto">
          <a:xfrm>
            <a:off x="381000" y="914400"/>
            <a:ext cx="8293100" cy="5467350"/>
            <a:chOff x="288" y="288"/>
            <a:chExt cx="5224" cy="3444"/>
          </a:xfrm>
        </p:grpSpPr>
        <p:sp>
          <p:nvSpPr>
            <p:cNvPr id="7173" name="Line 5"/>
            <p:cNvSpPr>
              <a:spLocks noChangeShapeType="1"/>
            </p:cNvSpPr>
            <p:nvPr/>
          </p:nvSpPr>
          <p:spPr bwMode="auto">
            <a:xfrm>
              <a:off x="294" y="2046"/>
              <a:ext cx="5184" cy="0"/>
            </a:xfrm>
            <a:prstGeom prst="line">
              <a:avLst/>
            </a:prstGeom>
            <a:noFill/>
            <a:ln w="38100">
              <a:solidFill>
                <a:schemeClr val="tx1">
                  <a:lumMod val="85000"/>
                  <a:lumOff val="15000"/>
                </a:schemeClr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0256" name="Group 6"/>
            <p:cNvGrpSpPr>
              <a:grpSpLocks/>
            </p:cNvGrpSpPr>
            <p:nvPr/>
          </p:nvGrpSpPr>
          <p:grpSpPr bwMode="auto">
            <a:xfrm>
              <a:off x="1589" y="347"/>
              <a:ext cx="650" cy="3385"/>
              <a:chOff x="2200" y="2450"/>
              <a:chExt cx="420" cy="2520"/>
            </a:xfrm>
          </p:grpSpPr>
          <p:sp>
            <p:nvSpPr>
              <p:cNvPr id="7175" name="Rectangle 7"/>
              <p:cNvSpPr>
                <a:spLocks noChangeArrowheads="1"/>
              </p:cNvSpPr>
              <p:nvPr/>
            </p:nvSpPr>
            <p:spPr bwMode="auto">
              <a:xfrm>
                <a:off x="2200" y="245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76" name="Rectangle 8"/>
              <p:cNvSpPr>
                <a:spLocks noChangeArrowheads="1"/>
              </p:cNvSpPr>
              <p:nvPr/>
            </p:nvSpPr>
            <p:spPr bwMode="auto">
              <a:xfrm>
                <a:off x="2200" y="266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77" name="Rectangle 9"/>
              <p:cNvSpPr>
                <a:spLocks noChangeArrowheads="1"/>
              </p:cNvSpPr>
              <p:nvPr/>
            </p:nvSpPr>
            <p:spPr bwMode="auto">
              <a:xfrm>
                <a:off x="2200" y="287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78" name="Rectangle 10"/>
              <p:cNvSpPr>
                <a:spLocks noChangeArrowheads="1"/>
              </p:cNvSpPr>
              <p:nvPr/>
            </p:nvSpPr>
            <p:spPr bwMode="auto">
              <a:xfrm>
                <a:off x="2410" y="245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79" name="Rectangle 11"/>
              <p:cNvSpPr>
                <a:spLocks noChangeArrowheads="1"/>
              </p:cNvSpPr>
              <p:nvPr/>
            </p:nvSpPr>
            <p:spPr bwMode="auto">
              <a:xfrm>
                <a:off x="2410" y="266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80" name="Rectangle 12"/>
              <p:cNvSpPr>
                <a:spLocks noChangeArrowheads="1"/>
              </p:cNvSpPr>
              <p:nvPr/>
            </p:nvSpPr>
            <p:spPr bwMode="auto">
              <a:xfrm>
                <a:off x="2410" y="287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81" name="Rectangle 13"/>
              <p:cNvSpPr>
                <a:spLocks noChangeArrowheads="1"/>
              </p:cNvSpPr>
              <p:nvPr/>
            </p:nvSpPr>
            <p:spPr bwMode="auto">
              <a:xfrm>
                <a:off x="2200" y="308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82" name="Rectangle 14"/>
              <p:cNvSpPr>
                <a:spLocks noChangeArrowheads="1"/>
              </p:cNvSpPr>
              <p:nvPr/>
            </p:nvSpPr>
            <p:spPr bwMode="auto">
              <a:xfrm>
                <a:off x="2200" y="329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83" name="Rectangle 15"/>
              <p:cNvSpPr>
                <a:spLocks noChangeArrowheads="1"/>
              </p:cNvSpPr>
              <p:nvPr/>
            </p:nvSpPr>
            <p:spPr bwMode="auto">
              <a:xfrm>
                <a:off x="2200" y="3500"/>
                <a:ext cx="210" cy="211"/>
              </a:xfrm>
              <a:prstGeom prst="rect">
                <a:avLst/>
              </a:prstGeom>
              <a:noFill/>
              <a:ln w="6350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84" name="Rectangle 16"/>
              <p:cNvSpPr>
                <a:spLocks noChangeArrowheads="1"/>
              </p:cNvSpPr>
              <p:nvPr/>
            </p:nvSpPr>
            <p:spPr bwMode="auto">
              <a:xfrm>
                <a:off x="2200" y="371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85" name="Rectangle 17"/>
              <p:cNvSpPr>
                <a:spLocks noChangeArrowheads="1"/>
              </p:cNvSpPr>
              <p:nvPr/>
            </p:nvSpPr>
            <p:spPr bwMode="auto">
              <a:xfrm>
                <a:off x="2410" y="308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86" name="Rectangle 18"/>
              <p:cNvSpPr>
                <a:spLocks noChangeArrowheads="1"/>
              </p:cNvSpPr>
              <p:nvPr/>
            </p:nvSpPr>
            <p:spPr bwMode="auto">
              <a:xfrm>
                <a:off x="2410" y="329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87" name="Rectangle 19"/>
              <p:cNvSpPr>
                <a:spLocks noChangeArrowheads="1"/>
              </p:cNvSpPr>
              <p:nvPr/>
            </p:nvSpPr>
            <p:spPr bwMode="auto">
              <a:xfrm>
                <a:off x="2410" y="3500"/>
                <a:ext cx="210" cy="211"/>
              </a:xfrm>
              <a:prstGeom prst="rect">
                <a:avLst/>
              </a:prstGeom>
              <a:noFill/>
              <a:ln w="6350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88" name="Rectangle 20"/>
              <p:cNvSpPr>
                <a:spLocks noChangeArrowheads="1"/>
              </p:cNvSpPr>
              <p:nvPr/>
            </p:nvSpPr>
            <p:spPr bwMode="auto">
              <a:xfrm>
                <a:off x="2410" y="371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89" name="Rectangle 21"/>
              <p:cNvSpPr>
                <a:spLocks noChangeArrowheads="1"/>
              </p:cNvSpPr>
              <p:nvPr/>
            </p:nvSpPr>
            <p:spPr bwMode="auto">
              <a:xfrm>
                <a:off x="2200" y="392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90" name="Rectangle 22"/>
              <p:cNvSpPr>
                <a:spLocks noChangeArrowheads="1"/>
              </p:cNvSpPr>
              <p:nvPr/>
            </p:nvSpPr>
            <p:spPr bwMode="auto">
              <a:xfrm>
                <a:off x="2200" y="413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91" name="Rectangle 23"/>
              <p:cNvSpPr>
                <a:spLocks noChangeArrowheads="1"/>
              </p:cNvSpPr>
              <p:nvPr/>
            </p:nvSpPr>
            <p:spPr bwMode="auto">
              <a:xfrm>
                <a:off x="2200" y="434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92" name="Rectangle 24"/>
              <p:cNvSpPr>
                <a:spLocks noChangeArrowheads="1"/>
              </p:cNvSpPr>
              <p:nvPr/>
            </p:nvSpPr>
            <p:spPr bwMode="auto">
              <a:xfrm>
                <a:off x="2200" y="455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93" name="Rectangle 25"/>
              <p:cNvSpPr>
                <a:spLocks noChangeArrowheads="1"/>
              </p:cNvSpPr>
              <p:nvPr/>
            </p:nvSpPr>
            <p:spPr bwMode="auto">
              <a:xfrm>
                <a:off x="2200" y="476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94" name="Rectangle 26"/>
              <p:cNvSpPr>
                <a:spLocks noChangeArrowheads="1"/>
              </p:cNvSpPr>
              <p:nvPr/>
            </p:nvSpPr>
            <p:spPr bwMode="auto">
              <a:xfrm>
                <a:off x="2410" y="392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95" name="Rectangle 27"/>
              <p:cNvSpPr>
                <a:spLocks noChangeArrowheads="1"/>
              </p:cNvSpPr>
              <p:nvPr/>
            </p:nvSpPr>
            <p:spPr bwMode="auto">
              <a:xfrm>
                <a:off x="2410" y="413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96" name="Rectangle 28"/>
              <p:cNvSpPr>
                <a:spLocks noChangeArrowheads="1"/>
              </p:cNvSpPr>
              <p:nvPr/>
            </p:nvSpPr>
            <p:spPr bwMode="auto">
              <a:xfrm>
                <a:off x="2410" y="434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97" name="Rectangle 29"/>
              <p:cNvSpPr>
                <a:spLocks noChangeArrowheads="1"/>
              </p:cNvSpPr>
              <p:nvPr/>
            </p:nvSpPr>
            <p:spPr bwMode="auto">
              <a:xfrm>
                <a:off x="2410" y="455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198" name="Rectangle 30"/>
              <p:cNvSpPr>
                <a:spLocks noChangeArrowheads="1"/>
              </p:cNvSpPr>
              <p:nvPr/>
            </p:nvSpPr>
            <p:spPr bwMode="auto">
              <a:xfrm>
                <a:off x="2410" y="476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0257" name="Group 31"/>
            <p:cNvGrpSpPr>
              <a:grpSpLocks/>
            </p:cNvGrpSpPr>
            <p:nvPr/>
          </p:nvGrpSpPr>
          <p:grpSpPr bwMode="auto">
            <a:xfrm>
              <a:off x="2239" y="347"/>
              <a:ext cx="650" cy="3385"/>
              <a:chOff x="2200" y="2450"/>
              <a:chExt cx="420" cy="2520"/>
            </a:xfrm>
          </p:grpSpPr>
          <p:sp>
            <p:nvSpPr>
              <p:cNvPr id="7200" name="Rectangle 32"/>
              <p:cNvSpPr>
                <a:spLocks noChangeArrowheads="1"/>
              </p:cNvSpPr>
              <p:nvPr/>
            </p:nvSpPr>
            <p:spPr bwMode="auto">
              <a:xfrm>
                <a:off x="2200" y="245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201" name="Rectangle 33"/>
              <p:cNvSpPr>
                <a:spLocks noChangeArrowheads="1"/>
              </p:cNvSpPr>
              <p:nvPr/>
            </p:nvSpPr>
            <p:spPr bwMode="auto">
              <a:xfrm>
                <a:off x="2200" y="266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202" name="Rectangle 34"/>
              <p:cNvSpPr>
                <a:spLocks noChangeArrowheads="1"/>
              </p:cNvSpPr>
              <p:nvPr/>
            </p:nvSpPr>
            <p:spPr bwMode="auto">
              <a:xfrm>
                <a:off x="2200" y="287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203" name="Rectangle 35"/>
              <p:cNvSpPr>
                <a:spLocks noChangeArrowheads="1"/>
              </p:cNvSpPr>
              <p:nvPr/>
            </p:nvSpPr>
            <p:spPr bwMode="auto">
              <a:xfrm>
                <a:off x="2410" y="245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204" name="Rectangle 36"/>
              <p:cNvSpPr>
                <a:spLocks noChangeArrowheads="1"/>
              </p:cNvSpPr>
              <p:nvPr/>
            </p:nvSpPr>
            <p:spPr bwMode="auto">
              <a:xfrm>
                <a:off x="2410" y="266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205" name="Rectangle 37"/>
              <p:cNvSpPr>
                <a:spLocks noChangeArrowheads="1"/>
              </p:cNvSpPr>
              <p:nvPr/>
            </p:nvSpPr>
            <p:spPr bwMode="auto">
              <a:xfrm>
                <a:off x="2410" y="287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206" name="Rectangle 38"/>
              <p:cNvSpPr>
                <a:spLocks noChangeArrowheads="1"/>
              </p:cNvSpPr>
              <p:nvPr/>
            </p:nvSpPr>
            <p:spPr bwMode="auto">
              <a:xfrm>
                <a:off x="2200" y="308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207" name="Rectangle 39"/>
              <p:cNvSpPr>
                <a:spLocks noChangeArrowheads="1"/>
              </p:cNvSpPr>
              <p:nvPr/>
            </p:nvSpPr>
            <p:spPr bwMode="auto">
              <a:xfrm>
                <a:off x="2200" y="329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208" name="Rectangle 40"/>
              <p:cNvSpPr>
                <a:spLocks noChangeArrowheads="1"/>
              </p:cNvSpPr>
              <p:nvPr/>
            </p:nvSpPr>
            <p:spPr bwMode="auto">
              <a:xfrm>
                <a:off x="2200" y="3500"/>
                <a:ext cx="210" cy="211"/>
              </a:xfrm>
              <a:prstGeom prst="rect">
                <a:avLst/>
              </a:prstGeom>
              <a:noFill/>
              <a:ln w="6350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209" name="Rectangle 41"/>
              <p:cNvSpPr>
                <a:spLocks noChangeArrowheads="1"/>
              </p:cNvSpPr>
              <p:nvPr/>
            </p:nvSpPr>
            <p:spPr bwMode="auto">
              <a:xfrm>
                <a:off x="2200" y="371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210" name="Rectangle 42"/>
              <p:cNvSpPr>
                <a:spLocks noChangeArrowheads="1"/>
              </p:cNvSpPr>
              <p:nvPr/>
            </p:nvSpPr>
            <p:spPr bwMode="auto">
              <a:xfrm>
                <a:off x="2410" y="308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211" name="Rectangle 43"/>
              <p:cNvSpPr>
                <a:spLocks noChangeArrowheads="1"/>
              </p:cNvSpPr>
              <p:nvPr/>
            </p:nvSpPr>
            <p:spPr bwMode="auto">
              <a:xfrm>
                <a:off x="2410" y="329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212" name="Rectangle 44"/>
              <p:cNvSpPr>
                <a:spLocks noChangeArrowheads="1"/>
              </p:cNvSpPr>
              <p:nvPr/>
            </p:nvSpPr>
            <p:spPr bwMode="auto">
              <a:xfrm>
                <a:off x="2410" y="3500"/>
                <a:ext cx="210" cy="211"/>
              </a:xfrm>
              <a:prstGeom prst="rect">
                <a:avLst/>
              </a:prstGeom>
              <a:noFill/>
              <a:ln w="6350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213" name="Rectangle 45"/>
              <p:cNvSpPr>
                <a:spLocks noChangeArrowheads="1"/>
              </p:cNvSpPr>
              <p:nvPr/>
            </p:nvSpPr>
            <p:spPr bwMode="auto">
              <a:xfrm>
                <a:off x="2410" y="371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214" name="Rectangle 46"/>
              <p:cNvSpPr>
                <a:spLocks noChangeArrowheads="1"/>
              </p:cNvSpPr>
              <p:nvPr/>
            </p:nvSpPr>
            <p:spPr bwMode="auto">
              <a:xfrm>
                <a:off x="2200" y="392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215" name="Rectangle 47"/>
              <p:cNvSpPr>
                <a:spLocks noChangeArrowheads="1"/>
              </p:cNvSpPr>
              <p:nvPr/>
            </p:nvSpPr>
            <p:spPr bwMode="auto">
              <a:xfrm>
                <a:off x="2200" y="413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216" name="Rectangle 48"/>
              <p:cNvSpPr>
                <a:spLocks noChangeArrowheads="1"/>
              </p:cNvSpPr>
              <p:nvPr/>
            </p:nvSpPr>
            <p:spPr bwMode="auto">
              <a:xfrm>
                <a:off x="2200" y="434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217" name="Rectangle 49"/>
              <p:cNvSpPr>
                <a:spLocks noChangeArrowheads="1"/>
              </p:cNvSpPr>
              <p:nvPr/>
            </p:nvSpPr>
            <p:spPr bwMode="auto">
              <a:xfrm>
                <a:off x="2200" y="455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218" name="Rectangle 50"/>
              <p:cNvSpPr>
                <a:spLocks noChangeArrowheads="1"/>
              </p:cNvSpPr>
              <p:nvPr/>
            </p:nvSpPr>
            <p:spPr bwMode="auto">
              <a:xfrm>
                <a:off x="2200" y="476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219" name="Rectangle 51"/>
              <p:cNvSpPr>
                <a:spLocks noChangeArrowheads="1"/>
              </p:cNvSpPr>
              <p:nvPr/>
            </p:nvSpPr>
            <p:spPr bwMode="auto">
              <a:xfrm>
                <a:off x="2410" y="392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220" name="Rectangle 52"/>
              <p:cNvSpPr>
                <a:spLocks noChangeArrowheads="1"/>
              </p:cNvSpPr>
              <p:nvPr/>
            </p:nvSpPr>
            <p:spPr bwMode="auto">
              <a:xfrm>
                <a:off x="2410" y="413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221" name="Rectangle 53"/>
              <p:cNvSpPr>
                <a:spLocks noChangeArrowheads="1"/>
              </p:cNvSpPr>
              <p:nvPr/>
            </p:nvSpPr>
            <p:spPr bwMode="auto">
              <a:xfrm>
                <a:off x="2410" y="434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222" name="Rectangle 54"/>
              <p:cNvSpPr>
                <a:spLocks noChangeArrowheads="1"/>
              </p:cNvSpPr>
              <p:nvPr/>
            </p:nvSpPr>
            <p:spPr bwMode="auto">
              <a:xfrm>
                <a:off x="2410" y="455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223" name="Rectangle 55"/>
              <p:cNvSpPr>
                <a:spLocks noChangeArrowheads="1"/>
              </p:cNvSpPr>
              <p:nvPr/>
            </p:nvSpPr>
            <p:spPr bwMode="auto">
              <a:xfrm>
                <a:off x="2410" y="4760"/>
                <a:ext cx="210" cy="210"/>
              </a:xfrm>
              <a:prstGeom prst="rect">
                <a:avLst/>
              </a:prstGeom>
              <a:noFill/>
              <a:ln w="6350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0258" name="Group 56"/>
            <p:cNvGrpSpPr>
              <a:grpSpLocks/>
            </p:cNvGrpSpPr>
            <p:nvPr/>
          </p:nvGrpSpPr>
          <p:grpSpPr bwMode="auto">
            <a:xfrm>
              <a:off x="288" y="347"/>
              <a:ext cx="1301" cy="3385"/>
              <a:chOff x="2200" y="2450"/>
              <a:chExt cx="840" cy="2520"/>
            </a:xfrm>
          </p:grpSpPr>
          <p:grpSp>
            <p:nvGrpSpPr>
              <p:cNvPr id="10364" name="Group 57"/>
              <p:cNvGrpSpPr>
                <a:grpSpLocks/>
              </p:cNvGrpSpPr>
              <p:nvPr/>
            </p:nvGrpSpPr>
            <p:grpSpPr bwMode="auto">
              <a:xfrm>
                <a:off x="2200" y="2450"/>
                <a:ext cx="420" cy="2520"/>
                <a:chOff x="2200" y="2450"/>
                <a:chExt cx="420" cy="2520"/>
              </a:xfrm>
            </p:grpSpPr>
            <p:sp>
              <p:nvSpPr>
                <p:cNvPr id="7226" name="Rectangle 58"/>
                <p:cNvSpPr>
                  <a:spLocks noChangeArrowheads="1"/>
                </p:cNvSpPr>
                <p:nvPr/>
              </p:nvSpPr>
              <p:spPr bwMode="auto">
                <a:xfrm>
                  <a:off x="2200" y="24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27" name="Rectangle 59"/>
                <p:cNvSpPr>
                  <a:spLocks noChangeArrowheads="1"/>
                </p:cNvSpPr>
                <p:nvPr/>
              </p:nvSpPr>
              <p:spPr bwMode="auto">
                <a:xfrm>
                  <a:off x="2200" y="26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28" name="Rectangle 60"/>
                <p:cNvSpPr>
                  <a:spLocks noChangeArrowheads="1"/>
                </p:cNvSpPr>
                <p:nvPr/>
              </p:nvSpPr>
              <p:spPr bwMode="auto">
                <a:xfrm>
                  <a:off x="2200" y="287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29" name="Rectangle 61"/>
                <p:cNvSpPr>
                  <a:spLocks noChangeArrowheads="1"/>
                </p:cNvSpPr>
                <p:nvPr/>
              </p:nvSpPr>
              <p:spPr bwMode="auto">
                <a:xfrm>
                  <a:off x="2410" y="24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30" name="Rectangle 62"/>
                <p:cNvSpPr>
                  <a:spLocks noChangeArrowheads="1"/>
                </p:cNvSpPr>
                <p:nvPr/>
              </p:nvSpPr>
              <p:spPr bwMode="auto">
                <a:xfrm>
                  <a:off x="2410" y="26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31" name="Rectangle 63"/>
                <p:cNvSpPr>
                  <a:spLocks noChangeArrowheads="1"/>
                </p:cNvSpPr>
                <p:nvPr/>
              </p:nvSpPr>
              <p:spPr bwMode="auto">
                <a:xfrm>
                  <a:off x="2410" y="287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32" name="Rectangle 64"/>
                <p:cNvSpPr>
                  <a:spLocks noChangeArrowheads="1"/>
                </p:cNvSpPr>
                <p:nvPr/>
              </p:nvSpPr>
              <p:spPr bwMode="auto">
                <a:xfrm>
                  <a:off x="2200" y="308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33" name="Rectangle 65"/>
                <p:cNvSpPr>
                  <a:spLocks noChangeArrowheads="1"/>
                </p:cNvSpPr>
                <p:nvPr/>
              </p:nvSpPr>
              <p:spPr bwMode="auto">
                <a:xfrm>
                  <a:off x="2200" y="329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34" name="Rectangle 66"/>
                <p:cNvSpPr>
                  <a:spLocks noChangeArrowheads="1"/>
                </p:cNvSpPr>
                <p:nvPr/>
              </p:nvSpPr>
              <p:spPr bwMode="auto">
                <a:xfrm>
                  <a:off x="2200" y="3500"/>
                  <a:ext cx="210" cy="211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35" name="Rectangle 67"/>
                <p:cNvSpPr>
                  <a:spLocks noChangeArrowheads="1"/>
                </p:cNvSpPr>
                <p:nvPr/>
              </p:nvSpPr>
              <p:spPr bwMode="auto">
                <a:xfrm>
                  <a:off x="2200" y="371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36" name="Rectangle 68"/>
                <p:cNvSpPr>
                  <a:spLocks noChangeArrowheads="1"/>
                </p:cNvSpPr>
                <p:nvPr/>
              </p:nvSpPr>
              <p:spPr bwMode="auto">
                <a:xfrm>
                  <a:off x="2410" y="308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37" name="Rectangle 69"/>
                <p:cNvSpPr>
                  <a:spLocks noChangeArrowheads="1"/>
                </p:cNvSpPr>
                <p:nvPr/>
              </p:nvSpPr>
              <p:spPr bwMode="auto">
                <a:xfrm>
                  <a:off x="2410" y="329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38" name="Rectangle 70"/>
                <p:cNvSpPr>
                  <a:spLocks noChangeArrowheads="1"/>
                </p:cNvSpPr>
                <p:nvPr/>
              </p:nvSpPr>
              <p:spPr bwMode="auto">
                <a:xfrm>
                  <a:off x="2410" y="3500"/>
                  <a:ext cx="210" cy="211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39" name="Rectangle 71"/>
                <p:cNvSpPr>
                  <a:spLocks noChangeArrowheads="1"/>
                </p:cNvSpPr>
                <p:nvPr/>
              </p:nvSpPr>
              <p:spPr bwMode="auto">
                <a:xfrm>
                  <a:off x="2410" y="371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40" name="Rectangle 72"/>
                <p:cNvSpPr>
                  <a:spLocks noChangeArrowheads="1"/>
                </p:cNvSpPr>
                <p:nvPr/>
              </p:nvSpPr>
              <p:spPr bwMode="auto">
                <a:xfrm>
                  <a:off x="2200" y="392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41" name="Rectangle 73"/>
                <p:cNvSpPr>
                  <a:spLocks noChangeArrowheads="1"/>
                </p:cNvSpPr>
                <p:nvPr/>
              </p:nvSpPr>
              <p:spPr bwMode="auto">
                <a:xfrm>
                  <a:off x="2200" y="413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42" name="Rectangle 74"/>
                <p:cNvSpPr>
                  <a:spLocks noChangeArrowheads="1"/>
                </p:cNvSpPr>
                <p:nvPr/>
              </p:nvSpPr>
              <p:spPr bwMode="auto">
                <a:xfrm>
                  <a:off x="2200" y="434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43" name="Rectangle 75"/>
                <p:cNvSpPr>
                  <a:spLocks noChangeArrowheads="1"/>
                </p:cNvSpPr>
                <p:nvPr/>
              </p:nvSpPr>
              <p:spPr bwMode="auto">
                <a:xfrm>
                  <a:off x="2200" y="45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44" name="Rectangle 76"/>
                <p:cNvSpPr>
                  <a:spLocks noChangeArrowheads="1"/>
                </p:cNvSpPr>
                <p:nvPr/>
              </p:nvSpPr>
              <p:spPr bwMode="auto">
                <a:xfrm>
                  <a:off x="2200" y="47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45" name="Rectangle 77"/>
                <p:cNvSpPr>
                  <a:spLocks noChangeArrowheads="1"/>
                </p:cNvSpPr>
                <p:nvPr/>
              </p:nvSpPr>
              <p:spPr bwMode="auto">
                <a:xfrm>
                  <a:off x="2410" y="392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46" name="Rectangle 78"/>
                <p:cNvSpPr>
                  <a:spLocks noChangeArrowheads="1"/>
                </p:cNvSpPr>
                <p:nvPr/>
              </p:nvSpPr>
              <p:spPr bwMode="auto">
                <a:xfrm>
                  <a:off x="2410" y="413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47" name="Rectangle 79"/>
                <p:cNvSpPr>
                  <a:spLocks noChangeArrowheads="1"/>
                </p:cNvSpPr>
                <p:nvPr/>
              </p:nvSpPr>
              <p:spPr bwMode="auto">
                <a:xfrm>
                  <a:off x="2410" y="434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48" name="Rectangle 80"/>
                <p:cNvSpPr>
                  <a:spLocks noChangeArrowheads="1"/>
                </p:cNvSpPr>
                <p:nvPr/>
              </p:nvSpPr>
              <p:spPr bwMode="auto">
                <a:xfrm>
                  <a:off x="2410" y="45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49" name="Rectangle 81"/>
                <p:cNvSpPr>
                  <a:spLocks noChangeArrowheads="1"/>
                </p:cNvSpPr>
                <p:nvPr/>
              </p:nvSpPr>
              <p:spPr bwMode="auto">
                <a:xfrm>
                  <a:off x="2410" y="47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  <p:grpSp>
            <p:nvGrpSpPr>
              <p:cNvPr id="10365" name="Group 82"/>
              <p:cNvGrpSpPr>
                <a:grpSpLocks/>
              </p:cNvGrpSpPr>
              <p:nvPr/>
            </p:nvGrpSpPr>
            <p:grpSpPr bwMode="auto">
              <a:xfrm>
                <a:off x="2620" y="2450"/>
                <a:ext cx="420" cy="2520"/>
                <a:chOff x="2200" y="2450"/>
                <a:chExt cx="420" cy="2520"/>
              </a:xfrm>
            </p:grpSpPr>
            <p:sp>
              <p:nvSpPr>
                <p:cNvPr id="7251" name="Rectangle 83"/>
                <p:cNvSpPr>
                  <a:spLocks noChangeArrowheads="1"/>
                </p:cNvSpPr>
                <p:nvPr/>
              </p:nvSpPr>
              <p:spPr bwMode="auto">
                <a:xfrm>
                  <a:off x="2200" y="24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52" name="Rectangle 84"/>
                <p:cNvSpPr>
                  <a:spLocks noChangeArrowheads="1"/>
                </p:cNvSpPr>
                <p:nvPr/>
              </p:nvSpPr>
              <p:spPr bwMode="auto">
                <a:xfrm>
                  <a:off x="2200" y="26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53" name="Rectangle 85"/>
                <p:cNvSpPr>
                  <a:spLocks noChangeArrowheads="1"/>
                </p:cNvSpPr>
                <p:nvPr/>
              </p:nvSpPr>
              <p:spPr bwMode="auto">
                <a:xfrm>
                  <a:off x="2200" y="287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54" name="Rectangle 86"/>
                <p:cNvSpPr>
                  <a:spLocks noChangeArrowheads="1"/>
                </p:cNvSpPr>
                <p:nvPr/>
              </p:nvSpPr>
              <p:spPr bwMode="auto">
                <a:xfrm>
                  <a:off x="2410" y="24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55" name="Rectangle 87"/>
                <p:cNvSpPr>
                  <a:spLocks noChangeArrowheads="1"/>
                </p:cNvSpPr>
                <p:nvPr/>
              </p:nvSpPr>
              <p:spPr bwMode="auto">
                <a:xfrm>
                  <a:off x="2410" y="26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56" name="Rectangle 88"/>
                <p:cNvSpPr>
                  <a:spLocks noChangeArrowheads="1"/>
                </p:cNvSpPr>
                <p:nvPr/>
              </p:nvSpPr>
              <p:spPr bwMode="auto">
                <a:xfrm>
                  <a:off x="2410" y="287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57" name="Rectangle 89"/>
                <p:cNvSpPr>
                  <a:spLocks noChangeArrowheads="1"/>
                </p:cNvSpPr>
                <p:nvPr/>
              </p:nvSpPr>
              <p:spPr bwMode="auto">
                <a:xfrm>
                  <a:off x="2200" y="308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58" name="Rectangle 90"/>
                <p:cNvSpPr>
                  <a:spLocks noChangeArrowheads="1"/>
                </p:cNvSpPr>
                <p:nvPr/>
              </p:nvSpPr>
              <p:spPr bwMode="auto">
                <a:xfrm>
                  <a:off x="2200" y="329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59" name="Rectangle 91"/>
                <p:cNvSpPr>
                  <a:spLocks noChangeArrowheads="1"/>
                </p:cNvSpPr>
                <p:nvPr/>
              </p:nvSpPr>
              <p:spPr bwMode="auto">
                <a:xfrm>
                  <a:off x="2200" y="3500"/>
                  <a:ext cx="210" cy="211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60" name="Rectangle 92"/>
                <p:cNvSpPr>
                  <a:spLocks noChangeArrowheads="1"/>
                </p:cNvSpPr>
                <p:nvPr/>
              </p:nvSpPr>
              <p:spPr bwMode="auto">
                <a:xfrm>
                  <a:off x="2200" y="371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61" name="Rectangle 93"/>
                <p:cNvSpPr>
                  <a:spLocks noChangeArrowheads="1"/>
                </p:cNvSpPr>
                <p:nvPr/>
              </p:nvSpPr>
              <p:spPr bwMode="auto">
                <a:xfrm>
                  <a:off x="2410" y="308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62" name="Rectangle 94"/>
                <p:cNvSpPr>
                  <a:spLocks noChangeArrowheads="1"/>
                </p:cNvSpPr>
                <p:nvPr/>
              </p:nvSpPr>
              <p:spPr bwMode="auto">
                <a:xfrm>
                  <a:off x="2410" y="329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63" name="Rectangle 95"/>
                <p:cNvSpPr>
                  <a:spLocks noChangeArrowheads="1"/>
                </p:cNvSpPr>
                <p:nvPr/>
              </p:nvSpPr>
              <p:spPr bwMode="auto">
                <a:xfrm>
                  <a:off x="2410" y="3500"/>
                  <a:ext cx="210" cy="211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64" name="Rectangle 96"/>
                <p:cNvSpPr>
                  <a:spLocks noChangeArrowheads="1"/>
                </p:cNvSpPr>
                <p:nvPr/>
              </p:nvSpPr>
              <p:spPr bwMode="auto">
                <a:xfrm>
                  <a:off x="2410" y="371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65" name="Rectangle 97"/>
                <p:cNvSpPr>
                  <a:spLocks noChangeArrowheads="1"/>
                </p:cNvSpPr>
                <p:nvPr/>
              </p:nvSpPr>
              <p:spPr bwMode="auto">
                <a:xfrm>
                  <a:off x="2200" y="392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66" name="Rectangle 98"/>
                <p:cNvSpPr>
                  <a:spLocks noChangeArrowheads="1"/>
                </p:cNvSpPr>
                <p:nvPr/>
              </p:nvSpPr>
              <p:spPr bwMode="auto">
                <a:xfrm>
                  <a:off x="2200" y="413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67" name="Rectangle 99"/>
                <p:cNvSpPr>
                  <a:spLocks noChangeArrowheads="1"/>
                </p:cNvSpPr>
                <p:nvPr/>
              </p:nvSpPr>
              <p:spPr bwMode="auto">
                <a:xfrm>
                  <a:off x="2200" y="434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68" name="Rectangle 100"/>
                <p:cNvSpPr>
                  <a:spLocks noChangeArrowheads="1"/>
                </p:cNvSpPr>
                <p:nvPr/>
              </p:nvSpPr>
              <p:spPr bwMode="auto">
                <a:xfrm>
                  <a:off x="2200" y="45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69" name="Rectangle 101"/>
                <p:cNvSpPr>
                  <a:spLocks noChangeArrowheads="1"/>
                </p:cNvSpPr>
                <p:nvPr/>
              </p:nvSpPr>
              <p:spPr bwMode="auto">
                <a:xfrm>
                  <a:off x="2200" y="47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70" name="Rectangle 102"/>
                <p:cNvSpPr>
                  <a:spLocks noChangeArrowheads="1"/>
                </p:cNvSpPr>
                <p:nvPr/>
              </p:nvSpPr>
              <p:spPr bwMode="auto">
                <a:xfrm>
                  <a:off x="2410" y="392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71" name="Rectangle 103"/>
                <p:cNvSpPr>
                  <a:spLocks noChangeArrowheads="1"/>
                </p:cNvSpPr>
                <p:nvPr/>
              </p:nvSpPr>
              <p:spPr bwMode="auto">
                <a:xfrm>
                  <a:off x="2410" y="413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72" name="Rectangle 104"/>
                <p:cNvSpPr>
                  <a:spLocks noChangeArrowheads="1"/>
                </p:cNvSpPr>
                <p:nvPr/>
              </p:nvSpPr>
              <p:spPr bwMode="auto">
                <a:xfrm>
                  <a:off x="2410" y="434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73" name="Rectangle 105"/>
                <p:cNvSpPr>
                  <a:spLocks noChangeArrowheads="1"/>
                </p:cNvSpPr>
                <p:nvPr/>
              </p:nvSpPr>
              <p:spPr bwMode="auto">
                <a:xfrm>
                  <a:off x="2410" y="45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74" name="Rectangle 106"/>
                <p:cNvSpPr>
                  <a:spLocks noChangeArrowheads="1"/>
                </p:cNvSpPr>
                <p:nvPr/>
              </p:nvSpPr>
              <p:spPr bwMode="auto">
                <a:xfrm>
                  <a:off x="2410" y="47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</p:grpSp>
        <p:grpSp>
          <p:nvGrpSpPr>
            <p:cNvPr id="10259" name="Group 107"/>
            <p:cNvGrpSpPr>
              <a:grpSpLocks/>
            </p:cNvGrpSpPr>
            <p:nvPr/>
          </p:nvGrpSpPr>
          <p:grpSpPr bwMode="auto">
            <a:xfrm>
              <a:off x="2890" y="347"/>
              <a:ext cx="1300" cy="3385"/>
              <a:chOff x="2200" y="2450"/>
              <a:chExt cx="840" cy="2520"/>
            </a:xfrm>
          </p:grpSpPr>
          <p:grpSp>
            <p:nvGrpSpPr>
              <p:cNvPr id="10314" name="Group 108"/>
              <p:cNvGrpSpPr>
                <a:grpSpLocks/>
              </p:cNvGrpSpPr>
              <p:nvPr/>
            </p:nvGrpSpPr>
            <p:grpSpPr bwMode="auto">
              <a:xfrm>
                <a:off x="2200" y="2450"/>
                <a:ext cx="420" cy="2520"/>
                <a:chOff x="2200" y="2450"/>
                <a:chExt cx="420" cy="2520"/>
              </a:xfrm>
            </p:grpSpPr>
            <p:sp>
              <p:nvSpPr>
                <p:cNvPr id="7277" name="Rectangle 109"/>
                <p:cNvSpPr>
                  <a:spLocks noChangeArrowheads="1"/>
                </p:cNvSpPr>
                <p:nvPr/>
              </p:nvSpPr>
              <p:spPr bwMode="auto">
                <a:xfrm>
                  <a:off x="2200" y="24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78" name="Rectangle 110"/>
                <p:cNvSpPr>
                  <a:spLocks noChangeArrowheads="1"/>
                </p:cNvSpPr>
                <p:nvPr/>
              </p:nvSpPr>
              <p:spPr bwMode="auto">
                <a:xfrm>
                  <a:off x="2200" y="26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79" name="Rectangle 111"/>
                <p:cNvSpPr>
                  <a:spLocks noChangeArrowheads="1"/>
                </p:cNvSpPr>
                <p:nvPr/>
              </p:nvSpPr>
              <p:spPr bwMode="auto">
                <a:xfrm>
                  <a:off x="2200" y="287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80" name="Rectangle 112"/>
                <p:cNvSpPr>
                  <a:spLocks noChangeArrowheads="1"/>
                </p:cNvSpPr>
                <p:nvPr/>
              </p:nvSpPr>
              <p:spPr bwMode="auto">
                <a:xfrm>
                  <a:off x="2410" y="24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81" name="Rectangle 113"/>
                <p:cNvSpPr>
                  <a:spLocks noChangeArrowheads="1"/>
                </p:cNvSpPr>
                <p:nvPr/>
              </p:nvSpPr>
              <p:spPr bwMode="auto">
                <a:xfrm>
                  <a:off x="2410" y="26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82" name="Rectangle 114"/>
                <p:cNvSpPr>
                  <a:spLocks noChangeArrowheads="1"/>
                </p:cNvSpPr>
                <p:nvPr/>
              </p:nvSpPr>
              <p:spPr bwMode="auto">
                <a:xfrm>
                  <a:off x="2410" y="287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83" name="Rectangle 115"/>
                <p:cNvSpPr>
                  <a:spLocks noChangeArrowheads="1"/>
                </p:cNvSpPr>
                <p:nvPr/>
              </p:nvSpPr>
              <p:spPr bwMode="auto">
                <a:xfrm>
                  <a:off x="2200" y="308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84" name="Rectangle 116"/>
                <p:cNvSpPr>
                  <a:spLocks noChangeArrowheads="1"/>
                </p:cNvSpPr>
                <p:nvPr/>
              </p:nvSpPr>
              <p:spPr bwMode="auto">
                <a:xfrm>
                  <a:off x="2200" y="329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85" name="Rectangle 117"/>
                <p:cNvSpPr>
                  <a:spLocks noChangeArrowheads="1"/>
                </p:cNvSpPr>
                <p:nvPr/>
              </p:nvSpPr>
              <p:spPr bwMode="auto">
                <a:xfrm>
                  <a:off x="2200" y="3500"/>
                  <a:ext cx="210" cy="211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86" name="Rectangle 118"/>
                <p:cNvSpPr>
                  <a:spLocks noChangeArrowheads="1"/>
                </p:cNvSpPr>
                <p:nvPr/>
              </p:nvSpPr>
              <p:spPr bwMode="auto">
                <a:xfrm>
                  <a:off x="2200" y="371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87" name="Rectangle 119"/>
                <p:cNvSpPr>
                  <a:spLocks noChangeArrowheads="1"/>
                </p:cNvSpPr>
                <p:nvPr/>
              </p:nvSpPr>
              <p:spPr bwMode="auto">
                <a:xfrm>
                  <a:off x="2410" y="308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88" name="Rectangle 120"/>
                <p:cNvSpPr>
                  <a:spLocks noChangeArrowheads="1"/>
                </p:cNvSpPr>
                <p:nvPr/>
              </p:nvSpPr>
              <p:spPr bwMode="auto">
                <a:xfrm>
                  <a:off x="2410" y="329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89" name="Rectangle 121"/>
                <p:cNvSpPr>
                  <a:spLocks noChangeArrowheads="1"/>
                </p:cNvSpPr>
                <p:nvPr/>
              </p:nvSpPr>
              <p:spPr bwMode="auto">
                <a:xfrm>
                  <a:off x="2410" y="3500"/>
                  <a:ext cx="210" cy="211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90" name="Rectangle 122"/>
                <p:cNvSpPr>
                  <a:spLocks noChangeArrowheads="1"/>
                </p:cNvSpPr>
                <p:nvPr/>
              </p:nvSpPr>
              <p:spPr bwMode="auto">
                <a:xfrm>
                  <a:off x="2410" y="371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91" name="Rectangle 123"/>
                <p:cNvSpPr>
                  <a:spLocks noChangeArrowheads="1"/>
                </p:cNvSpPr>
                <p:nvPr/>
              </p:nvSpPr>
              <p:spPr bwMode="auto">
                <a:xfrm>
                  <a:off x="2200" y="392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92" name="Rectangle 124"/>
                <p:cNvSpPr>
                  <a:spLocks noChangeArrowheads="1"/>
                </p:cNvSpPr>
                <p:nvPr/>
              </p:nvSpPr>
              <p:spPr bwMode="auto">
                <a:xfrm>
                  <a:off x="2200" y="413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93" name="Rectangle 125"/>
                <p:cNvSpPr>
                  <a:spLocks noChangeArrowheads="1"/>
                </p:cNvSpPr>
                <p:nvPr/>
              </p:nvSpPr>
              <p:spPr bwMode="auto">
                <a:xfrm>
                  <a:off x="2200" y="434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94" name="Rectangle 126"/>
                <p:cNvSpPr>
                  <a:spLocks noChangeArrowheads="1"/>
                </p:cNvSpPr>
                <p:nvPr/>
              </p:nvSpPr>
              <p:spPr bwMode="auto">
                <a:xfrm>
                  <a:off x="2200" y="45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95" name="Rectangle 127"/>
                <p:cNvSpPr>
                  <a:spLocks noChangeArrowheads="1"/>
                </p:cNvSpPr>
                <p:nvPr/>
              </p:nvSpPr>
              <p:spPr bwMode="auto">
                <a:xfrm>
                  <a:off x="2200" y="47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96" name="Rectangle 128"/>
                <p:cNvSpPr>
                  <a:spLocks noChangeArrowheads="1"/>
                </p:cNvSpPr>
                <p:nvPr/>
              </p:nvSpPr>
              <p:spPr bwMode="auto">
                <a:xfrm>
                  <a:off x="2410" y="392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97" name="Rectangle 129"/>
                <p:cNvSpPr>
                  <a:spLocks noChangeArrowheads="1"/>
                </p:cNvSpPr>
                <p:nvPr/>
              </p:nvSpPr>
              <p:spPr bwMode="auto">
                <a:xfrm>
                  <a:off x="2410" y="413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98" name="Rectangle 130"/>
                <p:cNvSpPr>
                  <a:spLocks noChangeArrowheads="1"/>
                </p:cNvSpPr>
                <p:nvPr/>
              </p:nvSpPr>
              <p:spPr bwMode="auto">
                <a:xfrm>
                  <a:off x="2410" y="434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299" name="Rectangle 131"/>
                <p:cNvSpPr>
                  <a:spLocks noChangeArrowheads="1"/>
                </p:cNvSpPr>
                <p:nvPr/>
              </p:nvSpPr>
              <p:spPr bwMode="auto">
                <a:xfrm>
                  <a:off x="2410" y="45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00" name="Rectangle 132"/>
                <p:cNvSpPr>
                  <a:spLocks noChangeArrowheads="1"/>
                </p:cNvSpPr>
                <p:nvPr/>
              </p:nvSpPr>
              <p:spPr bwMode="auto">
                <a:xfrm>
                  <a:off x="2410" y="47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  <p:grpSp>
            <p:nvGrpSpPr>
              <p:cNvPr id="10315" name="Group 133"/>
              <p:cNvGrpSpPr>
                <a:grpSpLocks/>
              </p:cNvGrpSpPr>
              <p:nvPr/>
            </p:nvGrpSpPr>
            <p:grpSpPr bwMode="auto">
              <a:xfrm>
                <a:off x="2620" y="2450"/>
                <a:ext cx="420" cy="2520"/>
                <a:chOff x="2200" y="2450"/>
                <a:chExt cx="420" cy="2520"/>
              </a:xfrm>
            </p:grpSpPr>
            <p:sp>
              <p:nvSpPr>
                <p:cNvPr id="7302" name="Rectangle 134"/>
                <p:cNvSpPr>
                  <a:spLocks noChangeArrowheads="1"/>
                </p:cNvSpPr>
                <p:nvPr/>
              </p:nvSpPr>
              <p:spPr bwMode="auto">
                <a:xfrm>
                  <a:off x="2200" y="24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03" name="Rectangle 135"/>
                <p:cNvSpPr>
                  <a:spLocks noChangeArrowheads="1"/>
                </p:cNvSpPr>
                <p:nvPr/>
              </p:nvSpPr>
              <p:spPr bwMode="auto">
                <a:xfrm>
                  <a:off x="2200" y="26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04" name="Rectangle 136"/>
                <p:cNvSpPr>
                  <a:spLocks noChangeArrowheads="1"/>
                </p:cNvSpPr>
                <p:nvPr/>
              </p:nvSpPr>
              <p:spPr bwMode="auto">
                <a:xfrm>
                  <a:off x="2200" y="287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05" name="Rectangle 137"/>
                <p:cNvSpPr>
                  <a:spLocks noChangeArrowheads="1"/>
                </p:cNvSpPr>
                <p:nvPr/>
              </p:nvSpPr>
              <p:spPr bwMode="auto">
                <a:xfrm>
                  <a:off x="2410" y="24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06" name="Rectangle 138"/>
                <p:cNvSpPr>
                  <a:spLocks noChangeArrowheads="1"/>
                </p:cNvSpPr>
                <p:nvPr/>
              </p:nvSpPr>
              <p:spPr bwMode="auto">
                <a:xfrm>
                  <a:off x="2410" y="26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07" name="Rectangle 139"/>
                <p:cNvSpPr>
                  <a:spLocks noChangeArrowheads="1"/>
                </p:cNvSpPr>
                <p:nvPr/>
              </p:nvSpPr>
              <p:spPr bwMode="auto">
                <a:xfrm>
                  <a:off x="2410" y="287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08" name="Rectangle 140"/>
                <p:cNvSpPr>
                  <a:spLocks noChangeArrowheads="1"/>
                </p:cNvSpPr>
                <p:nvPr/>
              </p:nvSpPr>
              <p:spPr bwMode="auto">
                <a:xfrm>
                  <a:off x="2200" y="308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09" name="Rectangle 141"/>
                <p:cNvSpPr>
                  <a:spLocks noChangeArrowheads="1"/>
                </p:cNvSpPr>
                <p:nvPr/>
              </p:nvSpPr>
              <p:spPr bwMode="auto">
                <a:xfrm>
                  <a:off x="2200" y="329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10" name="Rectangle 142"/>
                <p:cNvSpPr>
                  <a:spLocks noChangeArrowheads="1"/>
                </p:cNvSpPr>
                <p:nvPr/>
              </p:nvSpPr>
              <p:spPr bwMode="auto">
                <a:xfrm>
                  <a:off x="2200" y="3500"/>
                  <a:ext cx="210" cy="211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11" name="Rectangle 143"/>
                <p:cNvSpPr>
                  <a:spLocks noChangeArrowheads="1"/>
                </p:cNvSpPr>
                <p:nvPr/>
              </p:nvSpPr>
              <p:spPr bwMode="auto">
                <a:xfrm>
                  <a:off x="2200" y="371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12" name="Rectangle 144"/>
                <p:cNvSpPr>
                  <a:spLocks noChangeArrowheads="1"/>
                </p:cNvSpPr>
                <p:nvPr/>
              </p:nvSpPr>
              <p:spPr bwMode="auto">
                <a:xfrm>
                  <a:off x="2410" y="308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13" name="Rectangle 145"/>
                <p:cNvSpPr>
                  <a:spLocks noChangeArrowheads="1"/>
                </p:cNvSpPr>
                <p:nvPr/>
              </p:nvSpPr>
              <p:spPr bwMode="auto">
                <a:xfrm>
                  <a:off x="2410" y="329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14" name="Rectangle 146"/>
                <p:cNvSpPr>
                  <a:spLocks noChangeArrowheads="1"/>
                </p:cNvSpPr>
                <p:nvPr/>
              </p:nvSpPr>
              <p:spPr bwMode="auto">
                <a:xfrm>
                  <a:off x="2410" y="3500"/>
                  <a:ext cx="210" cy="211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15" name="Rectangle 147"/>
                <p:cNvSpPr>
                  <a:spLocks noChangeArrowheads="1"/>
                </p:cNvSpPr>
                <p:nvPr/>
              </p:nvSpPr>
              <p:spPr bwMode="auto">
                <a:xfrm>
                  <a:off x="2410" y="371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16" name="Rectangle 148"/>
                <p:cNvSpPr>
                  <a:spLocks noChangeArrowheads="1"/>
                </p:cNvSpPr>
                <p:nvPr/>
              </p:nvSpPr>
              <p:spPr bwMode="auto">
                <a:xfrm>
                  <a:off x="2200" y="392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17" name="Rectangle 149"/>
                <p:cNvSpPr>
                  <a:spLocks noChangeArrowheads="1"/>
                </p:cNvSpPr>
                <p:nvPr/>
              </p:nvSpPr>
              <p:spPr bwMode="auto">
                <a:xfrm>
                  <a:off x="2200" y="413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18" name="Rectangle 150"/>
                <p:cNvSpPr>
                  <a:spLocks noChangeArrowheads="1"/>
                </p:cNvSpPr>
                <p:nvPr/>
              </p:nvSpPr>
              <p:spPr bwMode="auto">
                <a:xfrm>
                  <a:off x="2200" y="434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19" name="Rectangle 151"/>
                <p:cNvSpPr>
                  <a:spLocks noChangeArrowheads="1"/>
                </p:cNvSpPr>
                <p:nvPr/>
              </p:nvSpPr>
              <p:spPr bwMode="auto">
                <a:xfrm>
                  <a:off x="2200" y="45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20" name="Rectangle 152"/>
                <p:cNvSpPr>
                  <a:spLocks noChangeArrowheads="1"/>
                </p:cNvSpPr>
                <p:nvPr/>
              </p:nvSpPr>
              <p:spPr bwMode="auto">
                <a:xfrm>
                  <a:off x="2200" y="47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21" name="Rectangle 153"/>
                <p:cNvSpPr>
                  <a:spLocks noChangeArrowheads="1"/>
                </p:cNvSpPr>
                <p:nvPr/>
              </p:nvSpPr>
              <p:spPr bwMode="auto">
                <a:xfrm>
                  <a:off x="2410" y="392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22" name="Rectangle 154"/>
                <p:cNvSpPr>
                  <a:spLocks noChangeArrowheads="1"/>
                </p:cNvSpPr>
                <p:nvPr/>
              </p:nvSpPr>
              <p:spPr bwMode="auto">
                <a:xfrm>
                  <a:off x="2410" y="413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23" name="Rectangle 155"/>
                <p:cNvSpPr>
                  <a:spLocks noChangeArrowheads="1"/>
                </p:cNvSpPr>
                <p:nvPr/>
              </p:nvSpPr>
              <p:spPr bwMode="auto">
                <a:xfrm>
                  <a:off x="2410" y="434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24" name="Rectangle 156"/>
                <p:cNvSpPr>
                  <a:spLocks noChangeArrowheads="1"/>
                </p:cNvSpPr>
                <p:nvPr/>
              </p:nvSpPr>
              <p:spPr bwMode="auto">
                <a:xfrm>
                  <a:off x="2410" y="45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25" name="Rectangle 157"/>
                <p:cNvSpPr>
                  <a:spLocks noChangeArrowheads="1"/>
                </p:cNvSpPr>
                <p:nvPr/>
              </p:nvSpPr>
              <p:spPr bwMode="auto">
                <a:xfrm>
                  <a:off x="2410" y="47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</p:grpSp>
        <p:grpSp>
          <p:nvGrpSpPr>
            <p:cNvPr id="10260" name="Group 158"/>
            <p:cNvGrpSpPr>
              <a:grpSpLocks/>
            </p:cNvGrpSpPr>
            <p:nvPr/>
          </p:nvGrpSpPr>
          <p:grpSpPr bwMode="auto">
            <a:xfrm>
              <a:off x="4190" y="347"/>
              <a:ext cx="1301" cy="3385"/>
              <a:chOff x="2200" y="2450"/>
              <a:chExt cx="840" cy="2520"/>
            </a:xfrm>
          </p:grpSpPr>
          <p:grpSp>
            <p:nvGrpSpPr>
              <p:cNvPr id="10264" name="Group 159"/>
              <p:cNvGrpSpPr>
                <a:grpSpLocks/>
              </p:cNvGrpSpPr>
              <p:nvPr/>
            </p:nvGrpSpPr>
            <p:grpSpPr bwMode="auto">
              <a:xfrm>
                <a:off x="2200" y="2450"/>
                <a:ext cx="420" cy="2520"/>
                <a:chOff x="2200" y="2450"/>
                <a:chExt cx="420" cy="2520"/>
              </a:xfrm>
            </p:grpSpPr>
            <p:sp>
              <p:nvSpPr>
                <p:cNvPr id="7328" name="Rectangle 160"/>
                <p:cNvSpPr>
                  <a:spLocks noChangeArrowheads="1"/>
                </p:cNvSpPr>
                <p:nvPr/>
              </p:nvSpPr>
              <p:spPr bwMode="auto">
                <a:xfrm>
                  <a:off x="2200" y="24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29" name="Rectangle 161"/>
                <p:cNvSpPr>
                  <a:spLocks noChangeArrowheads="1"/>
                </p:cNvSpPr>
                <p:nvPr/>
              </p:nvSpPr>
              <p:spPr bwMode="auto">
                <a:xfrm>
                  <a:off x="2200" y="26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30" name="Rectangle 162"/>
                <p:cNvSpPr>
                  <a:spLocks noChangeArrowheads="1"/>
                </p:cNvSpPr>
                <p:nvPr/>
              </p:nvSpPr>
              <p:spPr bwMode="auto">
                <a:xfrm>
                  <a:off x="2200" y="287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31" name="Rectangle 163"/>
                <p:cNvSpPr>
                  <a:spLocks noChangeArrowheads="1"/>
                </p:cNvSpPr>
                <p:nvPr/>
              </p:nvSpPr>
              <p:spPr bwMode="auto">
                <a:xfrm>
                  <a:off x="2410" y="24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32" name="Rectangle 164"/>
                <p:cNvSpPr>
                  <a:spLocks noChangeArrowheads="1"/>
                </p:cNvSpPr>
                <p:nvPr/>
              </p:nvSpPr>
              <p:spPr bwMode="auto">
                <a:xfrm>
                  <a:off x="2410" y="26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33" name="Rectangle 165"/>
                <p:cNvSpPr>
                  <a:spLocks noChangeArrowheads="1"/>
                </p:cNvSpPr>
                <p:nvPr/>
              </p:nvSpPr>
              <p:spPr bwMode="auto">
                <a:xfrm>
                  <a:off x="2410" y="287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34" name="Rectangle 166"/>
                <p:cNvSpPr>
                  <a:spLocks noChangeArrowheads="1"/>
                </p:cNvSpPr>
                <p:nvPr/>
              </p:nvSpPr>
              <p:spPr bwMode="auto">
                <a:xfrm>
                  <a:off x="2200" y="308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35" name="Rectangle 167"/>
                <p:cNvSpPr>
                  <a:spLocks noChangeArrowheads="1"/>
                </p:cNvSpPr>
                <p:nvPr/>
              </p:nvSpPr>
              <p:spPr bwMode="auto">
                <a:xfrm>
                  <a:off x="2200" y="329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36" name="Rectangle 168"/>
                <p:cNvSpPr>
                  <a:spLocks noChangeArrowheads="1"/>
                </p:cNvSpPr>
                <p:nvPr/>
              </p:nvSpPr>
              <p:spPr bwMode="auto">
                <a:xfrm>
                  <a:off x="2200" y="3500"/>
                  <a:ext cx="210" cy="211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37" name="Rectangle 169"/>
                <p:cNvSpPr>
                  <a:spLocks noChangeArrowheads="1"/>
                </p:cNvSpPr>
                <p:nvPr/>
              </p:nvSpPr>
              <p:spPr bwMode="auto">
                <a:xfrm>
                  <a:off x="2200" y="371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38" name="Rectangle 170"/>
                <p:cNvSpPr>
                  <a:spLocks noChangeArrowheads="1"/>
                </p:cNvSpPr>
                <p:nvPr/>
              </p:nvSpPr>
              <p:spPr bwMode="auto">
                <a:xfrm>
                  <a:off x="2410" y="308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39" name="Rectangle 171"/>
                <p:cNvSpPr>
                  <a:spLocks noChangeArrowheads="1"/>
                </p:cNvSpPr>
                <p:nvPr/>
              </p:nvSpPr>
              <p:spPr bwMode="auto">
                <a:xfrm>
                  <a:off x="2410" y="329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40" name="Rectangle 172"/>
                <p:cNvSpPr>
                  <a:spLocks noChangeArrowheads="1"/>
                </p:cNvSpPr>
                <p:nvPr/>
              </p:nvSpPr>
              <p:spPr bwMode="auto">
                <a:xfrm>
                  <a:off x="2410" y="3500"/>
                  <a:ext cx="210" cy="211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41" name="Rectangle 173"/>
                <p:cNvSpPr>
                  <a:spLocks noChangeArrowheads="1"/>
                </p:cNvSpPr>
                <p:nvPr/>
              </p:nvSpPr>
              <p:spPr bwMode="auto">
                <a:xfrm>
                  <a:off x="2410" y="371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42" name="Rectangle 174"/>
                <p:cNvSpPr>
                  <a:spLocks noChangeArrowheads="1"/>
                </p:cNvSpPr>
                <p:nvPr/>
              </p:nvSpPr>
              <p:spPr bwMode="auto">
                <a:xfrm>
                  <a:off x="2200" y="392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43" name="Rectangle 175"/>
                <p:cNvSpPr>
                  <a:spLocks noChangeArrowheads="1"/>
                </p:cNvSpPr>
                <p:nvPr/>
              </p:nvSpPr>
              <p:spPr bwMode="auto">
                <a:xfrm>
                  <a:off x="2200" y="413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44" name="Rectangle 176"/>
                <p:cNvSpPr>
                  <a:spLocks noChangeArrowheads="1"/>
                </p:cNvSpPr>
                <p:nvPr/>
              </p:nvSpPr>
              <p:spPr bwMode="auto">
                <a:xfrm>
                  <a:off x="2200" y="434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45" name="Rectangle 177"/>
                <p:cNvSpPr>
                  <a:spLocks noChangeArrowheads="1"/>
                </p:cNvSpPr>
                <p:nvPr/>
              </p:nvSpPr>
              <p:spPr bwMode="auto">
                <a:xfrm>
                  <a:off x="2200" y="45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46" name="Rectangle 178"/>
                <p:cNvSpPr>
                  <a:spLocks noChangeArrowheads="1"/>
                </p:cNvSpPr>
                <p:nvPr/>
              </p:nvSpPr>
              <p:spPr bwMode="auto">
                <a:xfrm>
                  <a:off x="2200" y="47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47" name="Rectangle 179"/>
                <p:cNvSpPr>
                  <a:spLocks noChangeArrowheads="1"/>
                </p:cNvSpPr>
                <p:nvPr/>
              </p:nvSpPr>
              <p:spPr bwMode="auto">
                <a:xfrm>
                  <a:off x="2410" y="392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48" name="Rectangle 180"/>
                <p:cNvSpPr>
                  <a:spLocks noChangeArrowheads="1"/>
                </p:cNvSpPr>
                <p:nvPr/>
              </p:nvSpPr>
              <p:spPr bwMode="auto">
                <a:xfrm>
                  <a:off x="2410" y="413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49" name="Rectangle 181"/>
                <p:cNvSpPr>
                  <a:spLocks noChangeArrowheads="1"/>
                </p:cNvSpPr>
                <p:nvPr/>
              </p:nvSpPr>
              <p:spPr bwMode="auto">
                <a:xfrm>
                  <a:off x="2410" y="434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50" name="Rectangle 182"/>
                <p:cNvSpPr>
                  <a:spLocks noChangeArrowheads="1"/>
                </p:cNvSpPr>
                <p:nvPr/>
              </p:nvSpPr>
              <p:spPr bwMode="auto">
                <a:xfrm>
                  <a:off x="2410" y="45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51" name="Rectangle 183"/>
                <p:cNvSpPr>
                  <a:spLocks noChangeArrowheads="1"/>
                </p:cNvSpPr>
                <p:nvPr/>
              </p:nvSpPr>
              <p:spPr bwMode="auto">
                <a:xfrm>
                  <a:off x="2410" y="47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  <p:grpSp>
            <p:nvGrpSpPr>
              <p:cNvPr id="10265" name="Group 184"/>
              <p:cNvGrpSpPr>
                <a:grpSpLocks/>
              </p:cNvGrpSpPr>
              <p:nvPr/>
            </p:nvGrpSpPr>
            <p:grpSpPr bwMode="auto">
              <a:xfrm>
                <a:off x="2620" y="2450"/>
                <a:ext cx="420" cy="2520"/>
                <a:chOff x="2200" y="2450"/>
                <a:chExt cx="420" cy="2520"/>
              </a:xfrm>
            </p:grpSpPr>
            <p:sp>
              <p:nvSpPr>
                <p:cNvPr id="7353" name="Rectangle 185"/>
                <p:cNvSpPr>
                  <a:spLocks noChangeArrowheads="1"/>
                </p:cNvSpPr>
                <p:nvPr/>
              </p:nvSpPr>
              <p:spPr bwMode="auto">
                <a:xfrm>
                  <a:off x="2200" y="24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54" name="Rectangle 186"/>
                <p:cNvSpPr>
                  <a:spLocks noChangeArrowheads="1"/>
                </p:cNvSpPr>
                <p:nvPr/>
              </p:nvSpPr>
              <p:spPr bwMode="auto">
                <a:xfrm>
                  <a:off x="2200" y="26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55" name="Rectangle 187"/>
                <p:cNvSpPr>
                  <a:spLocks noChangeArrowheads="1"/>
                </p:cNvSpPr>
                <p:nvPr/>
              </p:nvSpPr>
              <p:spPr bwMode="auto">
                <a:xfrm>
                  <a:off x="2200" y="287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56" name="Rectangle 188"/>
                <p:cNvSpPr>
                  <a:spLocks noChangeArrowheads="1"/>
                </p:cNvSpPr>
                <p:nvPr/>
              </p:nvSpPr>
              <p:spPr bwMode="auto">
                <a:xfrm>
                  <a:off x="2410" y="24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57" name="Rectangle 189"/>
                <p:cNvSpPr>
                  <a:spLocks noChangeArrowheads="1"/>
                </p:cNvSpPr>
                <p:nvPr/>
              </p:nvSpPr>
              <p:spPr bwMode="auto">
                <a:xfrm>
                  <a:off x="2410" y="26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58" name="Rectangle 190"/>
                <p:cNvSpPr>
                  <a:spLocks noChangeArrowheads="1"/>
                </p:cNvSpPr>
                <p:nvPr/>
              </p:nvSpPr>
              <p:spPr bwMode="auto">
                <a:xfrm>
                  <a:off x="2410" y="287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59" name="Rectangle 191"/>
                <p:cNvSpPr>
                  <a:spLocks noChangeArrowheads="1"/>
                </p:cNvSpPr>
                <p:nvPr/>
              </p:nvSpPr>
              <p:spPr bwMode="auto">
                <a:xfrm>
                  <a:off x="2200" y="308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60" name="Rectangle 192"/>
                <p:cNvSpPr>
                  <a:spLocks noChangeArrowheads="1"/>
                </p:cNvSpPr>
                <p:nvPr/>
              </p:nvSpPr>
              <p:spPr bwMode="auto">
                <a:xfrm>
                  <a:off x="2200" y="329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61" name="Rectangle 193"/>
                <p:cNvSpPr>
                  <a:spLocks noChangeArrowheads="1"/>
                </p:cNvSpPr>
                <p:nvPr/>
              </p:nvSpPr>
              <p:spPr bwMode="auto">
                <a:xfrm>
                  <a:off x="2200" y="3500"/>
                  <a:ext cx="210" cy="211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62" name="Rectangle 194"/>
                <p:cNvSpPr>
                  <a:spLocks noChangeArrowheads="1"/>
                </p:cNvSpPr>
                <p:nvPr/>
              </p:nvSpPr>
              <p:spPr bwMode="auto">
                <a:xfrm>
                  <a:off x="2200" y="371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63" name="Rectangle 195"/>
                <p:cNvSpPr>
                  <a:spLocks noChangeArrowheads="1"/>
                </p:cNvSpPr>
                <p:nvPr/>
              </p:nvSpPr>
              <p:spPr bwMode="auto">
                <a:xfrm>
                  <a:off x="2410" y="308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64" name="Rectangle 196"/>
                <p:cNvSpPr>
                  <a:spLocks noChangeArrowheads="1"/>
                </p:cNvSpPr>
                <p:nvPr/>
              </p:nvSpPr>
              <p:spPr bwMode="auto">
                <a:xfrm>
                  <a:off x="2410" y="329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65" name="Rectangle 197"/>
                <p:cNvSpPr>
                  <a:spLocks noChangeArrowheads="1"/>
                </p:cNvSpPr>
                <p:nvPr/>
              </p:nvSpPr>
              <p:spPr bwMode="auto">
                <a:xfrm>
                  <a:off x="2410" y="3500"/>
                  <a:ext cx="210" cy="211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66" name="Rectangle 198"/>
                <p:cNvSpPr>
                  <a:spLocks noChangeArrowheads="1"/>
                </p:cNvSpPr>
                <p:nvPr/>
              </p:nvSpPr>
              <p:spPr bwMode="auto">
                <a:xfrm>
                  <a:off x="2410" y="371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67" name="Rectangle 199"/>
                <p:cNvSpPr>
                  <a:spLocks noChangeArrowheads="1"/>
                </p:cNvSpPr>
                <p:nvPr/>
              </p:nvSpPr>
              <p:spPr bwMode="auto">
                <a:xfrm>
                  <a:off x="2200" y="392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68" name="Rectangle 200"/>
                <p:cNvSpPr>
                  <a:spLocks noChangeArrowheads="1"/>
                </p:cNvSpPr>
                <p:nvPr/>
              </p:nvSpPr>
              <p:spPr bwMode="auto">
                <a:xfrm>
                  <a:off x="2200" y="413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69" name="Rectangle 201"/>
                <p:cNvSpPr>
                  <a:spLocks noChangeArrowheads="1"/>
                </p:cNvSpPr>
                <p:nvPr/>
              </p:nvSpPr>
              <p:spPr bwMode="auto">
                <a:xfrm>
                  <a:off x="2200" y="434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70" name="Rectangle 202"/>
                <p:cNvSpPr>
                  <a:spLocks noChangeArrowheads="1"/>
                </p:cNvSpPr>
                <p:nvPr/>
              </p:nvSpPr>
              <p:spPr bwMode="auto">
                <a:xfrm>
                  <a:off x="2200" y="45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71" name="Rectangle 203"/>
                <p:cNvSpPr>
                  <a:spLocks noChangeArrowheads="1"/>
                </p:cNvSpPr>
                <p:nvPr/>
              </p:nvSpPr>
              <p:spPr bwMode="auto">
                <a:xfrm>
                  <a:off x="2200" y="47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72" name="Rectangle 204"/>
                <p:cNvSpPr>
                  <a:spLocks noChangeArrowheads="1"/>
                </p:cNvSpPr>
                <p:nvPr/>
              </p:nvSpPr>
              <p:spPr bwMode="auto">
                <a:xfrm>
                  <a:off x="2410" y="392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73" name="Rectangle 205"/>
                <p:cNvSpPr>
                  <a:spLocks noChangeArrowheads="1"/>
                </p:cNvSpPr>
                <p:nvPr/>
              </p:nvSpPr>
              <p:spPr bwMode="auto">
                <a:xfrm>
                  <a:off x="2410" y="413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74" name="Rectangle 206"/>
                <p:cNvSpPr>
                  <a:spLocks noChangeArrowheads="1"/>
                </p:cNvSpPr>
                <p:nvPr/>
              </p:nvSpPr>
              <p:spPr bwMode="auto">
                <a:xfrm>
                  <a:off x="2410" y="434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75" name="Rectangle 207"/>
                <p:cNvSpPr>
                  <a:spLocks noChangeArrowheads="1"/>
                </p:cNvSpPr>
                <p:nvPr/>
              </p:nvSpPr>
              <p:spPr bwMode="auto">
                <a:xfrm>
                  <a:off x="2410" y="455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76" name="Rectangle 208"/>
                <p:cNvSpPr>
                  <a:spLocks noChangeArrowheads="1"/>
                </p:cNvSpPr>
                <p:nvPr/>
              </p:nvSpPr>
              <p:spPr bwMode="auto">
                <a:xfrm>
                  <a:off x="2410" y="4760"/>
                  <a:ext cx="210" cy="210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</p:grpSp>
        <p:sp>
          <p:nvSpPr>
            <p:cNvPr id="7377" name="Line 209"/>
            <p:cNvSpPr>
              <a:spLocks noChangeShapeType="1"/>
            </p:cNvSpPr>
            <p:nvPr/>
          </p:nvSpPr>
          <p:spPr bwMode="auto">
            <a:xfrm flipV="1">
              <a:off x="2890" y="360"/>
              <a:ext cx="0" cy="3372"/>
            </a:xfrm>
            <a:prstGeom prst="line">
              <a:avLst/>
            </a:prstGeom>
            <a:noFill/>
            <a:ln w="38100">
              <a:solidFill>
                <a:schemeClr val="tx1">
                  <a:lumMod val="85000"/>
                  <a:lumOff val="15000"/>
                </a:schemeClr>
              </a:solidFill>
              <a:round/>
              <a:headEnd/>
              <a:tailEnd type="stealth" w="sm" len="med"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262" name="Text Box 210"/>
            <p:cNvSpPr txBox="1">
              <a:spLocks noChangeArrowheads="1"/>
            </p:cNvSpPr>
            <p:nvPr/>
          </p:nvSpPr>
          <p:spPr bwMode="auto">
            <a:xfrm>
              <a:off x="2688" y="288"/>
              <a:ext cx="26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/>
                <a:t>y</a:t>
              </a:r>
            </a:p>
          </p:txBody>
        </p:sp>
        <p:sp>
          <p:nvSpPr>
            <p:cNvPr id="10263" name="Text Box 211"/>
            <p:cNvSpPr txBox="1">
              <a:spLocks noChangeArrowheads="1"/>
            </p:cNvSpPr>
            <p:nvPr/>
          </p:nvSpPr>
          <p:spPr bwMode="auto">
            <a:xfrm>
              <a:off x="5313" y="2052"/>
              <a:ext cx="199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b="1" i="1"/>
                <a:t>x</a:t>
              </a:r>
            </a:p>
          </p:txBody>
        </p:sp>
      </p:grpSp>
      <p:sp>
        <p:nvSpPr>
          <p:cNvPr id="7170" name="Line 2"/>
          <p:cNvSpPr>
            <a:spLocks noChangeShapeType="1"/>
          </p:cNvSpPr>
          <p:nvPr/>
        </p:nvSpPr>
        <p:spPr bwMode="auto">
          <a:xfrm>
            <a:off x="7092950" y="1125538"/>
            <a:ext cx="0" cy="4464050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171" name="Line 3"/>
          <p:cNvSpPr>
            <a:spLocks noChangeShapeType="1"/>
          </p:cNvSpPr>
          <p:nvPr/>
        </p:nvSpPr>
        <p:spPr bwMode="auto">
          <a:xfrm>
            <a:off x="3567113" y="2781300"/>
            <a:ext cx="4103687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45" name="Text Box 212"/>
          <p:cNvSpPr txBox="1">
            <a:spLocks noChangeArrowheads="1"/>
          </p:cNvSpPr>
          <p:nvPr/>
        </p:nvSpPr>
        <p:spPr bwMode="auto">
          <a:xfrm>
            <a:off x="4724400" y="3429000"/>
            <a:ext cx="129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/>
          </a:p>
        </p:txBody>
      </p:sp>
      <p:sp>
        <p:nvSpPr>
          <p:cNvPr id="7381" name="Oval 213"/>
          <p:cNvSpPr>
            <a:spLocks noChangeArrowheads="1"/>
          </p:cNvSpPr>
          <p:nvPr/>
        </p:nvSpPr>
        <p:spPr bwMode="auto">
          <a:xfrm>
            <a:off x="1331913" y="333375"/>
            <a:ext cx="71437" cy="71438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A7E2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47" name="Text Box 214"/>
          <p:cNvSpPr txBox="1">
            <a:spLocks noChangeArrowheads="1"/>
          </p:cNvSpPr>
          <p:nvPr/>
        </p:nvSpPr>
        <p:spPr bwMode="auto">
          <a:xfrm>
            <a:off x="4500563" y="3644900"/>
            <a:ext cx="3603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000" b="1"/>
              <a:t>0</a:t>
            </a:r>
          </a:p>
        </p:txBody>
      </p:sp>
      <p:sp>
        <p:nvSpPr>
          <p:cNvPr id="10248" name="Text Box 215"/>
          <p:cNvSpPr txBox="1">
            <a:spLocks noChangeArrowheads="1"/>
          </p:cNvSpPr>
          <p:nvPr/>
        </p:nvSpPr>
        <p:spPr bwMode="auto">
          <a:xfrm>
            <a:off x="4859338" y="3644900"/>
            <a:ext cx="3603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000" b="1"/>
              <a:t>1</a:t>
            </a:r>
          </a:p>
        </p:txBody>
      </p:sp>
      <p:sp>
        <p:nvSpPr>
          <p:cNvPr id="7384" name="Text Box 216"/>
          <p:cNvSpPr txBox="1">
            <a:spLocks noChangeArrowheads="1"/>
          </p:cNvSpPr>
          <p:nvPr/>
        </p:nvSpPr>
        <p:spPr bwMode="auto">
          <a:xfrm>
            <a:off x="0" y="214313"/>
            <a:ext cx="14287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000" b="1">
                <a:latin typeface="Times New Roman" pitchFamily="18" charset="0"/>
                <a:cs typeface="Times New Roman" pitchFamily="18" charset="0"/>
              </a:rPr>
              <a:t>А(5; 2)</a:t>
            </a:r>
          </a:p>
        </p:txBody>
      </p:sp>
      <p:sp>
        <p:nvSpPr>
          <p:cNvPr id="10250" name="Text Box 217"/>
          <p:cNvSpPr txBox="1">
            <a:spLocks noChangeArrowheads="1"/>
          </p:cNvSpPr>
          <p:nvPr/>
        </p:nvSpPr>
        <p:spPr bwMode="auto">
          <a:xfrm>
            <a:off x="4214813" y="3143250"/>
            <a:ext cx="3603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000" b="1"/>
              <a:t>1</a:t>
            </a:r>
          </a:p>
        </p:txBody>
      </p:sp>
      <p:sp>
        <p:nvSpPr>
          <p:cNvPr id="7386" name="Text Box 218"/>
          <p:cNvSpPr txBox="1">
            <a:spLocks noChangeArrowheads="1"/>
          </p:cNvSpPr>
          <p:nvPr/>
        </p:nvSpPr>
        <p:spPr bwMode="auto">
          <a:xfrm>
            <a:off x="6804025" y="3692525"/>
            <a:ext cx="3603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000" b="1"/>
              <a:t>5</a:t>
            </a:r>
          </a:p>
        </p:txBody>
      </p:sp>
      <p:sp>
        <p:nvSpPr>
          <p:cNvPr id="7387" name="Text Box 219"/>
          <p:cNvSpPr txBox="1">
            <a:spLocks noChangeArrowheads="1"/>
          </p:cNvSpPr>
          <p:nvPr/>
        </p:nvSpPr>
        <p:spPr bwMode="auto">
          <a:xfrm>
            <a:off x="0" y="0"/>
            <a:ext cx="914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Абсциссасы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бер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үк булган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нокталар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А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ноктасы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белән үзара ничек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урнашыр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389" name="Text Box 221"/>
          <p:cNvSpPr txBox="1">
            <a:spLocks noChangeArrowheads="1"/>
          </p:cNvSpPr>
          <p:nvPr/>
        </p:nvSpPr>
        <p:spPr bwMode="auto">
          <a:xfrm>
            <a:off x="4143375" y="2714625"/>
            <a:ext cx="3603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000" b="1"/>
              <a:t>2</a:t>
            </a:r>
          </a:p>
        </p:txBody>
      </p:sp>
      <p:sp>
        <p:nvSpPr>
          <p:cNvPr id="222" name="TextBox 221"/>
          <p:cNvSpPr txBox="1"/>
          <p:nvPr/>
        </p:nvSpPr>
        <p:spPr>
          <a:xfrm>
            <a:off x="0" y="571500"/>
            <a:ext cx="4318000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0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Ординаталары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бер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үк булганнары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7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7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465 0.01573 L 0.62621 0.35153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73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000" y="16800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7.77058E-7 L 0.79202 0.31337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73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600" y="15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animBg="1"/>
      <p:bldP spid="7381" grpId="0" animBg="1"/>
      <p:bldP spid="7384" grpId="0"/>
      <p:bldP spid="7386" grpId="0"/>
      <p:bldP spid="7389" grpId="0"/>
      <p:bldP spid="222" grpId="0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250</TotalTime>
  <Words>1090</Words>
  <Application>Microsoft Office PowerPoint</Application>
  <PresentationFormat>Экран (4:3)</PresentationFormat>
  <Paragraphs>299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Оформление по умолчанию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Раиля</dc:creator>
  <cp:lastModifiedBy>Раиля</cp:lastModifiedBy>
  <cp:revision>29</cp:revision>
  <cp:lastPrinted>1601-01-01T00:00:00Z</cp:lastPrinted>
  <dcterms:created xsi:type="dcterms:W3CDTF">1601-01-01T00:00:00Z</dcterms:created>
  <dcterms:modified xsi:type="dcterms:W3CDTF">2012-04-07T05:11:16Z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