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vbaPro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003300"/>
    <a:srgbClr val="A50021"/>
    <a:srgbClr val="FF99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5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vbaProject" Target="vbaProject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3269D-5BE9-426E-9718-BF03E32FDD65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CA03-F655-4DAB-8B20-C0EA11395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F3B7-0BFB-4EBA-847E-D7A849B416E2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3D0E-4407-41F4-A256-961D42C76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0F49-2D29-4877-A705-A8A43A55E213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B3D5-9256-4807-B31F-18453C954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012E-1EC4-4DA4-9D27-9B9D1719EFB0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39B1C-26B6-42D8-BAD5-113DD8CD2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2BCF-01D5-4B6C-AC63-C429A60FB784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906B-C6BD-4025-A66F-8BF973611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CA592-DA29-4B80-A44F-3CA926D54049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A85E-8C66-433C-87F7-DDF132A10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0798-3838-4B71-B97F-E9ECFFC0A00A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040A-17B4-4C88-9E73-9A0EA3276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34D1D-18B6-4649-B7F3-DE1005E96A0E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4D04-5052-4BA0-9B7E-03BE0A487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C027-37D3-462B-9367-3CB816DF261F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1F75-7A55-4EFA-942B-8585E4192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B41C-CA9C-4F6C-91D2-278C669E718B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A7ABE-86B3-4A6E-905D-E426B62D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E265-50FA-4720-B510-3063BC97D3E3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E8A8-1E0F-4AA8-9E27-0227ED632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0BDD0D-6FED-4F73-91F8-5BEB3602F319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B10F1E-F408-4089-B4E1-DD3CAAAF9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ohandbehold.files.wordpress.com/2009/12/cock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ssets0.lookatme.ru/assets/profile-look/50/1c/41435/profile-look-small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1.liveinternet.ru/images/attach/c/1/50/925/50925914_56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inosoria.com/mammifere/renard_roux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ospitatel.com.ua/zaniatia/priroda/jivotnye/images/vorobey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ospitatel.com.ua/zaniatia/priroda/jivotnye/images/vorobey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du.zelenogorsk.ru/projs/eko/ornitol/430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g-fotki.yandex.ru/get/6002/mariflesh.8/0_4f66f_f6a8911a_L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lobalsib.com/i/1/8596/8596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worldzap.ru/images/hozyain_tajgi_ne_lyubit_detej_4_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worldzap.ru/images/hozyain_tajgi_ne_lyubit_detej_4_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" action="ppaction://macro?name=wrk_start"/>
          </p:cNvPr>
          <p:cNvSpPr/>
          <p:nvPr/>
        </p:nvSpPr>
        <p:spPr>
          <a:xfrm>
            <a:off x="3071813" y="5013325"/>
            <a:ext cx="300037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Начать тест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714356"/>
            <a:ext cx="66852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Словарные  слова</a:t>
            </a:r>
          </a:p>
        </p:txBody>
      </p:sp>
      <p:pic>
        <p:nvPicPr>
          <p:cNvPr id="12" name="Picture 10" descr="D:\Документы\Мама\мама\клипарты\093115f16d924f6a669787e5ae57bd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9588" y="1928813"/>
            <a:ext cx="29019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6000768"/>
            <a:ext cx="770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 начальных  классов: Матющенкова Людмила Ивановна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572264" y="4714884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429388" y="2928934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127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8000"/>
                </a:solidFill>
                <a:latin typeface="Georgia" pitchFamily="18" charset="0"/>
                <a:cs typeface="Arial" charset="0"/>
              </a:rPr>
              <a:t>Вставь  нужную  букву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63" y="1428750"/>
            <a:ext cx="25114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</a:t>
            </a:r>
            <a:r>
              <a:rPr lang="ru-RU" sz="5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</a:t>
            </a: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тух</a:t>
            </a:r>
          </a:p>
        </p:txBody>
      </p:sp>
      <p:pic>
        <p:nvPicPr>
          <p:cNvPr id="7" name="Picture 2" descr="Картинка 16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5076825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429388" y="2786058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572264" y="4286256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229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8000"/>
                </a:solidFill>
                <a:latin typeface="Georgia" pitchFamily="18" charset="0"/>
                <a:cs typeface="Arial" charset="0"/>
              </a:rPr>
              <a:t>Вставь  нужную  букву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188" y="1428750"/>
            <a:ext cx="29210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</a:t>
            </a:r>
            <a:r>
              <a:rPr lang="ru-RU" sz="5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</a:t>
            </a: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бака</a:t>
            </a:r>
          </a:p>
        </p:txBody>
      </p:sp>
      <p:pic>
        <p:nvPicPr>
          <p:cNvPr id="12298" name="Picture 2" descr="Картинка 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428875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429388" y="4572008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286512" y="2786058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332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8000"/>
                </a:solidFill>
                <a:latin typeface="Georgia" pitchFamily="18" charset="0"/>
                <a:cs typeface="Arial" charset="0"/>
              </a:rPr>
              <a:t>Вставь  нужную  букву</a:t>
            </a:r>
          </a:p>
        </p:txBody>
      </p:sp>
      <p:pic>
        <p:nvPicPr>
          <p:cNvPr id="13321" name="Picture 2" descr="Картинка 28 из 36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7859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500" y="1500188"/>
            <a:ext cx="29543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</a:t>
            </a: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рока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643702" y="4714884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500826" y="2786058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8000"/>
                </a:solidFill>
                <a:latin typeface="Georgia" pitchFamily="18" charset="0"/>
                <a:cs typeface="Arial" charset="0"/>
              </a:rPr>
              <a:t>Вставь  нужную  букву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625" y="1285875"/>
            <a:ext cx="29940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</a:t>
            </a:r>
            <a:r>
              <a:rPr lang="ru-RU" sz="5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</a:t>
            </a:r>
            <a:r>
              <a:rPr lang="ru-RU" sz="5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сица</a:t>
            </a:r>
            <a:endParaRPr lang="ru-RU" sz="5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" name="Picture 2" descr="Картинка 1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71744"/>
            <a:ext cx="5185305" cy="341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 теста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5900738" cy="32861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Верно: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0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Ошибки: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0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Отметка</a:t>
            </a:r>
            <a:r>
              <a:rPr lang="ru-RU" sz="4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0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Содержимое 2"/>
          <p:cNvSpPr txBox="1">
            <a:spLocks/>
          </p:cNvSpPr>
          <p:nvPr/>
        </p:nvSpPr>
        <p:spPr bwMode="auto">
          <a:xfrm>
            <a:off x="500063" y="5572125"/>
            <a:ext cx="58578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003300"/>
                </a:solidFill>
                <a:cs typeface="Arial" charset="0"/>
              </a:rPr>
              <a:t>Время: 0 мин. 11 сек.</a:t>
            </a:r>
          </a:p>
        </p:txBody>
      </p:sp>
      <p:sp>
        <p:nvSpPr>
          <p:cNvPr id="5" name="Скругленный прямоугольник 4">
            <a:hlinkClick r:id="" action="ppaction://macro?name=wrk_repeat"/>
          </p:cNvPr>
          <p:cNvSpPr/>
          <p:nvPr/>
        </p:nvSpPr>
        <p:spPr>
          <a:xfrm>
            <a:off x="6143636" y="5643578"/>
            <a:ext cx="2286000" cy="71437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ещё</a:t>
            </a:r>
          </a:p>
        </p:txBody>
      </p:sp>
      <p:sp>
        <p:nvSpPr>
          <p:cNvPr id="6" name="Скругленный прямоугольник 5" hidden="1">
            <a:hlinkClick r:id="" action="ppaction://macro?name=wrk_correct"/>
          </p:cNvPr>
          <p:cNvSpPr/>
          <p:nvPr/>
        </p:nvSpPr>
        <p:spPr>
          <a:xfrm>
            <a:off x="6500813" y="4643438"/>
            <a:ext cx="2286000" cy="714375"/>
          </a:xfrm>
          <a:prstGeom prst="round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исправить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1670" y="357166"/>
            <a:ext cx="469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закрытии  теста не  сохранять!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429388" y="2786058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500813" y="4286250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10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8000"/>
                </a:solidFill>
                <a:latin typeface="Georgia" pitchFamily="18" charset="0"/>
                <a:cs typeface="Arial" charset="0"/>
              </a:rPr>
              <a:t>Вставь  нужную  букву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563" y="1500188"/>
            <a:ext cx="37322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</a:t>
            </a: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р…бей</a:t>
            </a:r>
          </a:p>
        </p:txBody>
      </p:sp>
      <p:pic>
        <p:nvPicPr>
          <p:cNvPr id="4106" name="Picture 9" descr="Картинка 58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428875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429388" y="2786058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500813" y="4286250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512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8000"/>
                </a:solidFill>
                <a:latin typeface="Georgia" pitchFamily="18" charset="0"/>
                <a:cs typeface="Arial" charset="0"/>
              </a:rPr>
              <a:t>Вставь  нужную  букву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563" y="1500188"/>
            <a:ext cx="37322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В…р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</a:t>
            </a: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бей</a:t>
            </a:r>
          </a:p>
        </p:txBody>
      </p:sp>
      <p:pic>
        <p:nvPicPr>
          <p:cNvPr id="5130" name="Picture 9" descr="Картинка 58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428875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500826" y="4714884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500826" y="3000372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615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8000"/>
                </a:solidFill>
                <a:latin typeface="Georgia" pitchFamily="18" charset="0"/>
                <a:cs typeface="Arial" charset="0"/>
              </a:rPr>
              <a:t>Вставь  нужную  букву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313" y="1571625"/>
            <a:ext cx="30273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</a:t>
            </a:r>
            <a:r>
              <a:rPr lang="ru-RU" sz="5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рона</a:t>
            </a:r>
            <a:endParaRPr lang="ru-RU" sz="5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154" name="Picture 2" descr="Картинка 18 из 116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57175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429388" y="2786058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500813" y="4286250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717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8000"/>
                </a:solidFill>
                <a:latin typeface="Georgia" pitchFamily="18" charset="0"/>
                <a:cs typeface="Arial" charset="0"/>
              </a:rPr>
              <a:t>Вставь  нужную  букву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688" y="1500188"/>
            <a:ext cx="21224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</a:t>
            </a:r>
            <a:r>
              <a:rPr lang="ru-RU" sz="5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</a:t>
            </a:r>
            <a:r>
              <a:rPr lang="ru-RU" sz="5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</a:t>
            </a:r>
            <a:endParaRPr lang="ru-RU" sz="5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178" name="Picture 2" descr="Картинка 1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25"/>
            <a:ext cx="4381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500826" y="4643446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357950" y="2786058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20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8000"/>
                </a:solidFill>
                <a:latin typeface="Georgia" pitchFamily="18" charset="0"/>
                <a:cs typeface="Arial" charset="0"/>
              </a:rPr>
              <a:t>Вставь  нужную  букву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7438" y="1571625"/>
            <a:ext cx="35607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</a:t>
            </a:r>
            <a:r>
              <a:rPr lang="ru-RU" sz="5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дведь</a:t>
            </a:r>
            <a:endParaRPr lang="ru-RU" sz="5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202" name="Picture 2" descr="Картинка 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786063"/>
            <a:ext cx="4870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429388" y="2786058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500813" y="4286250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922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8000"/>
                </a:solidFill>
                <a:latin typeface="Georgia" pitchFamily="18" charset="0"/>
                <a:cs typeface="Arial" charset="0"/>
              </a:rPr>
              <a:t>Вставь  нужную  букву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63" y="1500188"/>
            <a:ext cx="46466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</a:t>
            </a:r>
            <a:r>
              <a:rPr lang="ru-RU" sz="5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</a:t>
            </a:r>
            <a:r>
              <a:rPr lang="ru-RU" sz="5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двед</a:t>
            </a: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</a:t>
            </a:r>
            <a:r>
              <a:rPr lang="ru-RU" sz="5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ца</a:t>
            </a:r>
            <a:endParaRPr lang="ru-RU" sz="5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Picture 2" descr="Картинка 105 из 25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709"/>
            <a:ext cx="4429156" cy="338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429388" y="4786322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357950" y="3286124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24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8000"/>
                </a:solidFill>
                <a:latin typeface="Georgia" pitchFamily="18" charset="0"/>
                <a:cs typeface="Arial" charset="0"/>
              </a:rPr>
              <a:t>Вставь  нужную  букву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75" y="1428750"/>
            <a:ext cx="46466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М…</a:t>
            </a:r>
            <a:r>
              <a:rPr lang="ru-RU" sz="5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двед</a:t>
            </a:r>
            <a:r>
              <a:rPr lang="ru-RU" sz="5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</a:t>
            </a:r>
            <a:r>
              <a:rPr lang="ru-RU" sz="5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ца</a:t>
            </a:r>
            <a:endParaRPr lang="ru-RU" sz="5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Picture 2" descr="Картинка 105 из 25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928934"/>
            <a:ext cx="4429156" cy="338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4</Template>
  <TotalTime>1410</TotalTime>
  <Words>104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Georgia</vt:lpstr>
      <vt:lpstr>Шаблон 4</vt:lpstr>
      <vt:lpstr>Слайд 1</vt:lpstr>
      <vt:lpstr>Результат теста</vt:lpstr>
      <vt:lpstr>Вставь  нужную  букву</vt:lpstr>
      <vt:lpstr>Вставь  нужную  букву</vt:lpstr>
      <vt:lpstr>Вставь  нужную  букву</vt:lpstr>
      <vt:lpstr>Вставь  нужную  букву</vt:lpstr>
      <vt:lpstr>Вставь  нужную  букву</vt:lpstr>
      <vt:lpstr>Вставь  нужную  букву</vt:lpstr>
      <vt:lpstr>Вставь  нужную  букву</vt:lpstr>
      <vt:lpstr>Вставь  нужную  букву</vt:lpstr>
      <vt:lpstr>Вставь  нужную  букву</vt:lpstr>
      <vt:lpstr>Вставь  нужную  букву</vt:lpstr>
      <vt:lpstr>Вставь  нужную  букву</vt:lpstr>
    </vt:vector>
  </TitlesOfParts>
  <Company>ind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ind</dc:creator>
  <cp:lastModifiedBy>Matey</cp:lastModifiedBy>
  <cp:revision>720</cp:revision>
  <dcterms:created xsi:type="dcterms:W3CDTF">2007-04-26T13:09:51Z</dcterms:created>
  <dcterms:modified xsi:type="dcterms:W3CDTF">2012-03-31T19:40:07Z</dcterms:modified>
</cp:coreProperties>
</file>