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2" r:id="rId7"/>
    <p:sldId id="269" r:id="rId8"/>
    <p:sldId id="268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4977-B167-4BD3-B13B-C59BF631A49A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FC268-83E0-4296-AE2F-AEF34B3EC2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FC268-83E0-4296-AE2F-AEF34B3EC26A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53D6D-69ED-4923-BB86-01BBC9567A9C}" type="datetimeFigureOut">
              <a:rPr lang="ru-RU" smtClean="0"/>
              <a:pPr/>
              <a:t>27.02.2012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0270-24A9-4A4C-B683-DB1916A2F8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99592" y="476672"/>
            <a:ext cx="7792133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Урок  русского языка в 3 классе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34076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«Правописание </a:t>
            </a:r>
          </a:p>
          <a:p>
            <a:pPr algn="ctr"/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разделительных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знаков»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3740" y="4725144"/>
            <a:ext cx="3585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Учитель начальных классов </a:t>
            </a:r>
          </a:p>
          <a:p>
            <a:r>
              <a:rPr lang="ru-RU" b="1" i="1" dirty="0" smtClean="0"/>
              <a:t>МКОУ «Политехнический лицей»</a:t>
            </a:r>
          </a:p>
          <a:p>
            <a:pPr algn="ctr"/>
            <a:r>
              <a:rPr lang="ru-RU" b="1" i="1" dirty="0" smtClean="0"/>
              <a:t>г. Мирный</a:t>
            </a:r>
          </a:p>
          <a:p>
            <a:pPr algn="ctr"/>
            <a:r>
              <a:rPr lang="ru-RU" b="1" i="1" dirty="0" smtClean="0"/>
              <a:t>Макрушина О.Б.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340768"/>
            <a:ext cx="8640960" cy="36317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500" dirty="0" smtClean="0">
                <a:latin typeface="Times New Roman" pitchFamily="18" charset="0"/>
                <a:cs typeface="Times New Roman" pitchFamily="18" charset="0"/>
              </a:rPr>
              <a:t>Благодарю за урок!</a:t>
            </a:r>
            <a:endParaRPr lang="ru-RU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2048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Дарья Марьина съела оладьи.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Друз...я, </a:t>
            </a:r>
          </a:p>
          <a:p>
            <a:pPr algn="ctr"/>
            <a:r>
              <a:rPr lang="ru-RU" sz="9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учение нас </a:t>
            </a:r>
          </a:p>
          <a:p>
            <a:pPr algn="ctr"/>
            <a:r>
              <a:rPr lang="ru-RU" sz="9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об...единяет!</a:t>
            </a:r>
            <a:endParaRPr lang="ru-RU" sz="9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268761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Съезд, лось, ручьи, вьюга, въезд, 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коньки, </a:t>
            </a: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деревья, пень, объявление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98072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Вставь в слова 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4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знаки и получи новые слова. Запиши в столбик только новые слова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852936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обедать- </a:t>
            </a:r>
          </a:p>
          <a:p>
            <a:pPr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солю- </a:t>
            </a:r>
          </a:p>
          <a:p>
            <a:pPr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полю- </a:t>
            </a:r>
          </a:p>
          <a:p>
            <a:pPr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Сёмка-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95536" y="1340768"/>
            <a:ext cx="8748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то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б…ют волка,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что сер, а за то, что овцу с…ел.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7544" y="1268761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 то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ют волка,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что сер, а за то, что овцу с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ел.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323528" y="476672"/>
            <a:ext cx="8568952" cy="8651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 свою работу на уроке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1772816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 считаете, что урок прошёл для вас плодотворно, с пользой. Вы поняли тему и можете помочь другим.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3284984"/>
            <a:ext cx="5814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 считаете, что поняли тему, но  вам ещё нужна помощь.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07053" y="4721662"/>
            <a:ext cx="5937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 считаете, что было трудно на уроке.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мои документы\смайлики\4473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844824"/>
            <a:ext cx="1143000" cy="1143000"/>
          </a:xfrm>
          <a:prstGeom prst="rect">
            <a:avLst/>
          </a:prstGeom>
          <a:noFill/>
        </p:spPr>
      </p:pic>
      <p:pic>
        <p:nvPicPr>
          <p:cNvPr id="14" name="Picture 23" descr="E:\Новая папка 2\скачала 25\MC (E)\JPG\Buttons\Urok\17.bmp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669999"/>
              </a:clrFrom>
              <a:clrTo>
                <a:srgbClr val="66999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212976"/>
            <a:ext cx="1152128" cy="1080120"/>
          </a:xfrm>
          <a:prstGeom prst="ellipse">
            <a:avLst/>
          </a:prstGeom>
          <a:noFill/>
        </p:spPr>
      </p:pic>
      <p:pic>
        <p:nvPicPr>
          <p:cNvPr id="15" name="Picture 19" descr="E:\Новая папка 2\скачала 25\MC (E)\JPG\Buttons\Urok\13.bmp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669999"/>
              </a:clrFrom>
              <a:clrTo>
                <a:srgbClr val="66999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581128"/>
            <a:ext cx="1080120" cy="108012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Documents and Settings\Admin\Рабочий стол\фоны + рамки\9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1196752"/>
            <a:ext cx="583264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492896"/>
            <a:ext cx="5832648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стр.151   упр.358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185</Words>
  <Application>Microsoft Office PowerPoint</Application>
  <PresentationFormat>Экран (4:3)</PresentationFormat>
  <Paragraphs>39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22</cp:revision>
  <dcterms:created xsi:type="dcterms:W3CDTF">2012-01-25T01:48:45Z</dcterms:created>
  <dcterms:modified xsi:type="dcterms:W3CDTF">2012-02-27T00:17:44Z</dcterms:modified>
</cp:coreProperties>
</file>