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3F27-2FDC-4B9B-AD40-71B73091D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C4AA-F66B-46CC-B8BA-60BD85569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14E3-7ED3-4FC8-879D-EF3C701BF52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D205-03A0-465A-9721-F1B435731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04"/>
            <a:ext cx="9142414" cy="681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55" y="0"/>
            <a:ext cx="9184112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290" y="0"/>
            <a:ext cx="9208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62" y="0"/>
            <a:ext cx="92001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43" y="0"/>
            <a:ext cx="873251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67" y="18630"/>
            <a:ext cx="9170567" cy="68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31" y="0"/>
            <a:ext cx="9181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47" y="0"/>
            <a:ext cx="915071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79" y="16933"/>
            <a:ext cx="9168279" cy="68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вокруг нас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714356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Строитель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428736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Архитектор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143116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Инженер-конструктор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857496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Ландшафтный дизайнер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571876"/>
            <a:ext cx="2000264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Столяр, плотник, дизайнер мебели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857760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Физик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5572140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Программист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571736" y="785794"/>
            <a:ext cx="6215106" cy="5489997"/>
            <a:chOff x="2571736" y="785794"/>
            <a:chExt cx="6215106" cy="5489997"/>
          </a:xfrm>
        </p:grpSpPr>
        <p:pic>
          <p:nvPicPr>
            <p:cNvPr id="10" name="Рисунок 9" descr="Рисунок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3174" y="785794"/>
              <a:ext cx="6141973" cy="34685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571736" y="4429132"/>
              <a:ext cx="621510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Я люблю математику не только потому, что она находит применение в технике,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но и потому, что она красива</a:t>
              </a:r>
            </a:p>
            <a:p>
              <a:pPr algn="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Р. Петер</a:t>
              </a:r>
            </a:p>
            <a:p>
              <a:endParaRPr lang="ru-RU" dirty="0"/>
            </a:p>
          </p:txBody>
        </p:sp>
      </p:grpSp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785926"/>
            <a:ext cx="6180083" cy="3450566"/>
          </a:xfrm>
          <a:prstGeom prst="rect">
            <a:avLst/>
          </a:prstGeom>
        </p:spPr>
      </p:pic>
      <p:pic>
        <p:nvPicPr>
          <p:cNvPr id="14" name="Рисунок 13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642918"/>
            <a:ext cx="4851133" cy="5563518"/>
          </a:xfrm>
          <a:prstGeom prst="rect">
            <a:avLst/>
          </a:prstGeom>
        </p:spPr>
      </p:pic>
      <p:pic>
        <p:nvPicPr>
          <p:cNvPr id="15" name="Рисунок 14" descr="Рисунок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6648" y="1243485"/>
            <a:ext cx="6150194" cy="4114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Рисунок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1214422"/>
            <a:ext cx="6362018" cy="4245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Рисунок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3277" y="714356"/>
            <a:ext cx="4546603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2428860" y="714356"/>
            <a:ext cx="6357982" cy="6192236"/>
            <a:chOff x="2428860" y="714356"/>
            <a:chExt cx="6357982" cy="6192236"/>
          </a:xfrm>
        </p:grpSpPr>
        <p:pic>
          <p:nvPicPr>
            <p:cNvPr id="18" name="Рисунок 17" descr="Рисунок7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0298" y="714356"/>
              <a:ext cx="6278140" cy="47149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2428860" y="5429264"/>
              <a:ext cx="635798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Математика – это язык, на котором говорят все точные науки</a:t>
              </a:r>
            </a:p>
            <a:p>
              <a:pPr algn="r"/>
              <a:r>
                <a:rPr lang="ru-RU" sz="2400" b="1" dirty="0" smtClean="0"/>
                <a:t>                                       Н.И. Лобачевский</a:t>
              </a:r>
            </a:p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вокруг нас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500174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Биолог, химик,</a:t>
            </a:r>
          </a:p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эколог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714356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Бухгалтер, экономист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285992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Военный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071810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Врач, ветеринар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857628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Поэт, писатель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4643446"/>
            <a:ext cx="2000264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Композитор, музыкант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5500702"/>
            <a:ext cx="2071702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Портной, закройщик, модельер</a:t>
            </a:r>
            <a:endParaRPr lang="ru-RU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571736" y="785794"/>
            <a:ext cx="6572264" cy="6335112"/>
            <a:chOff x="2571736" y="785794"/>
            <a:chExt cx="6572264" cy="6335112"/>
          </a:xfrm>
        </p:grpSpPr>
        <p:pic>
          <p:nvPicPr>
            <p:cNvPr id="21" name="Рисунок 20" descr="Рисунок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4679" y="785794"/>
              <a:ext cx="4786346" cy="48749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2571736" y="5643578"/>
              <a:ext cx="65722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Математика – это язык, на котором написана книга природы</a:t>
              </a:r>
            </a:p>
            <a:p>
              <a:pPr algn="r"/>
              <a:r>
                <a:rPr lang="ru-RU" sz="2400" b="1" dirty="0" smtClean="0"/>
                <a:t>                                                     Г. Галилей</a:t>
              </a:r>
            </a:p>
            <a:p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500298" y="857232"/>
            <a:ext cx="6429420" cy="5233893"/>
            <a:chOff x="2500298" y="857232"/>
            <a:chExt cx="6429420" cy="5233893"/>
          </a:xfrm>
        </p:grpSpPr>
        <p:pic>
          <p:nvPicPr>
            <p:cNvPr id="24" name="Рисунок 23" descr="Рисунок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36" y="857232"/>
              <a:ext cx="6263242" cy="32432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500298" y="4429132"/>
              <a:ext cx="642942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Нельзя быть настоящим математиком, не будучи немного поэтом.</a:t>
              </a:r>
            </a:p>
            <a:p>
              <a:pPr algn="r"/>
              <a:r>
                <a:rPr lang="ru-RU" sz="2800" b="1" dirty="0" smtClean="0"/>
                <a:t>                                 К. Вейерштрасс </a:t>
              </a:r>
            </a:p>
            <a:p>
              <a:endParaRPr lang="ru-RU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547971" y="714356"/>
            <a:ext cx="6378597" cy="5811891"/>
            <a:chOff x="2547971" y="714356"/>
            <a:chExt cx="6378597" cy="5811891"/>
          </a:xfrm>
        </p:grpSpPr>
        <p:pic>
          <p:nvPicPr>
            <p:cNvPr id="27" name="Рисунок 26" descr="Рисунок1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7971" y="714356"/>
              <a:ext cx="6378597" cy="47863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2766835" y="5557684"/>
              <a:ext cx="5924517" cy="96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Полет – это математика</a:t>
              </a:r>
            </a:p>
            <a:p>
              <a:pPr algn="r"/>
              <a:r>
                <a:rPr lang="ru-RU" sz="2800" b="1" dirty="0" smtClean="0"/>
                <a:t>      В. Чкалов</a:t>
              </a:r>
              <a:endParaRPr lang="ru-RU" sz="2800" dirty="0"/>
            </a:p>
          </p:txBody>
        </p:sp>
      </p:grpSp>
      <p:pic>
        <p:nvPicPr>
          <p:cNvPr id="31" name="Рисунок 30" descr="Рисунок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1071546"/>
            <a:ext cx="6185176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2500298" y="714356"/>
            <a:ext cx="6429420" cy="6406550"/>
            <a:chOff x="2500298" y="714356"/>
            <a:chExt cx="6429420" cy="6406550"/>
          </a:xfrm>
        </p:grpSpPr>
        <p:pic>
          <p:nvPicPr>
            <p:cNvPr id="32" name="Рисунок 31" descr="Рисунок1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0298" y="714356"/>
              <a:ext cx="6314296" cy="47268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2500298" y="5643578"/>
              <a:ext cx="64294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Вдохновение нужно в геометрии  не меньше, чем в поэзии</a:t>
              </a:r>
            </a:p>
            <a:p>
              <a:pPr algn="r"/>
              <a:r>
                <a:rPr lang="ru-RU" sz="2400" b="1" dirty="0" smtClean="0"/>
                <a:t>                                А.С.Пушкин</a:t>
              </a:r>
            </a:p>
            <a:p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500298" y="857869"/>
            <a:ext cx="6215106" cy="5785841"/>
            <a:chOff x="2500298" y="857869"/>
            <a:chExt cx="6215106" cy="5785841"/>
          </a:xfrm>
        </p:grpSpPr>
        <p:sp>
          <p:nvSpPr>
            <p:cNvPr id="35" name="TextBox 34"/>
            <p:cNvSpPr txBox="1"/>
            <p:nvPr/>
          </p:nvSpPr>
          <p:spPr>
            <a:xfrm>
              <a:off x="2500298" y="5277182"/>
              <a:ext cx="6215106" cy="1366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400" b="1" dirty="0" smtClean="0"/>
                <a:t>Подобно тому, как все искусства тяготеют к музыке, все науки стремятся к математике</a:t>
              </a:r>
            </a:p>
            <a:p>
              <a:pPr algn="r">
                <a:lnSpc>
                  <a:spcPct val="90000"/>
                </a:lnSpc>
              </a:pPr>
              <a:r>
                <a:rPr lang="ru-RU" sz="2400" b="1" dirty="0" smtClean="0"/>
                <a:t>                               Д. </a:t>
              </a:r>
              <a:r>
                <a:rPr lang="ru-RU" sz="2400" b="1" dirty="0" err="1" smtClean="0"/>
                <a:t>Сантаяна</a:t>
              </a:r>
              <a:endParaRPr lang="ru-RU" sz="2400" b="1" dirty="0" smtClean="0"/>
            </a:p>
            <a:p>
              <a:endParaRPr lang="ru-RU" dirty="0"/>
            </a:p>
          </p:txBody>
        </p:sp>
        <p:pic>
          <p:nvPicPr>
            <p:cNvPr id="36" name="Рисунок 35" descr="Рисунок1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8926" y="857869"/>
              <a:ext cx="4929222" cy="43570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8" name="Рисунок 37" descr="Рисунок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1071546"/>
            <a:ext cx="6025844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87" y="21908"/>
            <a:ext cx="9174988" cy="683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          Парикмахер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0825" y="476250"/>
            <a:ext cx="8613775" cy="6119813"/>
            <a:chOff x="158" y="300"/>
            <a:chExt cx="5426" cy="3855"/>
          </a:xfrm>
        </p:grpSpPr>
        <p:pic>
          <p:nvPicPr>
            <p:cNvPr id="38917" name="Picture 2" descr="C:\Users\ооо\Desktop\Каринки к открытому уроку\Ерохина\x_fef458f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3" y="300"/>
              <a:ext cx="1751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Picture 8" descr="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845"/>
              <a:ext cx="1672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9" descr="62937431_2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2296"/>
              <a:ext cx="1207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10" descr="Parikmaher_na_d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8" y="1842"/>
              <a:ext cx="1623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11" descr="1299176088_172041969_1----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7" y="890"/>
              <a:ext cx="1794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         Спортсмен</a:t>
            </a:r>
          </a:p>
        </p:txBody>
      </p:sp>
      <p:pic>
        <p:nvPicPr>
          <p:cNvPr id="39939" name="Picture 5" descr="C:\Users\ооо\Desktop\Каринки к открытому уроку\клипы\MP900422786.JPG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2276475"/>
            <a:ext cx="2185987" cy="2185988"/>
          </a:xfrm>
          <a:noFill/>
        </p:spPr>
      </p:pic>
      <p:sp>
        <p:nvSpPr>
          <p:cNvPr id="3994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97425"/>
            <a:ext cx="8229600" cy="172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</a:t>
            </a:r>
            <a:r>
              <a:rPr lang="ru-RU" sz="2800" b="1" smtClean="0"/>
              <a:t>Математика уступает свои крепости лишь сильным и смелым   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                                               А.П. Конфорович</a:t>
            </a:r>
          </a:p>
        </p:txBody>
      </p:sp>
      <p:pic>
        <p:nvPicPr>
          <p:cNvPr id="39941" name="Picture 2" descr="C:\Users\ооо\Desktop\Каринки к открытому уроку\клипы\MP900439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25082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C:\Users\ооо\Desktop\Каринки к открытому уроку\клипы\MP900430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96975"/>
            <a:ext cx="20875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C:\Users\ооо\Desktop\Каринки к открытому уроку\клипы\MP900400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33375"/>
            <a:ext cx="20510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Итоги  урока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140200" y="765175"/>
            <a:ext cx="4546600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    Разве ты не заметил, что способный к математике изощрен    во всех науках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                                          Платон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    Математику уже затем учить надо, что она ум в порядок приводит.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                                           М.В. Ломоносов</a:t>
            </a:r>
          </a:p>
        </p:txBody>
      </p:sp>
      <p:pic>
        <p:nvPicPr>
          <p:cNvPr id="41988" name="Picture 9" descr="x_0cfcdeb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3500438"/>
            <a:ext cx="2355850" cy="3068637"/>
          </a:xfrm>
        </p:spPr>
      </p:pic>
      <p:pic>
        <p:nvPicPr>
          <p:cNvPr id="41989" name="Picture 10" descr="49232226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765175"/>
            <a:ext cx="2322513" cy="27336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738"/>
            <a:ext cx="9144000" cy="686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48" y="115421"/>
            <a:ext cx="9014203" cy="674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79" y="16933"/>
            <a:ext cx="9168279" cy="68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24" y="43642"/>
            <a:ext cx="9011576" cy="66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9" y="-11492"/>
            <a:ext cx="9130311" cy="686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20" y="0"/>
            <a:ext cx="91686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6454"/>
            <a:ext cx="9144000" cy="686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203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Парикмахер</vt:lpstr>
      <vt:lpstr>         Спортсмен</vt:lpstr>
      <vt:lpstr>Итоги 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e.molchanov</dc:creator>
  <cp:lastModifiedBy>Нетбук</cp:lastModifiedBy>
  <cp:revision>13</cp:revision>
  <dcterms:created xsi:type="dcterms:W3CDTF">2012-09-17T16:49:22Z</dcterms:created>
  <dcterms:modified xsi:type="dcterms:W3CDTF">2012-09-25T01:10:03Z</dcterms:modified>
</cp:coreProperties>
</file>