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78" r:id="rId3"/>
    <p:sldId id="280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C208-11CD-4449-BBFB-A569631BE8A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1466D3-7471-412F-8646-279AEBAF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C208-11CD-4449-BBFB-A569631BE8A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D3-7471-412F-8646-279AEBAF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C208-11CD-4449-BBFB-A569631BE8A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D3-7471-412F-8646-279AEBAF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C208-11CD-4449-BBFB-A569631BE8A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1466D3-7471-412F-8646-279AEBAF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C208-11CD-4449-BBFB-A569631BE8A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D3-7471-412F-8646-279AEBAFBE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C208-11CD-4449-BBFB-A569631BE8A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D3-7471-412F-8646-279AEBAF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C208-11CD-4449-BBFB-A569631BE8A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1466D3-7471-412F-8646-279AEBAFBE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C208-11CD-4449-BBFB-A569631BE8A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D3-7471-412F-8646-279AEBAF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C208-11CD-4449-BBFB-A569631BE8A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D3-7471-412F-8646-279AEBAF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C208-11CD-4449-BBFB-A569631BE8A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D3-7471-412F-8646-279AEBAFBE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C208-11CD-4449-BBFB-A569631BE8A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66D3-7471-412F-8646-279AEBAFBE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EDC208-11CD-4449-BBFB-A569631BE8A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1466D3-7471-412F-8646-279AEBAFBE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928671"/>
            <a:ext cx="5786478" cy="235745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Краевая программа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«Качество Кубани»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Виноделие 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5357826"/>
            <a:ext cx="4910142" cy="135732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Внеклассное мероприятие  для 11 класса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Разработала учитель географии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МБОУ СОШ № 29 Темрюкского района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</a:rPr>
              <a:t>Алексеева Л.И.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юля\Рабочий стол\для работы\для мамы\изображ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496"/>
            <a:ext cx="792961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7200"/>
            <a:ext cx="1571636" cy="21859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928670"/>
            <a:ext cx="57864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В своем выступлении губернатор отметил, что «</a:t>
            </a:r>
            <a:r>
              <a:rPr lang="ru-RU" sz="2000" b="1" dirty="0">
                <a:solidFill>
                  <a:srgbClr val="0070C0"/>
                </a:solidFill>
              </a:rPr>
              <a:t>вино - это часть образа Краснодарского края, вино должно прославлять Кубань. </a:t>
            </a:r>
            <a:r>
              <a:rPr lang="ru-RU" sz="2000" b="1" dirty="0">
                <a:solidFill>
                  <a:srgbClr val="C00000"/>
                </a:solidFill>
              </a:rPr>
              <a:t>За последние семь лет его производство увеличилось в девять раз. Бренд «Вина Кубани» уже работает»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3"/>
            <a:ext cx="2071703" cy="2428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786190"/>
            <a:ext cx="57150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 descr="C:\Documents and Settings\юля\Рабочий стол\фото сортов винограда\e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571876"/>
            <a:ext cx="2214579" cy="2714644"/>
          </a:xfrm>
          <a:prstGeom prst="rect">
            <a:avLst/>
          </a:prstGeom>
          <a:noFill/>
        </p:spPr>
      </p:pic>
      <p:pic>
        <p:nvPicPr>
          <p:cNvPr id="23556" name="Picture 4" descr="C:\Documents and Settings\юля\Рабочий стол\фото сортов винограда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714620"/>
            <a:ext cx="1571636" cy="2071702"/>
          </a:xfrm>
          <a:prstGeom prst="rect">
            <a:avLst/>
          </a:prstGeom>
          <a:noFill/>
        </p:spPr>
      </p:pic>
      <p:pic>
        <p:nvPicPr>
          <p:cNvPr id="23557" name="Picture 5" descr="C:\Documents and Settings\юля\Рабочий стол\для работы\для мамы\речь\фото\бокалы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928934"/>
            <a:ext cx="342902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214554"/>
            <a:ext cx="2357454" cy="12144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Новая папка (2)\логот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5816" y="2276872"/>
            <a:ext cx="3240360" cy="2592288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428596" y="571480"/>
            <a:ext cx="2928958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Детчинский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завод»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86446" y="642918"/>
            <a:ext cx="307183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ООО «Кубанские вина»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14282" y="4643446"/>
            <a:ext cx="2986070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ЗАО «Приморское»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929322" y="4714884"/>
            <a:ext cx="3071834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ЗАО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Фонтал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 descr="C:\Documents and Settings\Admin\Рабочий стол\Новая папка (2)\медаль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7166"/>
            <a:ext cx="3240360" cy="1703682"/>
          </a:xfrm>
          <a:prstGeom prst="rect">
            <a:avLst/>
          </a:prstGeom>
          <a:noFill/>
        </p:spPr>
      </p:pic>
      <p:pic>
        <p:nvPicPr>
          <p:cNvPr id="9" name="Picture 5" descr="C:\Documents and Settings\Admin\Рабочий стол\Новая папка (2)\мон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429520" y="2060848"/>
            <a:ext cx="1285884" cy="2582598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Новая папка (2)\три моря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592" y="2428868"/>
            <a:ext cx="993483" cy="2008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0284" y="1928802"/>
            <a:ext cx="2133616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C:\Documents and Settings\Admin\Рабочий стол\фото\P10801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642918"/>
            <a:ext cx="3451246" cy="2802749"/>
          </a:xfrm>
          <a:prstGeom prst="rect">
            <a:avLst/>
          </a:prstGeom>
          <a:noFill/>
        </p:spPr>
      </p:pic>
      <p:pic>
        <p:nvPicPr>
          <p:cNvPr id="2059" name="Picture 11" descr="C:\Documents and Settings\Admin\Рабочий стол\фото\P1080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4752"/>
            <a:ext cx="3527476" cy="2500330"/>
          </a:xfrm>
          <a:prstGeom prst="rect">
            <a:avLst/>
          </a:prstGeom>
          <a:noFill/>
        </p:spPr>
      </p:pic>
      <p:pic>
        <p:nvPicPr>
          <p:cNvPr id="2060" name="Picture 12" descr="C:\Documents and Settings\Admin\Рабочий стол\фото\P1080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714753"/>
            <a:ext cx="3495793" cy="2500330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фото\P10801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357430"/>
            <a:ext cx="2762268" cy="2071701"/>
          </a:xfrm>
          <a:prstGeom prst="rect">
            <a:avLst/>
          </a:prstGeom>
          <a:noFill/>
        </p:spPr>
      </p:pic>
      <p:pic>
        <p:nvPicPr>
          <p:cNvPr id="8" name="Содержимое 3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32657"/>
            <a:ext cx="2344914" cy="202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77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Краевая программа  «Качество Кубани»  Виноделие .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Краевая программа  «Качество Кубани»  Виноделие .</dc:title>
  <dc:creator>юля</dc:creator>
  <cp:lastModifiedBy>1</cp:lastModifiedBy>
  <cp:revision>22</cp:revision>
  <dcterms:created xsi:type="dcterms:W3CDTF">2011-11-13T16:36:38Z</dcterms:created>
  <dcterms:modified xsi:type="dcterms:W3CDTF">2012-11-23T18:48:40Z</dcterms:modified>
</cp:coreProperties>
</file>