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3" r:id="rId5"/>
    <p:sldId id="257" r:id="rId6"/>
    <p:sldId id="259" r:id="rId7"/>
    <p:sldId id="260" r:id="rId8"/>
    <p:sldId id="261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104" d="100"/>
          <a:sy n="104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928825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Тема урока: «Орфоэпия как раздел лингвистики. </a:t>
            </a:r>
            <a:br>
              <a:rPr lang="ru-RU" sz="3200" dirty="0" smtClean="0"/>
            </a:br>
            <a:r>
              <a:rPr lang="ru-RU" sz="3200" dirty="0" smtClean="0"/>
              <a:t>Произношение согласных звуков»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1500198"/>
          </a:xfrm>
        </p:spPr>
        <p:txBody>
          <a:bodyPr/>
          <a:lstStyle/>
          <a:p>
            <a:r>
              <a:rPr lang="ru-RU" dirty="0" smtClean="0"/>
              <a:t>Презентацию подготовила учитель русского языка и литературы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ru-RU" dirty="0" err="1" smtClean="0"/>
              <a:t>Кутявина</a:t>
            </a:r>
            <a:r>
              <a:rPr lang="ru-RU" dirty="0" smtClean="0"/>
              <a:t> </a:t>
            </a:r>
            <a:r>
              <a:rPr lang="ru-RU" dirty="0" smtClean="0"/>
              <a:t>И.Г.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Повторяем изученное в начальной школе!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Рабочая тетрадь (часть 1) «Учимся читать, слушать, говорить, писать»: 1 упражнение письменно, </a:t>
            </a:r>
          </a:p>
          <a:p>
            <a:r>
              <a:rPr lang="ru-RU" dirty="0" smtClean="0"/>
              <a:t>2- устно.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№5. Произношение согласных звуков.</a:t>
            </a:r>
          </a:p>
          <a:p>
            <a:r>
              <a:rPr lang="ru-RU" dirty="0" smtClean="0"/>
              <a:t>Упражнение 54,59 – письменно;</a:t>
            </a:r>
          </a:p>
          <a:p>
            <a:r>
              <a:rPr lang="ru-RU" dirty="0" smtClean="0"/>
              <a:t>по упражнению 63 подготовиться к словарному диктанту.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Словарно-орфографическая работа.</a:t>
            </a:r>
            <a:br>
              <a:rPr lang="ru-RU" sz="3600" dirty="0" smtClean="0"/>
            </a:br>
            <a:r>
              <a:rPr lang="ru-RU" sz="3600" dirty="0" smtClean="0"/>
              <a:t>Проверяем!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dirty="0" err="1" smtClean="0"/>
              <a:t>Неис</a:t>
            </a:r>
            <a:r>
              <a:rPr lang="ru-RU" dirty="0" smtClean="0"/>
              <a:t>(</a:t>
            </a:r>
            <a:r>
              <a:rPr lang="ru-RU" dirty="0" err="1" smtClean="0"/>
              <a:t>сс</a:t>
            </a:r>
            <a:r>
              <a:rPr lang="ru-RU" dirty="0" smtClean="0"/>
              <a:t>)-</a:t>
            </a:r>
            <a:r>
              <a:rPr lang="ru-RU" dirty="0" err="1" smtClean="0"/>
              <a:t>каемый</a:t>
            </a:r>
            <a:r>
              <a:rPr lang="ru-RU" dirty="0" smtClean="0"/>
              <a:t>, </a:t>
            </a:r>
            <a:r>
              <a:rPr lang="ru-RU" dirty="0" err="1" smtClean="0"/>
              <a:t>ар-мат</a:t>
            </a:r>
            <a:r>
              <a:rPr lang="ru-RU" dirty="0" smtClean="0"/>
              <a:t>, В(</a:t>
            </a:r>
            <a:r>
              <a:rPr lang="ru-RU" dirty="0" err="1" smtClean="0"/>
              <a:t>в</a:t>
            </a:r>
            <a:r>
              <a:rPr lang="ru-RU" dirty="0" smtClean="0"/>
              <a:t>)</a:t>
            </a:r>
            <a:r>
              <a:rPr lang="ru-RU" dirty="0" err="1" smtClean="0"/>
              <a:t>олга</a:t>
            </a:r>
            <a:r>
              <a:rPr lang="ru-RU" dirty="0" smtClean="0"/>
              <a:t>, </a:t>
            </a:r>
            <a:r>
              <a:rPr lang="ru-RU" dirty="0" err="1" smtClean="0"/>
              <a:t>жит-ль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(с)</a:t>
            </a:r>
            <a:r>
              <a:rPr lang="ru-RU" dirty="0" err="1" smtClean="0"/>
              <a:t>десь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(</a:t>
            </a:r>
            <a:r>
              <a:rPr lang="ru-RU" dirty="0" err="1" smtClean="0"/>
              <a:t>с</a:t>
            </a:r>
            <a:r>
              <a:rPr lang="ru-RU" dirty="0" smtClean="0"/>
              <a:t>)</a:t>
            </a:r>
            <a:r>
              <a:rPr lang="ru-RU" dirty="0" err="1" smtClean="0"/>
              <a:t>дешний</a:t>
            </a:r>
            <a:r>
              <a:rPr lang="ru-RU" dirty="0" smtClean="0"/>
              <a:t>, </a:t>
            </a:r>
            <a:r>
              <a:rPr lang="ru-RU" dirty="0" err="1" smtClean="0"/>
              <a:t>тр-сина</a:t>
            </a:r>
            <a:r>
              <a:rPr lang="ru-RU" dirty="0" smtClean="0"/>
              <a:t>, </a:t>
            </a:r>
            <a:r>
              <a:rPr lang="ru-RU" dirty="0" err="1" smtClean="0"/>
              <a:t>вдыхаеш</a:t>
            </a:r>
            <a:r>
              <a:rPr lang="ru-RU" dirty="0" smtClean="0"/>
              <a:t>-,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окрес-ности</a:t>
            </a:r>
            <a:r>
              <a:rPr lang="ru-RU" dirty="0" smtClean="0"/>
              <a:t>, -</a:t>
            </a:r>
            <a:r>
              <a:rPr lang="ru-RU" dirty="0" err="1" smtClean="0"/>
              <a:t>ткос</a:t>
            </a:r>
            <a:r>
              <a:rPr lang="ru-RU" dirty="0" smtClean="0"/>
              <a:t>, </a:t>
            </a:r>
            <a:r>
              <a:rPr lang="ru-RU" dirty="0" err="1" smtClean="0"/>
              <a:t>просл-вляют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пр-брежный</a:t>
            </a:r>
            <a:r>
              <a:rPr lang="ru-RU" dirty="0" smtClean="0"/>
              <a:t>, </a:t>
            </a:r>
            <a:r>
              <a:rPr lang="ru-RU" dirty="0" err="1" smtClean="0"/>
              <a:t>пр-пятствие</a:t>
            </a:r>
            <a:r>
              <a:rPr lang="ru-RU" dirty="0" smtClean="0"/>
              <a:t>, </a:t>
            </a:r>
            <a:r>
              <a:rPr lang="ru-RU" dirty="0" err="1" smtClean="0"/>
              <a:t>пр-од-левать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пр-бывать</a:t>
            </a:r>
            <a:r>
              <a:rPr lang="ru-RU" dirty="0" smtClean="0"/>
              <a:t> в городе, параш-т, </a:t>
            </a:r>
            <a:r>
              <a:rPr lang="ru-RU" dirty="0" err="1" smtClean="0"/>
              <a:t>бр-ш-ра</a:t>
            </a:r>
            <a:r>
              <a:rPr lang="ru-RU" dirty="0" smtClean="0"/>
              <a:t>, </a:t>
            </a:r>
            <a:r>
              <a:rPr lang="ru-RU" dirty="0" err="1" smtClean="0"/>
              <a:t>ненас-ный</a:t>
            </a:r>
            <a:r>
              <a:rPr lang="ru-RU" dirty="0" smtClean="0"/>
              <a:t>, </a:t>
            </a:r>
            <a:r>
              <a:rPr lang="ru-RU" dirty="0" err="1" smtClean="0"/>
              <a:t>учас-ник</a:t>
            </a:r>
            <a:r>
              <a:rPr lang="ru-RU" dirty="0" smtClean="0"/>
              <a:t>, </a:t>
            </a:r>
            <a:r>
              <a:rPr lang="ru-RU" dirty="0" err="1" smtClean="0"/>
              <a:t>сколь-кий</a:t>
            </a:r>
            <a:r>
              <a:rPr lang="ru-RU" dirty="0" smtClean="0"/>
              <a:t>, </a:t>
            </a:r>
            <a:r>
              <a:rPr lang="ru-RU" dirty="0" err="1" smtClean="0"/>
              <a:t>ш-пот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Выполняем работу №3 («Проверь себя»)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 №3 («Проверь себя»)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транскрипцию слов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494"/>
          <a:ext cx="8229600" cy="2214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38193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вариант</a:t>
                      </a:r>
                      <a:endParaRPr lang="ru-RU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ru-RU" dirty="0" smtClean="0"/>
                        <a:t>звезда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переплёт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облако</a:t>
                      </a:r>
                      <a:endParaRPr lang="ru-RU" dirty="0"/>
                    </a:p>
                  </a:txBody>
                  <a:tcPr/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ru-RU" dirty="0" smtClean="0"/>
                        <a:t>ромашка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лягушонок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Повторяем! </a:t>
            </a:r>
            <a:br>
              <a:rPr lang="ru-RU" dirty="0" smtClean="0"/>
            </a:br>
            <a:r>
              <a:rPr lang="ru-RU" dirty="0" smtClean="0"/>
              <a:t>Расставьте ударение в словах!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Христианин, алфавит, оптовый, столяр, цыган, щавель, километр, туфля, звонит, стройна, скромна, перелили, задала, дожила, прожила, намерение, премировать.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Произнесите слова в соответствии с орфоэпической нормой.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Ателье, свитер, теннис, партер, чтобы, конечно, термин, тенор, что, нарочно, шинель, булочная, компьютер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Читаем лингвистический текст.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Орфоэпия – это…</a:t>
            </a:r>
          </a:p>
          <a:p>
            <a:endParaRPr lang="ru-RU" dirty="0" smtClean="0"/>
          </a:p>
          <a:p>
            <a:r>
              <a:rPr lang="ru-RU" dirty="0" smtClean="0"/>
              <a:t>Каждый человек должен грамотно строить свою речь, чтобы…</a:t>
            </a:r>
          </a:p>
          <a:p>
            <a:endParaRPr lang="ru-RU" dirty="0" smtClean="0"/>
          </a:p>
          <a:p>
            <a:r>
              <a:rPr lang="ru-RU" dirty="0" smtClean="0"/>
              <a:t>Чтобы не допускать орфоэпических ошибок в речи, нужно…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Исправьте орфоэпические ошибки!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</a:t>
            </a:r>
            <a:r>
              <a:rPr lang="ru-RU" b="1" dirty="0" smtClean="0"/>
              <a:t>и</a:t>
            </a:r>
            <a:r>
              <a:rPr lang="ru-RU" dirty="0" smtClean="0"/>
              <a:t>роты нуждаются в нашей поддержке»</a:t>
            </a:r>
          </a:p>
          <a:p>
            <a:r>
              <a:rPr lang="ru-RU" dirty="0" smtClean="0"/>
              <a:t>«Против задержанного возб</a:t>
            </a:r>
            <a:r>
              <a:rPr lang="ru-RU" b="1" dirty="0" smtClean="0"/>
              <a:t>у</a:t>
            </a:r>
            <a:r>
              <a:rPr lang="ru-RU" dirty="0" smtClean="0"/>
              <a:t>ждено уголовное дело»</a:t>
            </a:r>
          </a:p>
          <a:p>
            <a:r>
              <a:rPr lang="ru-RU" dirty="0" smtClean="0"/>
              <a:t>«Хозяев</a:t>
            </a:r>
            <a:r>
              <a:rPr lang="ru-RU" b="1" dirty="0" smtClean="0"/>
              <a:t>а </a:t>
            </a:r>
            <a:r>
              <a:rPr lang="ru-RU" dirty="0" smtClean="0"/>
              <a:t>пока не подошли»</a:t>
            </a:r>
          </a:p>
          <a:p>
            <a:r>
              <a:rPr lang="ru-RU" dirty="0" smtClean="0"/>
              <a:t>«Зв</a:t>
            </a:r>
            <a:r>
              <a:rPr lang="ru-RU" b="1" dirty="0" smtClean="0"/>
              <a:t>о</a:t>
            </a:r>
            <a:r>
              <a:rPr lang="ru-RU" dirty="0" smtClean="0"/>
              <a:t>нят с утра до вечера»</a:t>
            </a:r>
          </a:p>
          <a:p>
            <a:r>
              <a:rPr lang="ru-RU" dirty="0" smtClean="0"/>
              <a:t>«Мы предлагаем откуп</a:t>
            </a:r>
            <a:r>
              <a:rPr lang="ru-RU" b="1" dirty="0" smtClean="0"/>
              <a:t>о</a:t>
            </a:r>
            <a:r>
              <a:rPr lang="ru-RU" dirty="0" smtClean="0"/>
              <a:t>рить бутылку»</a:t>
            </a:r>
          </a:p>
          <a:p>
            <a:r>
              <a:rPr lang="ru-RU" dirty="0" smtClean="0"/>
              <a:t>«На правой ноге т</a:t>
            </a:r>
            <a:r>
              <a:rPr lang="ru-RU" b="1" dirty="0" smtClean="0"/>
              <a:t>у</a:t>
            </a:r>
            <a:r>
              <a:rPr lang="ru-RU" dirty="0" smtClean="0"/>
              <a:t>фля до сих пор жмёт»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правила произношения согласных звуков.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/>
          <a:lstStyle/>
          <a:p>
            <a:r>
              <a:rPr lang="ru-RU" dirty="0" smtClean="0"/>
              <a:t>Теоретический материал на странице 21.</a:t>
            </a:r>
          </a:p>
          <a:p>
            <a:r>
              <a:rPr lang="ru-RU" dirty="0" smtClean="0"/>
              <a:t>Упражнение 49 – письменно.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316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Тема урока: «Орфоэпия как раздел лингвистики.  Произношение согласных звуков» </vt:lpstr>
      <vt:lpstr>Словарно-орфографическая работа. Проверяем!</vt:lpstr>
      <vt:lpstr>Выполняем работу №3 («Проверь себя»)</vt:lpstr>
      <vt:lpstr>Составьте транскрипцию слов</vt:lpstr>
      <vt:lpstr>Повторяем!  Расставьте ударение в словах!</vt:lpstr>
      <vt:lpstr>Произнесите слова в соответствии с орфоэпической нормой.</vt:lpstr>
      <vt:lpstr>Читаем лингвистический текст.</vt:lpstr>
      <vt:lpstr>Исправьте орфоэпические ошибки!</vt:lpstr>
      <vt:lpstr>Основные правила произношения согласных звуков.</vt:lpstr>
      <vt:lpstr>Повторяем изученное в начальной школе!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Девятое сентября. Классная работа.</dc:title>
  <cp:lastModifiedBy>Admin</cp:lastModifiedBy>
  <cp:revision>11</cp:revision>
  <dcterms:modified xsi:type="dcterms:W3CDTF">2012-02-23T14:48:30Z</dcterms:modified>
</cp:coreProperties>
</file>