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9D46-163F-4288-88FB-99D3646D828A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3720-FECC-4618-B689-5B68BAF4C7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9D46-163F-4288-88FB-99D3646D828A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3720-FECC-4618-B689-5B68BAF4C7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9D46-163F-4288-88FB-99D3646D828A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3720-FECC-4618-B689-5B68BAF4C7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9D46-163F-4288-88FB-99D3646D828A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3720-FECC-4618-B689-5B68BAF4C7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9D46-163F-4288-88FB-99D3646D828A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3720-FECC-4618-B689-5B68BAF4C7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9D46-163F-4288-88FB-99D3646D828A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3720-FECC-4618-B689-5B68BAF4C7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9D46-163F-4288-88FB-99D3646D828A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3720-FECC-4618-B689-5B68BAF4C7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9D46-163F-4288-88FB-99D3646D828A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3720-FECC-4618-B689-5B68BAF4C7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9D46-163F-4288-88FB-99D3646D828A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3720-FECC-4618-B689-5B68BAF4C7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9D46-163F-4288-88FB-99D3646D828A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3720-FECC-4618-B689-5B68BAF4C7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9D46-163F-4288-88FB-99D3646D828A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3720-FECC-4618-B689-5B68BAF4C7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E09D46-163F-4288-88FB-99D3646D828A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73720-FECC-4618-B689-5B68BAF4C72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87;&#1082;\Documents\&#1076;&#1086;&#1073;&#1088;&#1086;%20&#1080;%20&#1079;&#1083;&#1086;\&#1052;&#1077;&#1083;&#1086;&#1076;&#1080;&#1103;%20-%20&#1042;%20&#1075;&#1086;&#1089;&#1090;&#1103;&#1093;%20&#1091;%20&#1089;&#1082;&#1072;&#1079;&#1082;&#1080;%20%20(audiopoisk.com).mp3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>
                <a:alpha val="58000"/>
              </a:srgbClr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57cae_65720141_X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352499">
            <a:off x="236973" y="170093"/>
            <a:ext cx="2857500" cy="2876550"/>
          </a:xfrm>
          <a:prstGeom prst="rect">
            <a:avLst/>
          </a:prstGeom>
        </p:spPr>
      </p:pic>
      <p:pic>
        <p:nvPicPr>
          <p:cNvPr id="5" name="Рисунок 4" descr="Cartoon-Clipart-Free-12.gif"/>
          <p:cNvPicPr>
            <a:picLocks noChangeAspect="1"/>
          </p:cNvPicPr>
          <p:nvPr/>
        </p:nvPicPr>
        <p:blipFill>
          <a:blip r:embed="rId4" cstate="print"/>
          <a:srcRect l="2223" t="9450" r="4390" b="14951"/>
          <a:stretch>
            <a:fillRect/>
          </a:stretch>
        </p:blipFill>
        <p:spPr>
          <a:xfrm>
            <a:off x="683568" y="3789040"/>
            <a:ext cx="3024336" cy="2880320"/>
          </a:xfrm>
          <a:prstGeom prst="ellipse">
            <a:avLst/>
          </a:prstGeom>
        </p:spPr>
      </p:pic>
      <p:pic>
        <p:nvPicPr>
          <p:cNvPr id="6" name="Рисунок 5" descr="758181-1bc8d6729b889c13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1920" y="404664"/>
            <a:ext cx="5674133" cy="3744416"/>
          </a:xfrm>
          <a:prstGeom prst="ellipse">
            <a:avLst/>
          </a:prstGeom>
        </p:spPr>
      </p:pic>
      <p:pic>
        <p:nvPicPr>
          <p:cNvPr id="7" name="Рисунок 6" descr="758201-8c273d78fa82f1b4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24128" y="3212976"/>
            <a:ext cx="3024336" cy="3024336"/>
          </a:xfrm>
          <a:prstGeom prst="ellipse">
            <a:avLst/>
          </a:prstGeom>
        </p:spPr>
      </p:pic>
      <p:pic>
        <p:nvPicPr>
          <p:cNvPr id="9" name="Мелодия - В гостях у сказки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Monotype Corsiva" pitchFamily="66" charset="0"/>
              </a:rPr>
              <a:t>Тема: </a:t>
            </a:r>
            <a:r>
              <a:rPr lang="ru-RU" sz="8000" b="1" dirty="0" smtClean="0">
                <a:solidFill>
                  <a:srgbClr val="FE0600"/>
                </a:solidFill>
                <a:latin typeface="Monotype Corsiva" pitchFamily="66" charset="0"/>
              </a:rPr>
              <a:t>ДОБРО </a:t>
            </a:r>
            <a:r>
              <a:rPr lang="ru-RU" sz="8000" b="1" dirty="0" smtClean="0">
                <a:latin typeface="Monotype Corsiva" pitchFamily="66" charset="0"/>
              </a:rPr>
              <a:t>и </a:t>
            </a:r>
            <a:r>
              <a:rPr lang="ru-RU" sz="8000" b="1" dirty="0" smtClean="0">
                <a:solidFill>
                  <a:srgbClr val="7030A0"/>
                </a:solidFill>
                <a:latin typeface="Monotype Corsiva" pitchFamily="66" charset="0"/>
              </a:rPr>
              <a:t>ЗЛО</a:t>
            </a:r>
            <a:endParaRPr lang="ru-RU" sz="80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 marL="1701800" indent="-1701800">
              <a:buNone/>
            </a:pPr>
            <a:endParaRPr lang="ru-RU" dirty="0" smtClean="0">
              <a:latin typeface="Monotype Corsiva" pitchFamily="66" charset="0"/>
            </a:endParaRPr>
          </a:p>
          <a:p>
            <a:pPr marL="1701800" indent="-1701800">
              <a:buNone/>
            </a:pPr>
            <a:endParaRPr lang="ru-RU" dirty="0">
              <a:latin typeface="Monotype Corsiva" pitchFamily="66" charset="0"/>
            </a:endParaRPr>
          </a:p>
          <a:p>
            <a:pPr marL="1701800" indent="-1701800">
              <a:buNone/>
            </a:pPr>
            <a:r>
              <a:rPr lang="ru-RU" dirty="0" smtClean="0">
                <a:latin typeface="Monotype Corsiva" pitchFamily="66" charset="0"/>
              </a:rPr>
              <a:t>Проблема</a:t>
            </a:r>
            <a:r>
              <a:rPr lang="ru-RU" dirty="0" smtClean="0"/>
              <a:t>: </a:t>
            </a:r>
            <a:r>
              <a:rPr lang="ru-RU" b="1" dirty="0" smtClean="0">
                <a:latin typeface="Monotype Corsiva" pitchFamily="66" charset="0"/>
              </a:rPr>
              <a:t>На чём основаны правила поведения людей? Откуда они берутся?</a:t>
            </a:r>
            <a:endParaRPr lang="ru-RU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smtClean="0">
                <a:latin typeface="Times New Roman" pitchFamily="18" charset="0"/>
              </a:rPr>
              <a:t>Объясните значение понятий:</a:t>
            </a:r>
            <a:endParaRPr lang="ru-RU" b="1" cap="all" dirty="0">
              <a:latin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Мораль – </a:t>
            </a:r>
          </a:p>
          <a:p>
            <a:pPr>
              <a:lnSpc>
                <a:spcPct val="200000"/>
              </a:lnSpc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Нравственность – </a:t>
            </a:r>
          </a:p>
          <a:p>
            <a:pPr>
              <a:lnSpc>
                <a:spcPct val="200000"/>
              </a:lnSpc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Этикет - 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1772816"/>
            <a:ext cx="1857375" cy="1428750"/>
          </a:xfrm>
          <a:prstGeom prst="rect">
            <a:avLst/>
          </a:prstGeom>
        </p:spPr>
      </p:pic>
      <p:pic>
        <p:nvPicPr>
          <p:cNvPr id="5" name="Рисунок 4" descr="iCABR40V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2852936"/>
            <a:ext cx="1368152" cy="2094110"/>
          </a:xfrm>
          <a:prstGeom prst="rect">
            <a:avLst/>
          </a:prstGeom>
        </p:spPr>
      </p:pic>
      <p:pic>
        <p:nvPicPr>
          <p:cNvPr id="6" name="Рисунок 5" descr="68043360.jpg"/>
          <p:cNvPicPr>
            <a:picLocks noChangeAspect="1"/>
          </p:cNvPicPr>
          <p:nvPr/>
        </p:nvPicPr>
        <p:blipFill>
          <a:blip r:embed="rId4" cstate="print"/>
          <a:srcRect t="25455" b="19319"/>
          <a:stretch>
            <a:fillRect/>
          </a:stretch>
        </p:blipFill>
        <p:spPr>
          <a:xfrm>
            <a:off x="3707904" y="4365104"/>
            <a:ext cx="2592313" cy="2333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28</Words>
  <Application>Microsoft Office PowerPoint</Application>
  <PresentationFormat>Экран (4:3)</PresentationFormat>
  <Paragraphs>8</Paragraphs>
  <Slides>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Тема: ДОБРО и ЗЛО</vt:lpstr>
      <vt:lpstr>Объясните значение понятий: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21</cp:revision>
  <dcterms:created xsi:type="dcterms:W3CDTF">2012-10-10T16:07:02Z</dcterms:created>
  <dcterms:modified xsi:type="dcterms:W3CDTF">2012-10-10T21:29:02Z</dcterms:modified>
</cp:coreProperties>
</file>