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8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97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8D6FA-4732-406C-80D7-9717B8DF462D}" type="datetimeFigureOut">
              <a:rPr lang="ru-RU" smtClean="0"/>
              <a:t>02.10.2012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EDEB5-0674-4F12-9D86-A6E93CA8A86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newsflash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8D6FA-4732-406C-80D7-9717B8DF462D}" type="datetimeFigureOut">
              <a:rPr lang="ru-RU" smtClean="0"/>
              <a:t>02.10.2012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EDEB5-0674-4F12-9D86-A6E93CA8A86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newsflash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8D6FA-4732-406C-80D7-9717B8DF462D}" type="datetimeFigureOut">
              <a:rPr lang="ru-RU" smtClean="0"/>
              <a:t>02.10.2012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EDEB5-0674-4F12-9D86-A6E93CA8A86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newsfla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8D6FA-4732-406C-80D7-9717B8DF462D}" type="datetimeFigureOut">
              <a:rPr lang="ru-RU" smtClean="0"/>
              <a:t>02.10.2012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EDEB5-0674-4F12-9D86-A6E93CA8A86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newsflash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8D6FA-4732-406C-80D7-9717B8DF462D}" type="datetimeFigureOut">
              <a:rPr lang="ru-RU" smtClean="0"/>
              <a:t>02.10.2012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EDEB5-0674-4F12-9D86-A6E93CA8A86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newsfla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8D6FA-4732-406C-80D7-9717B8DF462D}" type="datetimeFigureOut">
              <a:rPr lang="ru-RU" smtClean="0"/>
              <a:t>02.10.2012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EDEB5-0674-4F12-9D86-A6E93CA8A86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newsfla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8D6FA-4732-406C-80D7-9717B8DF462D}" type="datetimeFigureOut">
              <a:rPr lang="ru-RU" smtClean="0"/>
              <a:t>02.10.2012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EDEB5-0674-4F12-9D86-A6E93CA8A86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newsfla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8D6FA-4732-406C-80D7-9717B8DF462D}" type="datetimeFigureOut">
              <a:rPr lang="ru-RU" smtClean="0"/>
              <a:t>02.10.2012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EDEB5-0674-4F12-9D86-A6E93CA8A86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newsfla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8D6FA-4732-406C-80D7-9717B8DF462D}" type="datetimeFigureOut">
              <a:rPr lang="ru-RU" smtClean="0"/>
              <a:t>02.10.2012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EDEB5-0674-4F12-9D86-A6E93CA8A86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newsfla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8D6FA-4732-406C-80D7-9717B8DF462D}" type="datetimeFigureOut">
              <a:rPr lang="ru-RU" smtClean="0"/>
              <a:t>02.10.2012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EDEB5-0674-4F12-9D86-A6E93CA8A86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newsfla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8D6FA-4732-406C-80D7-9717B8DF462D}" type="datetimeFigureOut">
              <a:rPr lang="ru-RU" smtClean="0"/>
              <a:t>02.10.2012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EDEB5-0674-4F12-9D86-A6E93CA8A86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newsflash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38000"/>
            <a:lum/>
          </a:blip>
          <a:srcRect/>
          <a:stretch>
            <a:fillRect l="-20000" r="-2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18D6FA-4732-406C-80D7-9717B8DF462D}" type="datetimeFigureOut">
              <a:rPr lang="ru-RU" smtClean="0"/>
              <a:t>02.10.2012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BEDEB5-0674-4F12-9D86-A6E93CA8A866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newsflash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 descr="niauxbison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59832" y="4437112"/>
            <a:ext cx="3312368" cy="2420888"/>
          </a:xfrm>
          <a:prstGeom prst="rect">
            <a:avLst/>
          </a:prstGeom>
        </p:spPr>
      </p:pic>
      <p:pic>
        <p:nvPicPr>
          <p:cNvPr id="9" name="Рисунок 8" descr="thumb_8c661757c62e2653437bff03c9c9561b_6901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75856" y="0"/>
            <a:ext cx="2880320" cy="1867707"/>
          </a:xfrm>
          <a:prstGeom prst="rect">
            <a:avLst/>
          </a:prstGeom>
        </p:spPr>
      </p:pic>
      <p:pic>
        <p:nvPicPr>
          <p:cNvPr id="5" name="Рисунок 4" descr="31b6_2758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275856" y="1700808"/>
            <a:ext cx="3456384" cy="2736304"/>
          </a:xfrm>
          <a:prstGeom prst="rect">
            <a:avLst/>
          </a:prstGeom>
        </p:spPr>
      </p:pic>
      <p:pic>
        <p:nvPicPr>
          <p:cNvPr id="7" name="Рисунок 6" descr="150l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084168" y="0"/>
            <a:ext cx="3059832" cy="4589748"/>
          </a:xfrm>
          <a:prstGeom prst="rect">
            <a:avLst/>
          </a:prstGeom>
        </p:spPr>
      </p:pic>
      <p:pic>
        <p:nvPicPr>
          <p:cNvPr id="4" name="Рисунок 3" descr="2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0"/>
            <a:ext cx="3347864" cy="2194354"/>
          </a:xfrm>
          <a:prstGeom prst="rect">
            <a:avLst/>
          </a:prstGeom>
        </p:spPr>
      </p:pic>
      <p:pic>
        <p:nvPicPr>
          <p:cNvPr id="6" name="Рисунок 5" descr="1715620ode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6084167" y="4581128"/>
            <a:ext cx="3059831" cy="2276872"/>
          </a:xfrm>
          <a:prstGeom prst="rect">
            <a:avLst/>
          </a:prstGeom>
        </p:spPr>
      </p:pic>
      <p:pic>
        <p:nvPicPr>
          <p:cNvPr id="8" name="Рисунок 7" descr="2122789721_l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-1" y="1988840"/>
            <a:ext cx="3347865" cy="4869160"/>
          </a:xfrm>
          <a:prstGeom prst="rect">
            <a:avLst/>
          </a:prstGeom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atin typeface="Arial Black" pitchFamily="34" charset="0"/>
              </a:rPr>
              <a:t>Определяем проблему урока</a:t>
            </a:r>
            <a:endParaRPr lang="ru-RU" b="1" dirty="0">
              <a:latin typeface="Arial Black" pitchFamily="34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600" dirty="0" smtClean="0">
                <a:latin typeface="Arial Black" pitchFamily="34" charset="0"/>
              </a:rPr>
              <a:t>1-й факт</a:t>
            </a:r>
            <a:endParaRPr lang="ru-RU" sz="3600" dirty="0">
              <a:latin typeface="Arial Black" pitchFamily="34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600" dirty="0" smtClean="0">
                <a:latin typeface="Arial Black" pitchFamily="34" charset="0"/>
              </a:rPr>
              <a:t>2-й факт</a:t>
            </a:r>
            <a:endParaRPr lang="ru-RU" sz="3600" dirty="0">
              <a:latin typeface="Arial Black" pitchFamily="34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20887"/>
            <a:ext cx="4498975" cy="370527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800" dirty="0" smtClean="0">
                <a:latin typeface="Arial Black" pitchFamily="34" charset="0"/>
              </a:rPr>
              <a:t>Первобытные люди старались никому не показывать свои рисунки </a:t>
            </a:r>
            <a:endParaRPr lang="ru-RU" sz="2800" dirty="0">
              <a:latin typeface="Arial Black" pitchFamily="34" charset="0"/>
            </a:endParaRPr>
          </a:p>
        </p:txBody>
      </p:sp>
      <p:pic>
        <p:nvPicPr>
          <p:cNvPr id="7" name="Содержимое 3" descr="slovo_pic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rcRect l="11911" t="3814" b="8681"/>
          <a:stretch>
            <a:fillRect/>
          </a:stretch>
        </p:blipFill>
        <p:spPr>
          <a:xfrm>
            <a:off x="0" y="3933056"/>
            <a:ext cx="2148025" cy="2688569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TextBox 7"/>
          <p:cNvSpPr txBox="1"/>
          <p:nvPr/>
        </p:nvSpPr>
        <p:spPr>
          <a:xfrm>
            <a:off x="179512" y="2420888"/>
            <a:ext cx="4459875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latin typeface="Arial Black" pitchFamily="34" charset="0"/>
              </a:rPr>
              <a:t>Первобытные люди </a:t>
            </a:r>
          </a:p>
          <a:p>
            <a:pPr algn="ctr"/>
            <a:r>
              <a:rPr lang="ru-RU" sz="2800" dirty="0" smtClean="0">
                <a:latin typeface="Arial Black" pitchFamily="34" charset="0"/>
              </a:rPr>
              <a:t>создавали красивые</a:t>
            </a:r>
          </a:p>
          <a:p>
            <a:r>
              <a:rPr lang="ru-RU" sz="2800" dirty="0" smtClean="0">
                <a:latin typeface="Arial Black" pitchFamily="34" charset="0"/>
              </a:rPr>
              <a:t> рисунки</a:t>
            </a:r>
            <a:endParaRPr lang="ru-RU" sz="2800" dirty="0">
              <a:latin typeface="Arial Black" pitchFamily="34" charset="0"/>
            </a:endParaRP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4572000" y="1988840"/>
            <a:ext cx="72008" cy="324036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build="p"/>
      <p:bldP spid="6" grpId="0" build="p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Arial Black" pitchFamily="34" charset="0"/>
              </a:rPr>
              <a:t>Проблема урока</a:t>
            </a:r>
            <a:endParaRPr lang="ru-RU" dirty="0">
              <a:latin typeface="Arial Black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2348880"/>
            <a:ext cx="889248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dirty="0" smtClean="0">
                <a:latin typeface="Arial Black" pitchFamily="34" charset="0"/>
              </a:rPr>
              <a:t>Зачем первобытные люди создавали произведения искусства?</a:t>
            </a:r>
            <a:endParaRPr lang="ru-RU" sz="4800" dirty="0">
              <a:latin typeface="Arial Black" pitchFamily="34" charset="0"/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dirty="0" smtClean="0">
                <a:latin typeface="Arial Black" pitchFamily="34" charset="0"/>
              </a:rPr>
              <a:t>Словарик </a:t>
            </a:r>
            <a:endParaRPr lang="ru-RU" sz="6000" dirty="0">
              <a:latin typeface="Arial Black" pitchFamily="34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0" y="2174875"/>
            <a:ext cx="4497388" cy="395128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3200" cap="all" dirty="0" smtClean="0">
                <a:latin typeface="Arial Black" pitchFamily="34" charset="0"/>
              </a:rPr>
              <a:t>Искусство</a:t>
            </a:r>
            <a:r>
              <a:rPr lang="ru-RU" sz="3200" dirty="0" smtClean="0">
                <a:latin typeface="Arial Black" pitchFamily="34" charset="0"/>
              </a:rPr>
              <a:t> – </a:t>
            </a:r>
          </a:p>
          <a:p>
            <a:pPr marL="0" indent="0" algn="ctr">
              <a:buNone/>
            </a:pPr>
            <a:r>
              <a:rPr lang="ru-RU" sz="2800" dirty="0" smtClean="0">
                <a:latin typeface="Arial Black" pitchFamily="34" charset="0"/>
              </a:rPr>
              <a:t>это творчество, в котором с помощью образов выражены чувства, представления человека.</a:t>
            </a:r>
            <a:endParaRPr lang="ru-RU" sz="2800" dirty="0">
              <a:latin typeface="Arial Black" pitchFamily="34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355976" y="2060848"/>
            <a:ext cx="4968551" cy="395128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3200" cap="all" dirty="0" smtClean="0">
                <a:latin typeface="Arial Black" pitchFamily="34" charset="0"/>
              </a:rPr>
              <a:t>Религия</a:t>
            </a:r>
            <a:r>
              <a:rPr lang="ru-RU" sz="3200" dirty="0" smtClean="0">
                <a:latin typeface="Arial Black" pitchFamily="34" charset="0"/>
              </a:rPr>
              <a:t> – </a:t>
            </a:r>
          </a:p>
          <a:p>
            <a:pPr marL="0" indent="0" algn="ctr">
              <a:buNone/>
            </a:pPr>
            <a:r>
              <a:rPr lang="ru-RU" sz="2800" dirty="0" smtClean="0">
                <a:latin typeface="Arial Black" pitchFamily="34" charset="0"/>
              </a:rPr>
              <a:t>вера в сверхъестественные силы (в духов, оборотней, колдовство, в душу, в Бога) </a:t>
            </a:r>
            <a:endParaRPr lang="ru-RU" sz="2800" dirty="0">
              <a:latin typeface="Arial Black" pitchFamily="34" charset="0"/>
            </a:endParaRPr>
          </a:p>
        </p:txBody>
      </p:sp>
      <p:sp>
        <p:nvSpPr>
          <p:cNvPr id="7" name="Вертикальный свиток 6"/>
          <p:cNvSpPr/>
          <p:nvPr/>
        </p:nvSpPr>
        <p:spPr>
          <a:xfrm>
            <a:off x="-324544" y="1340768"/>
            <a:ext cx="5328592" cy="4464496"/>
          </a:xfrm>
          <a:prstGeom prst="verticalScroll">
            <a:avLst/>
          </a:prstGeom>
          <a:noFill/>
          <a:ln w="571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Вертикальный свиток 7"/>
          <p:cNvSpPr/>
          <p:nvPr/>
        </p:nvSpPr>
        <p:spPr>
          <a:xfrm>
            <a:off x="3779912" y="1340768"/>
            <a:ext cx="5976664" cy="4824536"/>
          </a:xfrm>
          <a:prstGeom prst="verticalScroll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" dur="8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5" dur="8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8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Arial Black" pitchFamily="34" charset="0"/>
              </a:rPr>
              <a:t>Домашнее задание</a:t>
            </a:r>
            <a:endParaRPr lang="ru-RU" dirty="0">
              <a:latin typeface="Arial Black" pitchFamily="34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0" y="1268760"/>
            <a:ext cx="9144000" cy="5589240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ru-RU" dirty="0" smtClean="0"/>
              <a:t>    </a:t>
            </a:r>
            <a:r>
              <a:rPr lang="ru-RU" sz="9600" dirty="0" smtClean="0">
                <a:latin typeface="Arial Black" pitchFamily="34" charset="0"/>
              </a:rPr>
              <a:t>§ 3 </a:t>
            </a:r>
            <a:r>
              <a:rPr lang="ru-RU" sz="5400" dirty="0" smtClean="0">
                <a:latin typeface="Arial Black" pitchFamily="34" charset="0"/>
              </a:rPr>
              <a:t>вопросы на стр.17. </a:t>
            </a:r>
            <a:r>
              <a:rPr lang="ru-RU" sz="5400" b="1" dirty="0" smtClean="0">
                <a:solidFill>
                  <a:srgbClr val="FF0066"/>
                </a:solidFill>
                <a:latin typeface="Arial Black" pitchFamily="34" charset="0"/>
              </a:rPr>
              <a:t>Сочинение-рассуждение на тему: «Почему у древних людей возникли религиозные верования»</a:t>
            </a:r>
            <a:endParaRPr lang="ru-RU" sz="5400" b="1" dirty="0">
              <a:solidFill>
                <a:srgbClr val="FF0066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</TotalTime>
  <Words>89</Words>
  <Application>Microsoft Office PowerPoint</Application>
  <PresentationFormat>Экран (4:3)</PresentationFormat>
  <Paragraphs>16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Слайд 1</vt:lpstr>
      <vt:lpstr>Определяем проблему урока</vt:lpstr>
      <vt:lpstr>Проблема урока</vt:lpstr>
      <vt:lpstr>Словарик </vt:lpstr>
      <vt:lpstr>Домашнее задание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пк</dc:creator>
  <cp:lastModifiedBy>пк</cp:lastModifiedBy>
  <cp:revision>16</cp:revision>
  <dcterms:created xsi:type="dcterms:W3CDTF">2012-10-02T15:37:42Z</dcterms:created>
  <dcterms:modified xsi:type="dcterms:W3CDTF">2012-10-02T18:17:06Z</dcterms:modified>
</cp:coreProperties>
</file>