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family-history.ru/pic/history/kostum/03/sarafan09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family-history.ru/pic/history/kostum/03/sarafan08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family-history.ru/pic/history/kostum/03/sarafan07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amily-history.ru/pic/history/kostum/03/sarafan10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2348880"/>
            <a:ext cx="5904656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Русский сарафан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остюм новобрачной. Начало XX в. Воронежская губерния, Бирюченскии уезд, село Афанасьевка.">
            <a:hlinkClick r:id="rId2" tooltip="Костюм новобрачной. Начало XX в. Воронежская губерния, Бирюченскии уезд, село Афанасьевка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2435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Девичьи венчальные костюмы. Начало XX в. Воронежская губерния, Бирюченский уезд.">
            <a:hlinkClick r:id="rId2" tooltip="Девичьи венчальные костюмы. Начало XX в. Воронежская губерния, Бирюченский уезд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91880" cy="5949280"/>
          </a:xfrm>
          <a:prstGeom prst="rect">
            <a:avLst/>
          </a:prstGeom>
          <a:noFill/>
        </p:spPr>
      </p:pic>
      <p:pic>
        <p:nvPicPr>
          <p:cNvPr id="3" name="Picture 4" descr="Девичий «печальный» костюм.Конец XIX — начало XX в. Тамбовская губерния, Темниковскии уезд.">
            <a:hlinkClick r:id="rId4" tooltip="Девичий «печальный» костюм.Конец XIX — начало XX в. Тамбовская губерния, Темниковскии уезд.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0"/>
            <a:ext cx="3205361" cy="5733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79912" y="5691156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Девичий «печальный» </a:t>
            </a:r>
            <a:r>
              <a:rPr lang="ru-RU" dirty="0" err="1" smtClean="0"/>
              <a:t>костюм.Конец</a:t>
            </a:r>
            <a:r>
              <a:rPr lang="ru-RU" dirty="0" smtClean="0"/>
              <a:t> XIX — начало XX в. Тамбовская губерния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6198990"/>
            <a:ext cx="5980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Девичьи венчальные костюмы.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http://festival.1september.ru/articles/588168/presentation/1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http://festival.1september.ru/articles/588168/presentation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estival.1september.ru/articles/588168/presentation/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estival.1september.ru/articles/588168/presentation/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estival.1september.ru/articles/588168/presentation/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estival.1september.ru/articles/588168/presentation/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festival.1september.ru/articles/588168/presentation/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festival.1september.ru/articles/588168/presentation/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festival.1september.ru/articles/588168/presentation/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estival.1september.ru/articles/588168/presentation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festival.1september.ru/articles/588168/presentation/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Dcy;&amp;iecy;&amp;vcy;&amp;icy;&amp;chcy;&amp;icy;&amp;jcy; &amp;pcy;&amp;rcy;&amp;acy;&amp;zcy;&amp;dcy;&amp;ncy;&amp;icy;&amp;chcy;&amp;ncy;&amp;ycy;&amp;jcy; &amp;kcy;&amp;ocy;&amp;scy;&amp;tcy;&amp;yucy;&amp;mcy;. &amp;Ncy;&amp;acy;&amp;chcy;&amp;acy;&amp;lcy;&amp;ocy; XX &amp;vcy;. &amp;Vcy;&amp;yacy;&amp;tcy;&amp;scy;&amp;kcy;&amp;acy;&amp;yacy; &amp;gcy;&amp;ucy;&amp;bcy;&amp;iecy;&amp;rcy;&amp;ncy;&amp;icy;&amp;yacy;, &amp;Vcy;&amp;yacy;&amp;tcy;&amp;scy;&amp;kcy;&amp;icy;&amp;jcy; &amp;ucy;&amp;iecy;&amp;zcy;&amp;d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0"/>
            <a:ext cx="3816424" cy="6667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83671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Девичий праздничный костюм. Начало XX в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Dcy;&amp;iecy;&amp;vcy;&amp;icy;&amp;chcy;&amp;icy;&amp;jcy; &amp;pcy;&amp;rcy;&amp;acy;&amp;zcy;&amp;dcy;&amp;ncy;&amp;icy;&amp;chcy;&amp;ncy;&amp;ycy;&amp;jcy; &amp;kcy;&amp;ocy;&amp;scy;&amp;tcy;&amp;yucy;&amp;mcy;. 1910—1920-&amp;iecy; &amp;gcy;&amp;gcy;. &amp;Scy;&amp;icy;&amp;mcy;&amp;bcy;&amp;icy;&amp;rcy;&amp;scy;&amp;kcy;&amp;acy;&amp;yacy; &amp;gcy;&amp;ucy;&amp;bcy;&amp;iecy;&amp;rcy;&amp;ncy;&amp;icy;&amp;yacy;, &amp;Scy;&amp;ycy;&amp;zcy;&amp;rcy;&amp;acy;&amp;ncy;&amp;scy;&amp;kcy;&amp;icy;&amp;icy; &amp;ucy;&amp;iecy;&amp;zcy;&amp;dcy;, &amp;scy;&amp;iecy;&amp;lcy;&amp;ocy; &amp;ZHcy;&amp;iecy;&amp;mcy;&amp;kcy;&amp;ocy;&amp;vcy;&amp;kcy;&amp;a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4900414" cy="6667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3861048"/>
            <a:ext cx="1944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Девичий праздничный костюм. 1910—1920-е гг. </a:t>
            </a:r>
            <a:r>
              <a:rPr lang="ru-RU" dirty="0" err="1" smtClean="0"/>
              <a:t>Симбирская</a:t>
            </a:r>
            <a:r>
              <a:rPr lang="ru-RU" dirty="0" smtClean="0"/>
              <a:t> губерния, </a:t>
            </a:r>
            <a:r>
              <a:rPr lang="ru-RU" dirty="0" err="1" smtClean="0"/>
              <a:t>Сызранскии</a:t>
            </a:r>
            <a:r>
              <a:rPr lang="ru-RU" dirty="0" smtClean="0"/>
              <a:t> уезд,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Dcy;&amp;iecy;&amp;vcy;&amp;icy;&amp;chcy;&amp;icy;&amp;jcy; &amp;vcy;&amp;iecy;&amp;ncy;&amp;chcy;&amp;acy;&amp;lcy;&amp;softcy;&amp;ncy;&amp;ycy;&amp;jcy; &amp;kcy;&amp;ocy;&amp;scy;&amp;tcy;&amp;yucy;&amp;mcy;. &amp;Ncy;&amp;acy;&amp;chcy;&amp;acy;&amp;lcy;&amp;ocy; XX &amp;vcy;. &amp;Ncy;&amp;ocy;&amp;vcy;&amp;gcy;&amp;ocy;&amp;rcy;&amp;ocy;&amp;dcy;&amp;scy;&amp;kcy;&amp;acy;&amp;yacy; &amp;gcy;&amp;ucy;&amp;bcy;&amp;iecy;&amp;rcy;&amp;ncy;&amp;icy;&amp;yacy;, &amp;Ucy;&amp;scy;&amp;tcy;&amp;yucy;&amp;zhcy;&amp;scy;&amp;kcy;&amp;icy;&amp;jcy; &amp;ucy;&amp;iecy;&amp;zcy;&amp;d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90500"/>
            <a:ext cx="4324350" cy="6667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3105835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Девичий венчальный костюм. Начало XX в. Новгородская </a:t>
            </a:r>
            <a:r>
              <a:rPr lang="ru-RU" dirty="0" err="1" smtClean="0"/>
              <a:t>губерниии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Kcy;&amp;ocy;&amp;scy;&amp;tcy;&amp;yucy;&amp;mcy; &amp;ncy;&amp;ocy;&amp;vcy;&amp;ocy;&amp;bcy;&amp;rcy;&amp;acy;&amp;chcy;&amp;ncy;&amp;ocy;&amp;jcy;. 1870-&amp;iecy; &amp;gcy;&amp;gcy;. &amp;Vcy;&amp;ocy;&amp;lcy;&amp;ocy;&amp;gcy;&amp;ocy;&amp;dcy;&amp;scy;&amp;kcy;&amp;acy;&amp;yacy; &amp;gcy;&amp;ucy;&amp;bcy;&amp;iecy;&amp;rcy;&amp;ncy;&amp;icy;&amp;yacy;, &amp;Scy;&amp;ocy;&amp;lcy;&amp;softcy;&amp;vcy;&amp;ycy;&amp;chcy;&amp;iecy;&amp;gcy;&amp;ocy;&amp;dcy;&amp;scy;&amp;kcy;&amp;icy;&amp;jcy; &amp;ucy;&amp;iecy;&amp;zcy;&amp;dcy; (&amp;rcy;&amp;acy;&amp;jcy;&amp;ocy;&amp;ncy; &amp;Vcy;&amp;iecy;&amp;lcy;&amp;icy;&amp;kcy;&amp;ocy;&amp;gcy;&amp;ocy; &amp;Ucy;&amp;scy;&amp;tcy;&amp;yucy;&amp;gcy;&amp;acy;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4324350" cy="6667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16016" y="3105835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Костюм новобрачной. 1870-е гг. Вологодская </a:t>
            </a:r>
            <a:r>
              <a:rPr lang="ru-RU" dirty="0" smtClean="0"/>
              <a:t>губернии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Kcy;&amp;ocy;&amp;scy;&amp;tcy;&amp;yucy;&amp;mcy; &amp;ncy;&amp;ocy;&amp;vcy;&amp;ocy;&amp;bcy;&amp;rcy;&amp;acy;&amp;chcy;&amp;ncy;&amp;ocy;&amp;jcy;. 1870-1880-&amp;iecy; &amp;gcy;&amp;gcy;. &amp;Vcy;&amp;ocy;&amp;lcy;&amp;ocy;&amp;gcy;&amp;ocy;&amp;dcy;&amp;scy;&amp;kcy;&amp;acy;&amp;yacy; &amp;gcy;&amp;ucy;&amp;bcy;&amp;iecy;&amp;rcy;&amp;ncy;&amp;icy;&amp;yacy;, &amp;Scy;&amp;ocy;&amp;lcy;&amp;softcy;&amp;vcy;&amp;ycy;&amp;chcy;&amp;iecy;&amp;gcy;&amp;ocy;&amp;dcy;&amp;scy;&amp;kcy;&amp;icy;&amp;jcy; &amp;ucy;&amp;iecy;&amp;zcy;&amp;d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9650" y="0"/>
            <a:ext cx="4324350" cy="6667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3105835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Костюм новобрачной. 1870-1880-е гг. Вологодская </a:t>
            </a:r>
            <a:r>
              <a:rPr lang="ru-RU" dirty="0" smtClean="0"/>
              <a:t>губерния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ZHcy;&amp;iecy;&amp;ncy;&amp;scy;&amp;kcy;&amp;icy;&amp;jcy; &amp;scy;&amp;vcy;&amp;acy;&amp;dcy;&amp;iecy;&amp;bcy;&amp;ncy;&amp;ycy;&amp;jcy; &amp;kcy;&amp;ocy;&amp;scy;&amp;tcy;&amp;yucy;&amp;mcy;. &amp;Kcy;&amp;ocy;&amp;ncy;&amp;iecy;&amp;tscy; XIX — &amp;ncy;&amp;acy;&amp;chcy;&amp;acy;&amp;lcy;&amp;ocy; XX &amp;vcy;. &amp;Vcy;&amp;yacy;&amp;tcy;&amp;scy;&amp;kcy;&amp;acy;&amp;yacy; &amp;gcy;&amp;ucy;&amp;bcy;&amp;iecy;&amp;rcy;&amp;ncy;&amp;icy;&amp;yacy;, &amp;Mcy;&amp;acy;&amp;lcy;&amp;mcy;&amp;ycy;&amp;zhcy;&amp;scy;&amp;kcy;&amp;icy;&amp;jcy; &amp;ucy;&amp;iecy;&amp;zcy;&amp;d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2943225" cy="66675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-94566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3244334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Женский свадебный костюм.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Женский свадебный костюм. Начало XX в. Курская губерния, Суджанский уезд.">
            <a:hlinkClick r:id="rId2" tooltip="Женский свадебный костюм. Начало XX в. Курская губерния, Суджанский уезд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0"/>
            <a:ext cx="432435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</TotalTime>
  <Words>69</Words>
  <Application>Microsoft Office PowerPoint</Application>
  <PresentationFormat>Экран (4:3)</PresentationFormat>
  <Paragraphs>10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5</cp:revision>
  <dcterms:created xsi:type="dcterms:W3CDTF">2013-10-13T12:31:19Z</dcterms:created>
  <dcterms:modified xsi:type="dcterms:W3CDTF">2013-10-13T13:18:04Z</dcterms:modified>
</cp:coreProperties>
</file>