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9" r:id="rId5"/>
    <p:sldId id="258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/>
  </p:normalViewPr>
  <p:slideViewPr>
    <p:cSldViewPr>
      <p:cViewPr>
        <p:scale>
          <a:sx n="75" d="100"/>
          <a:sy n="75" d="100"/>
        </p:scale>
        <p:origin x="-101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C966C8C-E98F-44D7-8CC3-FC30C7BFAF4B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C7FBD01-E09E-464D-AD20-86BC75E6D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66C8C-E98F-44D7-8CC3-FC30C7BFAF4B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FBD01-E09E-464D-AD20-86BC75E6D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C966C8C-E98F-44D7-8CC3-FC30C7BFAF4B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7FBD01-E09E-464D-AD20-86BC75E6D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66C8C-E98F-44D7-8CC3-FC30C7BFAF4B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FBD01-E09E-464D-AD20-86BC75E6D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966C8C-E98F-44D7-8CC3-FC30C7BFAF4B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C7FBD01-E09E-464D-AD20-86BC75E6D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66C8C-E98F-44D7-8CC3-FC30C7BFAF4B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FBD01-E09E-464D-AD20-86BC75E6D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66C8C-E98F-44D7-8CC3-FC30C7BFAF4B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FBD01-E09E-464D-AD20-86BC75E6D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66C8C-E98F-44D7-8CC3-FC30C7BFAF4B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FBD01-E09E-464D-AD20-86BC75E6D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966C8C-E98F-44D7-8CC3-FC30C7BFAF4B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FBD01-E09E-464D-AD20-86BC75E6D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66C8C-E98F-44D7-8CC3-FC30C7BFAF4B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FBD01-E09E-464D-AD20-86BC75E6D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66C8C-E98F-44D7-8CC3-FC30C7BFAF4B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FBD01-E09E-464D-AD20-86BC75E6DC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C966C8C-E98F-44D7-8CC3-FC30C7BFAF4B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C7FBD01-E09E-464D-AD20-86BC75E6D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gif"/><Relationship Id="rId5" Type="http://schemas.openxmlformats.org/officeDocument/2006/relationships/image" Target="../media/image28.png"/><Relationship Id="rId10" Type="http://schemas.openxmlformats.org/officeDocument/2006/relationships/image" Target="../media/image33.gif"/><Relationship Id="rId4" Type="http://schemas.openxmlformats.org/officeDocument/2006/relationships/image" Target="../media/image27.png"/><Relationship Id="rId9" Type="http://schemas.openxmlformats.org/officeDocument/2006/relationships/image" Target="../media/image3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785794"/>
            <a:ext cx="743184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Путешествие</a:t>
            </a:r>
          </a:p>
          <a:p>
            <a:pPr algn="ctr"/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в</a:t>
            </a: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страну </a:t>
            </a:r>
          </a:p>
          <a:p>
            <a:pPr algn="ctr"/>
            <a:r>
              <a:rPr lang="ru-RU" sz="5400" b="1" i="1" dirty="0" smtClean="0">
                <a:ln w="50800"/>
                <a:solidFill>
                  <a:schemeClr val="tx1">
                    <a:lumMod val="95000"/>
                  </a:schemeClr>
                </a:solidFill>
              </a:rPr>
              <a:t>Чистоты и Здоровья</a:t>
            </a:r>
            <a:endParaRPr lang="ru-RU" sz="5400" b="1" i="1" cap="none" spc="0" dirty="0">
              <a:ln w="50800"/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  <p:pic>
        <p:nvPicPr>
          <p:cNvPr id="1028" name="Picture 4" descr="C:\Users\Пользователь\Desktop\sporta-117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357694"/>
            <a:ext cx="1928826" cy="1928826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sporta-115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714356"/>
            <a:ext cx="1428755" cy="1924057"/>
          </a:xfrm>
          <a:prstGeom prst="rect">
            <a:avLst/>
          </a:prstGeom>
          <a:noFill/>
        </p:spPr>
      </p:pic>
      <p:pic>
        <p:nvPicPr>
          <p:cNvPr id="1030" name="Picture 6" descr="C:\Users\Пользователь\Desktop\sporta-117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571612"/>
            <a:ext cx="1571636" cy="1197437"/>
          </a:xfrm>
          <a:prstGeom prst="rect">
            <a:avLst/>
          </a:prstGeom>
          <a:noFill/>
        </p:spPr>
      </p:pic>
      <p:pic>
        <p:nvPicPr>
          <p:cNvPr id="1031" name="Picture 7" descr="C:\Users\Пользователь\Desktop\sporta-106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357694"/>
            <a:ext cx="1785950" cy="2227185"/>
          </a:xfrm>
          <a:prstGeom prst="rect">
            <a:avLst/>
          </a:prstGeom>
          <a:noFill/>
        </p:spPr>
      </p:pic>
      <p:pic>
        <p:nvPicPr>
          <p:cNvPr id="1032" name="Picture 8" descr="C:\Users\Пользователь\Desktop\sporta-1071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4678" y="4857760"/>
            <a:ext cx="1238250" cy="1676400"/>
          </a:xfrm>
          <a:prstGeom prst="rect">
            <a:avLst/>
          </a:prstGeom>
          <a:noFill/>
        </p:spPr>
      </p:pic>
      <p:pic>
        <p:nvPicPr>
          <p:cNvPr id="1033" name="Picture 9" descr="C:\Users\Пользователь\Desktop\sporta-1040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14942" y="3571876"/>
            <a:ext cx="6477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Волшебные туфли </a:t>
            </a:r>
          </a:p>
          <a:p>
            <a:r>
              <a:rPr lang="ru-RU" sz="2400" dirty="0" smtClean="0"/>
              <a:t> Наденешь на ноги —</a:t>
            </a:r>
          </a:p>
          <a:p>
            <a:r>
              <a:rPr lang="ru-RU" sz="2400" dirty="0" smtClean="0"/>
              <a:t> И сразу помчишься</a:t>
            </a:r>
          </a:p>
          <a:p>
            <a:r>
              <a:rPr lang="ru-RU" sz="2400" dirty="0" smtClean="0"/>
              <a:t> По зимней дороге.</a:t>
            </a:r>
            <a:endParaRPr lang="ru-RU" sz="2400" dirty="0"/>
          </a:p>
        </p:txBody>
      </p:sp>
      <p:pic>
        <p:nvPicPr>
          <p:cNvPr id="9218" name="Picture 2" descr="C:\Users\Пользователь\Desktop\sporta-107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0"/>
            <a:ext cx="1785950" cy="24179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143504" y="1857364"/>
            <a:ext cx="3571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овощах и фруктах есть.</a:t>
            </a:r>
          </a:p>
          <a:p>
            <a:r>
              <a:rPr lang="ru-RU" dirty="0" smtClean="0"/>
              <a:t>Детям нужно много есть.</a:t>
            </a:r>
          </a:p>
          <a:p>
            <a:r>
              <a:rPr lang="ru-RU" dirty="0" smtClean="0"/>
              <a:t>Есть ещё таблетки</a:t>
            </a:r>
          </a:p>
          <a:p>
            <a:r>
              <a:rPr lang="ru-RU" dirty="0" smtClean="0"/>
              <a:t>Вкусом как конфетки.</a:t>
            </a:r>
          </a:p>
          <a:p>
            <a:r>
              <a:rPr lang="ru-RU" dirty="0" smtClean="0"/>
              <a:t>Принимают для здоровья</a:t>
            </a:r>
          </a:p>
          <a:p>
            <a:r>
              <a:rPr lang="ru-RU" dirty="0" smtClean="0"/>
              <a:t>Их холодною порою.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Сашули</a:t>
            </a:r>
            <a:r>
              <a:rPr lang="ru-RU" dirty="0" smtClean="0"/>
              <a:t> и Полины</a:t>
            </a:r>
          </a:p>
          <a:p>
            <a:r>
              <a:rPr lang="ru-RU" dirty="0" smtClean="0"/>
              <a:t>Что полезно? - ...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571744"/>
            <a:ext cx="208599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57158" y="48577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Кто у постели больного сидит?</a:t>
            </a:r>
          </a:p>
          <a:p>
            <a:r>
              <a:rPr lang="ru-RU" dirty="0" smtClean="0"/>
              <a:t>И как лечиться, он всем говорит;</a:t>
            </a:r>
          </a:p>
          <a:p>
            <a:r>
              <a:rPr lang="ru-RU" dirty="0" smtClean="0"/>
              <a:t>Кто болен - он капли предложит принять,</a:t>
            </a:r>
          </a:p>
          <a:p>
            <a:r>
              <a:rPr lang="ru-RU" dirty="0" smtClean="0"/>
              <a:t>Тому, кто здоров, - разрешит погулять.</a:t>
            </a:r>
            <a:endParaRPr lang="ru-RU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500570"/>
            <a:ext cx="2286016" cy="214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полотняной стране</a:t>
            </a:r>
          </a:p>
          <a:p>
            <a:r>
              <a:rPr lang="ru-RU" dirty="0" smtClean="0"/>
              <a:t> По реке простыне </a:t>
            </a:r>
          </a:p>
          <a:p>
            <a:r>
              <a:rPr lang="ru-RU" dirty="0" smtClean="0"/>
              <a:t>Плывёт пароход, </a:t>
            </a:r>
          </a:p>
          <a:p>
            <a:r>
              <a:rPr lang="ru-RU" dirty="0" smtClean="0"/>
              <a:t>То назад, то вперёд, </a:t>
            </a:r>
          </a:p>
          <a:p>
            <a:r>
              <a:rPr lang="ru-RU" dirty="0" smtClean="0"/>
              <a:t>А за ним такая гладь, </a:t>
            </a:r>
          </a:p>
          <a:p>
            <a:r>
              <a:rPr lang="ru-RU" dirty="0" smtClean="0"/>
              <a:t>Ни морщинки не видать.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28604"/>
            <a:ext cx="21907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14810" y="24288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Есть у меня в квартире робот.</a:t>
            </a:r>
          </a:p>
          <a:p>
            <a:r>
              <a:rPr lang="ru-RU" dirty="0" smtClean="0"/>
              <a:t>У него огромный хобот.</a:t>
            </a:r>
          </a:p>
          <a:p>
            <a:r>
              <a:rPr lang="ru-RU" dirty="0" smtClean="0"/>
              <a:t>Любит робот чистоту</a:t>
            </a:r>
          </a:p>
          <a:p>
            <a:r>
              <a:rPr lang="ru-RU" dirty="0" smtClean="0"/>
              <a:t>И гудит, как лайнер "ТУ"</a:t>
            </a:r>
          </a:p>
          <a:p>
            <a:r>
              <a:rPr lang="ru-RU" dirty="0" smtClean="0"/>
              <a:t>Он охотно пыль глотает,</a:t>
            </a:r>
          </a:p>
          <a:p>
            <a:r>
              <a:rPr lang="ru-RU" dirty="0" smtClean="0"/>
              <a:t>Не болеет, не чихает.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500306"/>
            <a:ext cx="257176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4857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Резинка — </a:t>
            </a:r>
            <a:r>
              <a:rPr lang="ru-RU" dirty="0" err="1" smtClean="0"/>
              <a:t>Акулинка</a:t>
            </a:r>
            <a:endParaRPr lang="ru-RU" dirty="0" smtClean="0"/>
          </a:p>
          <a:p>
            <a:r>
              <a:rPr lang="ru-RU" dirty="0" smtClean="0"/>
              <a:t> Пошла гулять по спинке.</a:t>
            </a:r>
          </a:p>
          <a:p>
            <a:r>
              <a:rPr lang="ru-RU" dirty="0" smtClean="0"/>
              <a:t> А пока она гуляла,</a:t>
            </a:r>
          </a:p>
          <a:p>
            <a:r>
              <a:rPr lang="ru-RU" dirty="0" smtClean="0"/>
              <a:t> Спинка </a:t>
            </a:r>
            <a:r>
              <a:rPr lang="ru-RU" dirty="0" err="1" smtClean="0"/>
              <a:t>розовая</a:t>
            </a:r>
            <a:r>
              <a:rPr lang="ru-RU" dirty="0" smtClean="0"/>
              <a:t> стала.</a:t>
            </a:r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674500"/>
            <a:ext cx="2143140" cy="139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14860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4838" y="4957753"/>
            <a:ext cx="2879162" cy="190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214818"/>
            <a:ext cx="2024073" cy="24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500174"/>
            <a:ext cx="2528900" cy="269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2500306"/>
            <a:ext cx="3513578" cy="22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428728" y="500042"/>
            <a:ext cx="5679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ород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Убирайкин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642918"/>
            <a:ext cx="4081482" cy="613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357298"/>
            <a:ext cx="2971792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1"/>
                </a:solidFill>
              </a:rPr>
              <a:t>Доктор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Ч</a:t>
            </a:r>
            <a:r>
              <a:rPr lang="ru-RU" sz="3100" dirty="0" smtClean="0">
                <a:solidFill>
                  <a:schemeClr val="bg1"/>
                </a:solidFill>
              </a:rPr>
              <a:t>ИСТЮЛЬКИН</a:t>
            </a:r>
            <a:endParaRPr lang="ru-RU" sz="3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2071678"/>
            <a:ext cx="4948238" cy="371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928670"/>
            <a:ext cx="3584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Спасибо!!!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928670"/>
            <a:ext cx="464347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 descr="C:\Users\Пользователь\Desktop\zvezdia-25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1678363" cy="1857388"/>
          </a:xfrm>
          <a:prstGeom prst="rect">
            <a:avLst/>
          </a:prstGeom>
          <a:noFill/>
        </p:spPr>
      </p:pic>
      <p:pic>
        <p:nvPicPr>
          <p:cNvPr id="12292" name="Picture 4" descr="C:\Users\Пользователь\Desktop\zvezdia-25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429132"/>
            <a:ext cx="1549258" cy="1714512"/>
          </a:xfrm>
          <a:prstGeom prst="rect">
            <a:avLst/>
          </a:prstGeom>
          <a:noFill/>
        </p:spPr>
      </p:pic>
      <p:pic>
        <p:nvPicPr>
          <p:cNvPr id="12294" name="Picture 6" descr="C:\Users\Пользователь\Desktop\zvezdia-56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3" y="357166"/>
            <a:ext cx="2393173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428596" y="571480"/>
            <a:ext cx="7929618" cy="658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360" kern="10" spc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</a:t>
            </a:r>
            <a:r>
              <a:rPr lang="ru-RU" sz="336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ород 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</a:t>
            </a:r>
            <a:r>
              <a:rPr lang="ru-RU" sz="3600" kern="10" spc="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Грязнулькин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1175766" cy="258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785926"/>
            <a:ext cx="1651254" cy="235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2746" y="4780088"/>
            <a:ext cx="1651254" cy="2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1714488"/>
            <a:ext cx="1597150" cy="168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714620"/>
            <a:ext cx="2637706" cy="205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572008"/>
            <a:ext cx="2571768" cy="186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4810" y="5286388"/>
            <a:ext cx="185737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642918"/>
            <a:ext cx="4081482" cy="613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357298"/>
            <a:ext cx="2971792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1"/>
                </a:solidFill>
              </a:rPr>
              <a:t>Доктор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Ч</a:t>
            </a:r>
            <a:r>
              <a:rPr lang="ru-RU" sz="3100" dirty="0" smtClean="0">
                <a:solidFill>
                  <a:schemeClr val="bg1"/>
                </a:solidFill>
              </a:rPr>
              <a:t>ИСТЮЛЬКИН</a:t>
            </a:r>
            <a:endParaRPr lang="ru-RU" sz="3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36896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320040"/>
            <a:ext cx="4267208" cy="60863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микробы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500570"/>
            <a:ext cx="2862825" cy="213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571744"/>
            <a:ext cx="2571768" cy="163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64344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64318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1000108"/>
            <a:ext cx="2638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786322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357694"/>
            <a:ext cx="2214568" cy="221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1357298"/>
            <a:ext cx="177594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4286256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2643182"/>
            <a:ext cx="1928826" cy="16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 descr="C:\Users\Пользователь\Desktop\detia-768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3000372"/>
            <a:ext cx="1285884" cy="1285884"/>
          </a:xfrm>
          <a:prstGeom prst="rect">
            <a:avLst/>
          </a:prstGeom>
          <a:noFill/>
        </p:spPr>
      </p:pic>
      <p:pic>
        <p:nvPicPr>
          <p:cNvPr id="6154" name="Picture 10" descr="C:\Users\Пользователь\Desktop\detia-738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28860" y="5357826"/>
            <a:ext cx="1071570" cy="1313949"/>
          </a:xfrm>
          <a:prstGeom prst="rect">
            <a:avLst/>
          </a:prstGeom>
          <a:noFill/>
        </p:spPr>
      </p:pic>
      <p:pic>
        <p:nvPicPr>
          <p:cNvPr id="6155" name="Picture 11" descr="C:\Users\Пользователь\Desktop\detia-840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786" y="2714620"/>
            <a:ext cx="1300164" cy="1881816"/>
          </a:xfrm>
          <a:prstGeom prst="rect">
            <a:avLst/>
          </a:prstGeom>
          <a:noFill/>
        </p:spPr>
      </p:pic>
      <p:pic>
        <p:nvPicPr>
          <p:cNvPr id="6156" name="Picture 12" descr="C:\Users\Пользователь\Desktop\detia-821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86788" y="214290"/>
            <a:ext cx="1376074" cy="164307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143108" y="571480"/>
            <a:ext cx="40350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ород </a:t>
            </a:r>
          </a:p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Чистюлькин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ГОРОД </a:t>
            </a:r>
            <a:r>
              <a:rPr lang="ru-RU" sz="6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</a:t>
            </a:r>
            <a:r>
              <a:rPr lang="ru-RU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ЕНТЯЙСК</a:t>
            </a:r>
            <a:endParaRPr lang="ru-RU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643446"/>
            <a:ext cx="3577810" cy="180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142984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428736"/>
            <a:ext cx="2786082" cy="20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4071942"/>
            <a:ext cx="20097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2714620"/>
            <a:ext cx="3038261" cy="168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4572008"/>
            <a:ext cx="2214578" cy="218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6" y="1000108"/>
            <a:ext cx="1857388" cy="149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4"/>
            <a:ext cx="33575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Худая девчонка – </a:t>
            </a:r>
          </a:p>
          <a:p>
            <a:r>
              <a:rPr lang="ru-RU" sz="2000" dirty="0" smtClean="0"/>
              <a:t> Жесткая чёлка, </a:t>
            </a:r>
          </a:p>
          <a:p>
            <a:r>
              <a:rPr lang="ru-RU" sz="2000" dirty="0" smtClean="0"/>
              <a:t> Днём прохлаждается. </a:t>
            </a:r>
          </a:p>
          <a:p>
            <a:r>
              <a:rPr lang="ru-RU" sz="2000" dirty="0" smtClean="0"/>
              <a:t> А по утрам да вечерам </a:t>
            </a:r>
          </a:p>
          <a:p>
            <a:r>
              <a:rPr lang="ru-RU" sz="2000" dirty="0" smtClean="0"/>
              <a:t> Работать принимается: </a:t>
            </a:r>
          </a:p>
          <a:p>
            <a:r>
              <a:rPr lang="ru-RU" sz="2000" dirty="0" smtClean="0"/>
              <a:t> Голову покроет </a:t>
            </a:r>
          </a:p>
          <a:p>
            <a:r>
              <a:rPr lang="ru-RU" sz="2000" dirty="0" smtClean="0"/>
              <a:t> Да стены помоет.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57166"/>
            <a:ext cx="1857388" cy="219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628" y="2643182"/>
            <a:ext cx="39290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Белая река </a:t>
            </a:r>
          </a:p>
          <a:p>
            <a:r>
              <a:rPr lang="ru-RU" sz="2800" dirty="0" smtClean="0"/>
              <a:t> В пещеру затекла, </a:t>
            </a:r>
          </a:p>
          <a:p>
            <a:r>
              <a:rPr lang="ru-RU" sz="2800" dirty="0" smtClean="0"/>
              <a:t> По ручью выходит – </a:t>
            </a:r>
          </a:p>
          <a:p>
            <a:r>
              <a:rPr lang="ru-RU" sz="2800" dirty="0" smtClean="0"/>
              <a:t> Со стен всё выводит.</a:t>
            </a:r>
            <a:endParaRPr lang="ru-RU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714621"/>
            <a:ext cx="200025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85720" y="4714884"/>
            <a:ext cx="4286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Озеро белое – </a:t>
            </a:r>
          </a:p>
          <a:p>
            <a:r>
              <a:rPr lang="ru-RU" sz="2400" dirty="0" smtClean="0"/>
              <a:t> То полно, то мелеет, </a:t>
            </a:r>
          </a:p>
          <a:p>
            <a:r>
              <a:rPr lang="ru-RU" sz="2400" dirty="0" smtClean="0"/>
              <a:t> С неба чистая вода – </a:t>
            </a:r>
          </a:p>
          <a:p>
            <a:r>
              <a:rPr lang="ru-RU" sz="2400" dirty="0" smtClean="0"/>
              <a:t> То наполнит озерцо, </a:t>
            </a:r>
          </a:p>
          <a:p>
            <a:r>
              <a:rPr lang="ru-RU" sz="2400" dirty="0" smtClean="0"/>
              <a:t> А то исчезнет без следа.</a:t>
            </a:r>
            <a:endParaRPr lang="ru-RU" sz="2400" dirty="0"/>
          </a:p>
        </p:txBody>
      </p:sp>
      <p:pic>
        <p:nvPicPr>
          <p:cNvPr id="8" name="Picture 11" descr="C:\Users\Пользователь\Desktop\detia-84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479867"/>
            <a:ext cx="1643074" cy="2378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Есть лужайка в нашей школе,</a:t>
            </a:r>
          </a:p>
          <a:p>
            <a:r>
              <a:rPr lang="ru-RU" sz="2400" dirty="0" smtClean="0"/>
              <a:t> А на ней - козлы и кони.</a:t>
            </a:r>
          </a:p>
          <a:p>
            <a:r>
              <a:rPr lang="ru-RU" sz="2400" dirty="0" smtClean="0"/>
              <a:t> Кувыркаемся мы тут</a:t>
            </a:r>
          </a:p>
          <a:p>
            <a:r>
              <a:rPr lang="ru-RU" sz="2400" dirty="0" smtClean="0"/>
              <a:t> Ровно сорок пять минут.</a:t>
            </a:r>
          </a:p>
          <a:p>
            <a:r>
              <a:rPr lang="ru-RU" sz="2400" dirty="0" smtClean="0"/>
              <a:t> В школе - кони и лужайка?!</a:t>
            </a:r>
          </a:p>
          <a:p>
            <a:r>
              <a:rPr lang="ru-RU" sz="2400" dirty="0" smtClean="0"/>
              <a:t> Что за чудо - угадай-ка!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7166"/>
            <a:ext cx="3429024" cy="208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14810" y="264318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По пустому животу</a:t>
            </a:r>
          </a:p>
          <a:p>
            <a:r>
              <a:rPr lang="ru-RU" sz="2400" dirty="0" smtClean="0"/>
              <a:t> Бьют меня невмоготу;</a:t>
            </a:r>
          </a:p>
          <a:p>
            <a:r>
              <a:rPr lang="ru-RU" sz="2400" dirty="0" smtClean="0"/>
              <a:t> Метко сыплют игроки</a:t>
            </a:r>
          </a:p>
          <a:p>
            <a:r>
              <a:rPr lang="ru-RU" sz="2400" dirty="0" smtClean="0"/>
              <a:t> Мне ногами тумаки.</a:t>
            </a:r>
            <a:endParaRPr lang="ru-RU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857496"/>
            <a:ext cx="1785950" cy="175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507207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Этот конь не ест овса,</a:t>
            </a:r>
          </a:p>
          <a:p>
            <a:r>
              <a:rPr lang="ru-RU" sz="2400" dirty="0" smtClean="0"/>
              <a:t> Вместо ног - два колеса.</a:t>
            </a:r>
          </a:p>
          <a:p>
            <a:r>
              <a:rPr lang="ru-RU" sz="2400" dirty="0" smtClean="0"/>
              <a:t> Сядь верхом и мчись на нем,</a:t>
            </a:r>
          </a:p>
          <a:p>
            <a:r>
              <a:rPr lang="ru-RU" sz="2400" dirty="0" smtClean="0"/>
              <a:t> Только лучше правь рулем.</a:t>
            </a:r>
            <a:endParaRPr lang="ru-RU" sz="2400" dirty="0"/>
          </a:p>
        </p:txBody>
      </p:sp>
      <p:pic>
        <p:nvPicPr>
          <p:cNvPr id="8196" name="Picture 4" descr="C:\Users\Пользователь\Desktop\sporta-93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651890"/>
            <a:ext cx="2786082" cy="1653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173</TotalTime>
  <Words>340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Слайд 1</vt:lpstr>
      <vt:lpstr>Слайд 2</vt:lpstr>
      <vt:lpstr>Слайд 3</vt:lpstr>
      <vt:lpstr>Доктор  ЧИСТЮЛЬКИН</vt:lpstr>
      <vt:lpstr>микробы</vt:lpstr>
      <vt:lpstr>Слайд 6</vt:lpstr>
      <vt:lpstr>ГОРОД ЛЕНТЯЙСК</vt:lpstr>
      <vt:lpstr>Слайд 8</vt:lpstr>
      <vt:lpstr>Слайд 9</vt:lpstr>
      <vt:lpstr>Слайд 10</vt:lpstr>
      <vt:lpstr>Слайд 11</vt:lpstr>
      <vt:lpstr>Слайд 12</vt:lpstr>
      <vt:lpstr>Доктор  ЧИСТЮЛЬКИН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20</cp:revision>
  <dcterms:created xsi:type="dcterms:W3CDTF">2012-01-31T15:21:06Z</dcterms:created>
  <dcterms:modified xsi:type="dcterms:W3CDTF">2012-10-30T21:29:57Z</dcterms:modified>
</cp:coreProperties>
</file>