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64EEE-CFFC-43DD-ABA4-94E781EB3F3C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67E75-1F60-425D-8C6C-617FA6C126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67E75-1F60-425D-8C6C-617FA6C1268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2C0B42-A9C6-480A-A05B-0222BCE38E7A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F20DBA-2F50-4B74-A828-646F09A8A9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2">
                    <a:lumMod val="25000"/>
                  </a:schemeClr>
                </a:solidFill>
              </a:rPr>
              <a:t>Решение текстовой задачи</a:t>
            </a:r>
            <a:endParaRPr lang="ru-RU" sz="60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–дефектолог МОУ СОШ п. Нивенское Долгополова Е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Задача</a:t>
            </a:r>
            <a:endParaRPr lang="ru-RU" sz="6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феврале завод выпустил 380 холодильников, в марте – на 20 холодильников больше , чем в феврале ,а в апреле – на 50 холодильников меньше , чем в марте. Сколько холодильников было выпущено за эти месяцы?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Работа над содержанием  задачи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1.Прочитайте внимательно задачу ,и подумайте о чём в ней  говорится .</a:t>
            </a:r>
          </a:p>
          <a:p>
            <a:r>
              <a:rPr lang="ru-RU" dirty="0" smtClean="0"/>
              <a:t>2. Можем сразу ответить на вопрос задачи?</a:t>
            </a:r>
          </a:p>
          <a:p>
            <a:r>
              <a:rPr lang="ru-RU" dirty="0" smtClean="0"/>
              <a:t>3. Почему?</a:t>
            </a:r>
          </a:p>
          <a:p>
            <a:r>
              <a:rPr lang="ru-RU" dirty="0" smtClean="0"/>
              <a:t>4. Что нужно знать чтобы ответить на вопрос задачи?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Составляем краткую запись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Февраль-380 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Март- ?,на 20 х. </a:t>
            </a:r>
            <a:r>
              <a:rPr lang="ru-RU" dirty="0" err="1" smtClean="0"/>
              <a:t>Б.,чем</a:t>
            </a:r>
            <a:r>
              <a:rPr lang="ru-RU" dirty="0" smtClean="0"/>
              <a:t>                                     ?х.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Апрель- ?,на 50х. </a:t>
            </a:r>
            <a:r>
              <a:rPr lang="ru-RU" dirty="0" err="1" smtClean="0"/>
              <a:t>М.,чем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4" name="Выгнутая вниз стрелка 3"/>
          <p:cNvSpPr/>
          <p:nvPr/>
        </p:nvSpPr>
        <p:spPr>
          <a:xfrm rot="16200000">
            <a:off x="4577720" y="1911112"/>
            <a:ext cx="936104" cy="6595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 rot="16200000">
            <a:off x="5189788" y="2883220"/>
            <a:ext cx="1008112" cy="6595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300192" y="1484784"/>
            <a:ext cx="648072" cy="2304256"/>
          </a:xfrm>
          <a:prstGeom prst="rightBrace">
            <a:avLst>
              <a:gd name="adj1" fmla="val 8333"/>
              <a:gd name="adj2" fmla="val 469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animBg="1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мы должны знать чтобы ответить на вопрос задачи?    </a:t>
            </a:r>
          </a:p>
          <a:p>
            <a:endParaRPr lang="ru-RU" dirty="0"/>
          </a:p>
          <a:p>
            <a:r>
              <a:rPr lang="ru-RU" dirty="0" smtClean="0"/>
              <a:t>     380х.                     ?                                ?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611560" y="3861048"/>
            <a:ext cx="1872208" cy="108012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3059832" y="4005064"/>
            <a:ext cx="2232248" cy="9361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6300192" y="3861048"/>
            <a:ext cx="2304256" cy="9361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8" name="Плюс 7"/>
          <p:cNvSpPr/>
          <p:nvPr/>
        </p:nvSpPr>
        <p:spPr>
          <a:xfrm>
            <a:off x="2339752" y="393305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5436096" y="386104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найдём первым действием? Как найдём?</a:t>
            </a:r>
          </a:p>
          <a:p>
            <a:endParaRPr lang="ru-RU" dirty="0" smtClean="0"/>
          </a:p>
          <a:p>
            <a:r>
              <a:rPr lang="ru-RU" dirty="0" smtClean="0"/>
              <a:t>1)380 +20 =             (х.) - выпустили в марте</a:t>
            </a:r>
          </a:p>
          <a:p>
            <a:r>
              <a:rPr lang="ru-RU" dirty="0" smtClean="0"/>
              <a:t>А  теперь можем ответить на вопрос задачи? Почему ? Что найдём вторым действием? Как найдём?</a:t>
            </a:r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           - 50 =          (х.) – выпустили в апреле</a:t>
            </a:r>
          </a:p>
          <a:p>
            <a:r>
              <a:rPr lang="ru-RU" dirty="0" smtClean="0"/>
              <a:t>А теперь можем ответить на вопрос задачи? Как?</a:t>
            </a:r>
          </a:p>
          <a:p>
            <a:r>
              <a:rPr lang="ru-RU" dirty="0" smtClean="0"/>
              <a:t>3) 380 +      +         = ? (х.)</a:t>
            </a:r>
          </a:p>
          <a:p>
            <a:r>
              <a:rPr lang="ru-RU" dirty="0" smtClean="0"/>
              <a:t>Ответ:  ? </a:t>
            </a:r>
            <a:r>
              <a:rPr lang="ru-RU" dirty="0" smtClean="0"/>
              <a:t>х</a:t>
            </a:r>
            <a:r>
              <a:rPr lang="ru-RU" dirty="0" smtClean="0"/>
              <a:t>олодильников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27784" y="2348880"/>
            <a:ext cx="432048" cy="48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1640" y="4221088"/>
            <a:ext cx="504056" cy="48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699792" y="5301208"/>
            <a:ext cx="432048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07704" y="5373216"/>
            <a:ext cx="351656" cy="423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987824" y="4221088"/>
            <a:ext cx="432048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380х.                     400                      350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395536" y="3861048"/>
            <a:ext cx="1368152" cy="10081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2627784" y="4149080"/>
            <a:ext cx="1872208" cy="5760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5148064" y="3861048"/>
            <a:ext cx="1296144" cy="86409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8" name="Плюс 7"/>
          <p:cNvSpPr/>
          <p:nvPr/>
        </p:nvSpPr>
        <p:spPr>
          <a:xfrm>
            <a:off x="1835696" y="4365104"/>
            <a:ext cx="720080" cy="62636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4572000" y="4149080"/>
            <a:ext cx="648072" cy="62636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6372200" y="4005064"/>
            <a:ext cx="720080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ятно 2 10"/>
          <p:cNvSpPr/>
          <p:nvPr/>
        </p:nvSpPr>
        <p:spPr>
          <a:xfrm>
            <a:off x="6948264" y="3573016"/>
            <a:ext cx="1872208" cy="1800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1130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i="1" dirty="0" smtClean="0">
                <a:solidFill>
                  <a:schemeClr val="accent1">
                    <a:lumMod val="75000"/>
                  </a:schemeClr>
                </a:solidFill>
              </a:rPr>
              <a:t>Молодцы!!</a:t>
            </a:r>
            <a:endParaRPr lang="ru-RU" sz="80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236</Words>
  <Application>Microsoft Office PowerPoint</Application>
  <PresentationFormat>Экран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Решение текстовой задачи</vt:lpstr>
      <vt:lpstr>Задача</vt:lpstr>
      <vt:lpstr>Работа над содержанием  задачи</vt:lpstr>
      <vt:lpstr>Составляем краткую запись</vt:lpstr>
      <vt:lpstr>Поиск решения задачи</vt:lpstr>
      <vt:lpstr>Решение задачи</vt:lpstr>
      <vt:lpstr>Проверка решения задачи</vt:lpstr>
      <vt:lpstr>Молодцы!!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текстовой задачи</dc:title>
  <dc:creator>елена</dc:creator>
  <cp:lastModifiedBy>елена</cp:lastModifiedBy>
  <cp:revision>10</cp:revision>
  <dcterms:created xsi:type="dcterms:W3CDTF">2011-05-10T17:59:25Z</dcterms:created>
  <dcterms:modified xsi:type="dcterms:W3CDTF">2011-05-10T19:34:19Z</dcterms:modified>
</cp:coreProperties>
</file>