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253C-EFE2-43E7-98C1-A0CA6868A388}" type="datetimeFigureOut">
              <a:rPr lang="ru-RU" smtClean="0"/>
              <a:pPr/>
              <a:t>07.01.2012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EAB7-1DB8-4052-8649-31B990A179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253C-EFE2-43E7-98C1-A0CA6868A388}" type="datetimeFigureOut">
              <a:rPr lang="ru-RU" smtClean="0"/>
              <a:pPr/>
              <a:t>07.01.2012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EAB7-1DB8-4052-8649-31B990A179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253C-EFE2-43E7-98C1-A0CA6868A388}" type="datetimeFigureOut">
              <a:rPr lang="ru-RU" smtClean="0"/>
              <a:pPr/>
              <a:t>07.01.2012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EAB7-1DB8-4052-8649-31B990A179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253C-EFE2-43E7-98C1-A0CA6868A388}" type="datetimeFigureOut">
              <a:rPr lang="ru-RU" smtClean="0"/>
              <a:pPr/>
              <a:t>07.01.2012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EAB7-1DB8-4052-8649-31B990A179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253C-EFE2-43E7-98C1-A0CA6868A388}" type="datetimeFigureOut">
              <a:rPr lang="ru-RU" smtClean="0"/>
              <a:pPr/>
              <a:t>07.01.2012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EAB7-1DB8-4052-8649-31B990A179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253C-EFE2-43E7-98C1-A0CA6868A388}" type="datetimeFigureOut">
              <a:rPr lang="ru-RU" smtClean="0"/>
              <a:pPr/>
              <a:t>07.01.2012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EAB7-1DB8-4052-8649-31B990A179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253C-EFE2-43E7-98C1-A0CA6868A388}" type="datetimeFigureOut">
              <a:rPr lang="ru-RU" smtClean="0"/>
              <a:pPr/>
              <a:t>07.01.2012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EAB7-1DB8-4052-8649-31B990A179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253C-EFE2-43E7-98C1-A0CA6868A388}" type="datetimeFigureOut">
              <a:rPr lang="ru-RU" smtClean="0"/>
              <a:pPr/>
              <a:t>07.01.2012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EAB7-1DB8-4052-8649-31B990A179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253C-EFE2-43E7-98C1-A0CA6868A388}" type="datetimeFigureOut">
              <a:rPr lang="ru-RU" smtClean="0"/>
              <a:pPr/>
              <a:t>07.01.2012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EAB7-1DB8-4052-8649-31B990A179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253C-EFE2-43E7-98C1-A0CA6868A388}" type="datetimeFigureOut">
              <a:rPr lang="ru-RU" smtClean="0"/>
              <a:pPr/>
              <a:t>07.01.2012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EAB7-1DB8-4052-8649-31B990A179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253C-EFE2-43E7-98C1-A0CA6868A388}" type="datetimeFigureOut">
              <a:rPr lang="ru-RU" smtClean="0"/>
              <a:pPr/>
              <a:t>07.01.2012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517EAB7-1DB8-4052-8649-31B990A179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B9253C-EFE2-43E7-98C1-A0CA6868A388}" type="datetimeFigureOut">
              <a:rPr lang="ru-RU" smtClean="0"/>
              <a:pPr/>
              <a:t>07.01.2012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517EAB7-1DB8-4052-8649-31B990A1795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Сложение чисел с разными знаками.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43608" y="2492896"/>
            <a:ext cx="7590656" cy="3312368"/>
          </a:xfrm>
        </p:spPr>
        <p:txBody>
          <a:bodyPr>
            <a:normAutofit/>
          </a:bodyPr>
          <a:lstStyle/>
          <a:p>
            <a:r>
              <a:rPr lang="ru-RU" dirty="0" smtClean="0"/>
              <a:t>1. продолжить формировать  умение складывать числа                                           разными знаками;</a:t>
            </a:r>
          </a:p>
          <a:p>
            <a:endParaRPr lang="ru-RU" dirty="0" smtClean="0"/>
          </a:p>
          <a:p>
            <a:r>
              <a:rPr lang="ru-RU" dirty="0" smtClean="0"/>
              <a:t>2.развивать самостоятельность и навыки    самоконтроля </a:t>
            </a:r>
          </a:p>
          <a:p>
            <a:endParaRPr lang="ru-RU" dirty="0" smtClean="0"/>
          </a:p>
          <a:p>
            <a:r>
              <a:rPr lang="ru-RU" dirty="0" smtClean="0"/>
              <a:t>3.воспитывать  внимательность, собранность, </a:t>
            </a:r>
            <a:r>
              <a:rPr lang="ru-RU" dirty="0" err="1" smtClean="0"/>
              <a:t>доброжела</a:t>
            </a:r>
            <a:r>
              <a:rPr lang="ru-RU" dirty="0" smtClean="0"/>
              <a:t>-</a:t>
            </a:r>
          </a:p>
          <a:p>
            <a:r>
              <a:rPr lang="ru-RU" dirty="0" smtClean="0"/>
              <a:t> тельное отношение к друг другу.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/>
          <a:lstStyle/>
          <a:p>
            <a:r>
              <a:rPr lang="ru-RU" dirty="0" smtClean="0"/>
              <a:t>«Учиться надо весело…Чтобы переваривать знания, надо поглощать их с аппетитом». (Анатоль Франс)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Что значат эти слова?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091208"/>
          </a:xfrm>
        </p:spPr>
        <p:txBody>
          <a:bodyPr/>
          <a:lstStyle/>
          <a:p>
            <a:r>
              <a:rPr lang="ru-RU" i="1" dirty="0" smtClean="0"/>
              <a:t>Фронтальная работа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1916832"/>
            <a:ext cx="7086600" cy="4176464"/>
          </a:xfrm>
        </p:spPr>
        <p:txBody>
          <a:bodyPr>
            <a:noAutofit/>
          </a:bodyPr>
          <a:lstStyle/>
          <a:p>
            <a:r>
              <a:rPr lang="ru-RU" sz="2300" dirty="0" smtClean="0"/>
              <a:t>- Числа </a:t>
            </a:r>
            <a:r>
              <a:rPr lang="ru-RU" sz="2300" b="1" i="1" dirty="0" smtClean="0"/>
              <a:t>а</a:t>
            </a:r>
            <a:r>
              <a:rPr lang="ru-RU" sz="2300" b="1" dirty="0" smtClean="0"/>
              <a:t> </a:t>
            </a:r>
            <a:r>
              <a:rPr lang="ru-RU" sz="2300" dirty="0" smtClean="0"/>
              <a:t>и </a:t>
            </a:r>
            <a:r>
              <a:rPr lang="ru-RU" sz="2300" b="1" i="1" dirty="0" smtClean="0"/>
              <a:t>в</a:t>
            </a:r>
            <a:r>
              <a:rPr lang="ru-RU" sz="2300" dirty="0" smtClean="0"/>
              <a:t> имеют разные знаки. Какой знак будет иметь сумма этих чисел,</a:t>
            </a:r>
          </a:p>
          <a:p>
            <a:r>
              <a:rPr lang="ru-RU" sz="2300" dirty="0" smtClean="0"/>
              <a:t>   если больший модуль имеет отрицательное число?</a:t>
            </a:r>
          </a:p>
          <a:p>
            <a:r>
              <a:rPr lang="ru-RU" sz="2300" dirty="0" smtClean="0"/>
              <a:t>   если меньший модуль имеет отрицательное число?</a:t>
            </a:r>
          </a:p>
          <a:p>
            <a:r>
              <a:rPr lang="ru-RU" sz="2300" dirty="0" smtClean="0"/>
              <a:t>   если больший модуль имеет положительное число?</a:t>
            </a:r>
          </a:p>
          <a:p>
            <a:r>
              <a:rPr lang="ru-RU" sz="2300" dirty="0" smtClean="0"/>
              <a:t>   если меньший модуль имеет положительное число?</a:t>
            </a:r>
          </a:p>
          <a:p>
            <a:r>
              <a:rPr lang="ru-RU" sz="2300" dirty="0" smtClean="0"/>
              <a:t>-Сформулируйте правило сложения чисел с разными знаками.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875184"/>
          </a:xfrm>
        </p:spPr>
        <p:txBody>
          <a:bodyPr/>
          <a:lstStyle/>
          <a:p>
            <a:r>
              <a:rPr lang="ru-RU" i="1" dirty="0" smtClean="0"/>
              <a:t>Устная работа.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1700808"/>
            <a:ext cx="7931224" cy="4464496"/>
          </a:xfrm>
        </p:spPr>
        <p:txBody>
          <a:bodyPr/>
          <a:lstStyle/>
          <a:p>
            <a:r>
              <a:rPr lang="ru-RU" sz="2800" i="1" dirty="0" smtClean="0"/>
              <a:t>Вычислите:</a:t>
            </a:r>
          </a:p>
          <a:p>
            <a:r>
              <a:rPr lang="ru-RU" sz="2800" dirty="0" smtClean="0"/>
              <a:t>а) -7 + 9     б)-6 +6       в)-4 + (-3)       г)-7 + 4</a:t>
            </a:r>
          </a:p>
          <a:p>
            <a:r>
              <a:rPr lang="ru-RU" sz="2800" dirty="0" err="1" smtClean="0"/>
              <a:t>д</a:t>
            </a:r>
            <a:r>
              <a:rPr lang="ru-RU" sz="2800" dirty="0" smtClean="0"/>
              <a:t>) -8 + 8    е) -7 + 9      ж)-2 + 8          е) -4 +3</a:t>
            </a:r>
          </a:p>
          <a:p>
            <a:r>
              <a:rPr lang="ru-RU" sz="2800" i="1" dirty="0" smtClean="0"/>
              <a:t>Решите уравнения:</a:t>
            </a:r>
            <a:endParaRPr lang="ru-RU" sz="2800" dirty="0" smtClean="0"/>
          </a:p>
          <a:p>
            <a:r>
              <a:rPr lang="ru-RU" sz="2800" dirty="0" smtClean="0"/>
              <a:t>а)  у – 1 = 3      б)у – 1 = -2      в) у – 3 =  -2    </a:t>
            </a:r>
          </a:p>
          <a:p>
            <a:r>
              <a:rPr lang="ru-RU" sz="2800" dirty="0" smtClean="0"/>
              <a:t>г) у +1 = 0</a:t>
            </a:r>
          </a:p>
          <a:p>
            <a:r>
              <a:rPr lang="ru-RU" sz="2800" i="1" dirty="0" smtClean="0"/>
              <a:t>Решите ребус:</a:t>
            </a:r>
            <a:endParaRPr lang="ru-RU" sz="2800" dirty="0" smtClean="0"/>
          </a:p>
          <a:p>
            <a:r>
              <a:rPr lang="ru-RU" sz="2800" b="1" dirty="0" smtClean="0"/>
              <a:t>7</a:t>
            </a:r>
            <a:r>
              <a:rPr lang="ru-RU" sz="2800" dirty="0" smtClean="0"/>
              <a:t> Я                </a:t>
            </a:r>
            <a:r>
              <a:rPr lang="ru-RU" sz="2800" b="1" dirty="0" smtClean="0"/>
              <a:t>100</a:t>
            </a:r>
            <a:r>
              <a:rPr lang="ru-RU" sz="2800" dirty="0" smtClean="0"/>
              <a:t>Л                АК</a:t>
            </a:r>
            <a:r>
              <a:rPr lang="ru-RU" sz="2800" b="1" dirty="0" smtClean="0"/>
              <a:t>3</a:t>
            </a:r>
            <a:r>
              <a:rPr lang="ru-RU" sz="2800" dirty="0" smtClean="0"/>
              <a:t>СА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11557" y="1772816"/>
          <a:ext cx="7665574" cy="3240360"/>
        </p:xfrm>
        <a:graphic>
          <a:graphicData uri="http://schemas.openxmlformats.org/drawingml/2006/table">
            <a:tbl>
              <a:tblPr/>
              <a:tblGrid>
                <a:gridCol w="477848"/>
                <a:gridCol w="516268"/>
                <a:gridCol w="340976"/>
                <a:gridCol w="456237"/>
                <a:gridCol w="456237"/>
                <a:gridCol w="566693"/>
                <a:gridCol w="543482"/>
                <a:gridCol w="477848"/>
                <a:gridCol w="567494"/>
                <a:gridCol w="388200"/>
                <a:gridCol w="478649"/>
                <a:gridCol w="478649"/>
                <a:gridCol w="478649"/>
                <a:gridCol w="479448"/>
                <a:gridCol w="479448"/>
                <a:gridCol w="479448"/>
              </a:tblGrid>
              <a:tr h="810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51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-4, -3,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-2,-1,0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-6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-15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-10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&lt;7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0&gt;-6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-9&lt;-7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2&gt;-20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  -9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-1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│a│=2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х=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х=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-7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кор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ней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нет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51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-3, -2,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-1, 0, 1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-16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-3&lt;2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-8&lt;0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-5&gt;-8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-30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&lt;3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  -9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-4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│b│=5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у=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у =-4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кор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ней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нет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875184"/>
          </a:xfrm>
        </p:spPr>
        <p:txBody>
          <a:bodyPr/>
          <a:lstStyle/>
          <a:p>
            <a:r>
              <a:rPr lang="ru-RU" dirty="0" smtClean="0"/>
              <a:t>Критерии оценок: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1844824"/>
            <a:ext cx="7086600" cy="4032448"/>
          </a:xfrm>
        </p:spPr>
        <p:txBody>
          <a:bodyPr/>
          <a:lstStyle/>
          <a:p>
            <a:r>
              <a:rPr lang="ru-RU" sz="3600" dirty="0" smtClean="0"/>
              <a:t>«5» - 14-15 правильных ответов;</a:t>
            </a:r>
          </a:p>
          <a:p>
            <a:r>
              <a:rPr lang="ru-RU" sz="3600" dirty="0" smtClean="0"/>
              <a:t>«4»- 12-13 правильных ответов;</a:t>
            </a:r>
          </a:p>
          <a:p>
            <a:r>
              <a:rPr lang="ru-RU" sz="3600" dirty="0" smtClean="0"/>
              <a:t>«3» - 8-11 правильных ответов;</a:t>
            </a:r>
          </a:p>
          <a:p>
            <a:r>
              <a:rPr lang="ru-RU" sz="3600" dirty="0" smtClean="0"/>
              <a:t>«2» - менее 8 правильных ответов.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</TotalTime>
  <Words>355</Words>
  <Application>Microsoft Office PowerPoint</Application>
  <PresentationFormat>Экран (4:3)</PresentationFormat>
  <Paragraphs>86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Сложение чисел с разными знаками.</vt:lpstr>
      <vt:lpstr>Цели урока: </vt:lpstr>
      <vt:lpstr>«Учиться надо весело…Чтобы переваривать знания, надо поглощать их с аппетитом». (Анатоль Франс)  - Что значат эти слова? </vt:lpstr>
      <vt:lpstr>Фронтальная работа </vt:lpstr>
      <vt:lpstr>Устная работа.</vt:lpstr>
      <vt:lpstr>Ответы</vt:lpstr>
      <vt:lpstr>Критерии оценок: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Сложение чисел с разными знаками.</dc:title>
  <dc:creator>надежда</dc:creator>
  <cp:lastModifiedBy>надежда</cp:lastModifiedBy>
  <cp:revision>8</cp:revision>
  <dcterms:created xsi:type="dcterms:W3CDTF">2012-01-07T17:13:24Z</dcterms:created>
  <dcterms:modified xsi:type="dcterms:W3CDTF">2012-01-07T17:53:54Z</dcterms:modified>
</cp:coreProperties>
</file>