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2"/>
  </p:notes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4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80808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FB4B66-094B-48F8-BB65-CB298D801FE2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FFBF5F-8446-45A1-A957-725D0D61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9108F-5092-4CED-B652-FDAE45EC157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20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918-6B86-4596-A77A-B5938BE5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7A7B-E3C7-44C1-83C8-5BB4BB748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5F333-5967-40EB-8F43-0DE9F223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269D-A8C4-4A35-B4F7-C95014069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0590-BEF6-4230-BEEF-D468C9FD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1FF5-0BA9-478C-9B43-D0356FC4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DF96-F314-4C3D-90D4-6E9FEAEB5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C5C4-C603-4AC3-93EB-64CF3336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C6C8-9FB7-4E2C-B571-0CB68D75E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D73-E008-447A-80C4-8780503E5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2741-5DCD-4679-8554-B0FB939B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19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9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FA851CD-CBEB-4C9F-BF4E-A835932DC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7488237" cy="2519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ru-RU" sz="5400" b="1" dirty="0" err="1">
                <a:solidFill>
                  <a:srgbClr val="0000FF"/>
                </a:solidFill>
                <a:cs typeface="Times New Roman" pitchFamily="18" charset="0"/>
              </a:rPr>
              <a:t>Военно</a:t>
            </a:r>
            <a:r>
              <a:rPr lang="ru-RU" sz="5400" b="1" dirty="0">
                <a:solidFill>
                  <a:srgbClr val="0000FF"/>
                </a:solidFill>
                <a:cs typeface="Times New Roman" pitchFamily="18" charset="0"/>
              </a:rPr>
              <a:t>- спортивная </a:t>
            </a:r>
            <a:endParaRPr lang="en-US" sz="54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/>
            <a:r>
              <a:rPr lang="en-US" sz="5400" b="1" dirty="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ru-RU" sz="5400" b="1" dirty="0">
                <a:solidFill>
                  <a:srgbClr val="0000FF"/>
                </a:solidFill>
                <a:cs typeface="Times New Roman" pitchFamily="18" charset="0"/>
              </a:rPr>
              <a:t>игра </a:t>
            </a:r>
            <a:r>
              <a:rPr lang="en-US" sz="5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0000FF"/>
                </a:solidFill>
                <a:cs typeface="Times New Roman" pitchFamily="18" charset="0"/>
              </a:rPr>
              <a:t>«Зарница</a:t>
            </a:r>
            <a:r>
              <a:rPr lang="ru-RU" sz="5400" b="1" dirty="0" smtClean="0">
                <a:solidFill>
                  <a:srgbClr val="0000FF"/>
                </a:solidFill>
                <a:cs typeface="Times New Roman" pitchFamily="18" charset="0"/>
              </a:rPr>
              <a:t>».</a:t>
            </a:r>
          </a:p>
          <a:p>
            <a:pPr eaLnBrk="0" hangingPunct="0"/>
            <a:endParaRPr lang="ru-RU" sz="5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/>
            <a:endParaRPr lang="en-US" sz="5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smtClean="0">
                <a:solidFill>
                  <a:srgbClr val="0000FF"/>
                </a:solidFill>
                <a:cs typeface="Times New Roman" pitchFamily="18" charset="0"/>
              </a:rPr>
              <a:t>                        Учитель </a:t>
            </a:r>
            <a:r>
              <a:rPr lang="ru-RU" sz="2400" b="1" dirty="0" smtClean="0">
                <a:solidFill>
                  <a:srgbClr val="0000FF"/>
                </a:solidFill>
                <a:cs typeface="Times New Roman" pitchFamily="18" charset="0"/>
              </a:rPr>
              <a:t>начальных классов Михеева О.В.</a:t>
            </a:r>
          </a:p>
          <a:p>
            <a:pPr eaLnBrk="0" hangingPunct="0"/>
            <a:r>
              <a:rPr lang="ru-RU" sz="2400" b="1" dirty="0" smtClean="0">
                <a:solidFill>
                  <a:srgbClr val="0000FF"/>
                </a:solidFill>
                <a:cs typeface="Times New Roman" pitchFamily="18" charset="0"/>
              </a:rPr>
              <a:t>                        МБОУ гимназия №1 города Кузнецка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/>
            <a:endParaRPr lang="ru-RU" sz="54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/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u="sng" dirty="0" smtClean="0">
                <a:solidFill>
                  <a:srgbClr val="00B0F0"/>
                </a:solidFill>
              </a:rPr>
              <a:t>Этап 3. «</a:t>
            </a:r>
            <a:r>
              <a:rPr lang="ru-RU" sz="3600" dirty="0" smtClean="0">
                <a:solidFill>
                  <a:srgbClr val="00B0F0"/>
                </a:solidFill>
              </a:rPr>
              <a:t> Чужая территория»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102068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  <p:pic>
        <p:nvPicPr>
          <p:cNvPr id="8" name="Содержимое 7" descr="SL74301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00B0F0"/>
                </a:solidFill>
              </a:rPr>
              <a:t>Этап 4. «Минное поле»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L74303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20452144">
            <a:off x="425450" y="1677988"/>
            <a:ext cx="4811713" cy="3990975"/>
          </a:xfrm>
        </p:spPr>
      </p:pic>
      <p:pic>
        <p:nvPicPr>
          <p:cNvPr id="5" name="Рисунок 4" descr="SL7430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99103">
            <a:off x="4429125" y="2857500"/>
            <a:ext cx="4714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u="sng" dirty="0" smtClean="0">
                <a:solidFill>
                  <a:srgbClr val="00B0F0"/>
                </a:solidFill>
              </a:rPr>
              <a:t>Этап 5. «Музыкальный»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P102069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pic>
        <p:nvPicPr>
          <p:cNvPr id="6" name="Содержимое 5" descr="P102065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u="sng" dirty="0" smtClean="0">
                <a:solidFill>
                  <a:srgbClr val="00B0F0"/>
                </a:solidFill>
              </a:rPr>
              <a:t>Этап 6. «</a:t>
            </a:r>
            <a:r>
              <a:rPr lang="ru-RU" sz="3600" dirty="0" smtClean="0">
                <a:solidFill>
                  <a:srgbClr val="00B0F0"/>
                </a:solidFill>
              </a:rPr>
              <a:t>Военная мудрость»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P10206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47875" y="1905000"/>
            <a:ext cx="55880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u="sng" dirty="0" smtClean="0">
                <a:solidFill>
                  <a:srgbClr val="00B0F0"/>
                </a:solidFill>
              </a:rPr>
              <a:t>Этап 7. «</a:t>
            </a:r>
            <a:r>
              <a:rPr lang="ru-RU" sz="3600" dirty="0" smtClean="0">
                <a:solidFill>
                  <a:srgbClr val="00B0F0"/>
                </a:solidFill>
              </a:rPr>
              <a:t>Лётное поле»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P102069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pic>
        <p:nvPicPr>
          <p:cNvPr id="6" name="Содержимое 5" descr="P10206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29188" y="2500313"/>
            <a:ext cx="3927475" cy="2944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u="sng" dirty="0" smtClean="0">
                <a:solidFill>
                  <a:srgbClr val="00B0F0"/>
                </a:solidFill>
              </a:rPr>
              <a:t>Этап 8. «</a:t>
            </a:r>
            <a:r>
              <a:rPr lang="ru-RU" sz="4000" dirty="0" smtClean="0">
                <a:solidFill>
                  <a:srgbClr val="00B0F0"/>
                </a:solidFill>
              </a:rPr>
              <a:t>Стенка на стенку»</a:t>
            </a:r>
            <a:r>
              <a:rPr lang="ru-RU" sz="4000" u="sng" dirty="0" smtClean="0">
                <a:solidFill>
                  <a:srgbClr val="00B0F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DC105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57250" y="2500313"/>
            <a:ext cx="3927475" cy="2944812"/>
          </a:xfrm>
        </p:spPr>
      </p:pic>
      <p:pic>
        <p:nvPicPr>
          <p:cNvPr id="6" name="Содержимое 5" descr="SDC1053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Этап 9. «Поиск флага».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DC105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47875" y="1905000"/>
            <a:ext cx="55880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Награждение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P102072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pic>
        <p:nvPicPr>
          <p:cNvPr id="6" name="Содержимое 5" descr="P10207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P10207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pic>
        <p:nvPicPr>
          <p:cNvPr id="6" name="Содержимое 5" descr="P102072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Солдатская похлёбка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SDC1054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872136">
            <a:off x="50800" y="1522413"/>
            <a:ext cx="3927475" cy="2946400"/>
          </a:xfrm>
        </p:spPr>
      </p:pic>
      <p:pic>
        <p:nvPicPr>
          <p:cNvPr id="6" name="Содержимое 5" descr="SDC1054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1214073">
            <a:off x="4794250" y="1727200"/>
            <a:ext cx="3927475" cy="2946400"/>
          </a:xfrm>
        </p:spPr>
      </p:pic>
      <p:pic>
        <p:nvPicPr>
          <p:cNvPr id="7" name="Рисунок 6" descr="SDC105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3857625"/>
            <a:ext cx="37861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68313" y="660400"/>
            <a:ext cx="820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88" y="2216150"/>
            <a:ext cx="84296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00FF"/>
                </a:solidFill>
                <a:cs typeface="Times New Roman" pitchFamily="18" charset="0"/>
              </a:rPr>
              <a:t>Цели:</a:t>
            </a:r>
            <a:endParaRPr lang="ru-RU" sz="2800">
              <a:solidFill>
                <a:srgbClr val="0000FF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cs typeface="Times New Roman" pitchFamily="18" charset="0"/>
              </a:rPr>
              <a:t>Воспитание чувства патриотизма, товарищества, ответственности.</a:t>
            </a:r>
            <a:r>
              <a:rPr lang="ru-RU" sz="2800" u="sng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ru-RU" sz="28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cs typeface="Times New Roman" pitchFamily="18" charset="0"/>
              </a:rPr>
              <a:t>Привлечение школьников к здоровому образу жизни, занятиям военно-прикладными видами спорта. </a:t>
            </a:r>
            <a:endParaRPr lang="ru-RU" sz="280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cs typeface="Times New Roman" pitchFamily="18" charset="0"/>
              </a:rPr>
              <a:t>Психологическая подготовка к преодолению трудностей, выработка навыков действия в экстремальных ситуациях. </a:t>
            </a:r>
            <a:endParaRPr lang="ru-RU" sz="2800">
              <a:solidFill>
                <a:srgbClr val="0000FF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4970463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rgbClr val="00B0F0"/>
                </a:solidFill>
              </a:rPr>
              <a:t>    Спасибо </a:t>
            </a:r>
            <a:br>
              <a:rPr lang="ru-RU" sz="7200" dirty="0" smtClean="0">
                <a:solidFill>
                  <a:srgbClr val="00B0F0"/>
                </a:solidFill>
              </a:rPr>
            </a:br>
            <a:r>
              <a:rPr lang="ru-RU" sz="7200" dirty="0" smtClean="0">
                <a:solidFill>
                  <a:srgbClr val="00B0F0"/>
                </a:solidFill>
              </a:rPr>
              <a:t>за внимание!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Дата проведения: </a:t>
            </a:r>
            <a:r>
              <a:rPr lang="ru-RU" sz="2800" dirty="0" smtClean="0">
                <a:solidFill>
                  <a:srgbClr val="00B0F0"/>
                </a:solidFill>
              </a:rPr>
              <a:t>29 мая 2010 года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Место проведения: </a:t>
            </a:r>
            <a:r>
              <a:rPr lang="ru-RU" sz="2800" dirty="0" smtClean="0">
                <a:solidFill>
                  <a:srgbClr val="00B0F0"/>
                </a:solidFill>
              </a:rPr>
              <a:t>лесная поляна около деревни Новостройки Кузнецкого района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Участники: </a:t>
            </a:r>
            <a:r>
              <a:rPr lang="ru-RU" sz="2800" dirty="0" smtClean="0">
                <a:solidFill>
                  <a:srgbClr val="00B0F0"/>
                </a:solidFill>
              </a:rPr>
              <a:t>учащиеся 2 «Б» класса и их родители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Форма одежды:  </a:t>
            </a:r>
            <a:r>
              <a:rPr lang="ru-RU" sz="2800" dirty="0" smtClean="0">
                <a:solidFill>
                  <a:srgbClr val="00B0F0"/>
                </a:solidFill>
              </a:rPr>
              <a:t>спортивная форма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  Перед началом игры.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DC105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47875" y="1905000"/>
            <a:ext cx="55880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0" dirty="0" smtClean="0">
                <a:solidFill>
                  <a:srgbClr val="0000FF"/>
                </a:solidFill>
              </a:rPr>
              <a:t>Программа мероприятия: </a:t>
            </a:r>
            <a:br>
              <a:rPr lang="ru-RU" b="0" dirty="0" smtClean="0">
                <a:solidFill>
                  <a:srgbClr val="0000FF"/>
                </a:solidFill>
              </a:rPr>
            </a:br>
            <a:endParaRPr lang="ru-RU" b="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Торжественное открытие военно-спортивной игры </a:t>
            </a:r>
            <a:r>
              <a:rPr lang="ru-RU" dirty="0" smtClean="0">
                <a:solidFill>
                  <a:srgbClr val="00B0F0"/>
                </a:solidFill>
              </a:rPr>
              <a:t>«Зарница</a:t>
            </a:r>
            <a:r>
              <a:rPr lang="ru-RU" dirty="0" smtClean="0">
                <a:solidFill>
                  <a:srgbClr val="00B0F0"/>
                </a:solidFill>
              </a:rPr>
              <a:t>». </a:t>
            </a:r>
          </a:p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Прохождение этапов конкурса участниками игры.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Подведение итогов и награждение победителей и призеров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</a:rPr>
              <a:t>Открытие игры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5" name="Рисунок 4" descr="P10206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2643188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0206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643188"/>
            <a:ext cx="4071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u="sng" dirty="0" smtClean="0">
                <a:solidFill>
                  <a:srgbClr val="00B0F0"/>
                </a:solidFill>
              </a:rPr>
              <a:t>Этап 1. </a:t>
            </a:r>
            <a:br>
              <a:rPr lang="ru-RU" sz="3600" u="sng" dirty="0" smtClean="0">
                <a:solidFill>
                  <a:srgbClr val="00B0F0"/>
                </a:solidFill>
              </a:rPr>
            </a:br>
            <a:r>
              <a:rPr lang="ru-RU" sz="3600" u="sng" dirty="0" smtClean="0">
                <a:solidFill>
                  <a:srgbClr val="00B0F0"/>
                </a:solidFill>
              </a:rPr>
              <a:t>«Меткий стрелок»</a:t>
            </a: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SL7430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75" y="1928813"/>
            <a:ext cx="4622800" cy="3544887"/>
          </a:xfrm>
        </p:spPr>
      </p:pic>
      <p:pic>
        <p:nvPicPr>
          <p:cNvPr id="6" name="Содержимое 5" descr="SL7430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1928813"/>
            <a:ext cx="4083050" cy="3544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ru-RU" sz="3600" u="sng" dirty="0" smtClean="0">
                <a:solidFill>
                  <a:srgbClr val="00B0F0"/>
                </a:solidFill>
              </a:rPr>
              <a:t>Этап 2. «</a:t>
            </a:r>
            <a:r>
              <a:rPr lang="ru-RU" sz="3600" dirty="0" smtClean="0">
                <a:solidFill>
                  <a:srgbClr val="00B0F0"/>
                </a:solidFill>
              </a:rPr>
              <a:t>Полоса препятствий»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SL74298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2527300"/>
            <a:ext cx="3927475" cy="2946400"/>
          </a:xfrm>
        </p:spPr>
      </p:pic>
      <p:pic>
        <p:nvPicPr>
          <p:cNvPr id="6" name="Содержимое 5" descr="P10206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8075" y="2527300"/>
            <a:ext cx="3927475" cy="294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SDC105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3429000"/>
            <a:ext cx="3927475" cy="2944813"/>
          </a:xfrm>
        </p:spPr>
      </p:pic>
      <p:pic>
        <p:nvPicPr>
          <p:cNvPr id="6" name="Содержимое 5" descr="P102065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7750" y="3571875"/>
            <a:ext cx="3927475" cy="2946400"/>
          </a:xfrm>
        </p:spPr>
      </p:pic>
      <p:pic>
        <p:nvPicPr>
          <p:cNvPr id="7" name="Рисунок 6" descr="SL74299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313" y="142875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431</TotalTime>
  <Words>178</Words>
  <Application>Microsoft PowerPoint</Application>
  <PresentationFormat>Экран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Трава</vt:lpstr>
      <vt:lpstr>Слайд 1</vt:lpstr>
      <vt:lpstr>Слайд 2</vt:lpstr>
      <vt:lpstr>Слайд 3</vt:lpstr>
      <vt:lpstr>  Перед началом игры.</vt:lpstr>
      <vt:lpstr>Программа мероприятия:  </vt:lpstr>
      <vt:lpstr>Открытие игры</vt:lpstr>
      <vt:lpstr>Этап 1.  «Меткий стрелок» </vt:lpstr>
      <vt:lpstr>Этап 2. «Полоса препятствий» </vt:lpstr>
      <vt:lpstr>Слайд 9</vt:lpstr>
      <vt:lpstr>Этап 3. « Чужая территория» </vt:lpstr>
      <vt:lpstr>Этап 4. «Минное поле» </vt:lpstr>
      <vt:lpstr>Этап 5. «Музыкальный» </vt:lpstr>
      <vt:lpstr>Этап 6. «Военная мудрость» </vt:lpstr>
      <vt:lpstr>Этап 7. «Лётное поле» </vt:lpstr>
      <vt:lpstr>Этап 8. «Стенка на стенку». </vt:lpstr>
      <vt:lpstr>Этап 9. «Поиск флага». </vt:lpstr>
      <vt:lpstr>Награждение</vt:lpstr>
      <vt:lpstr>Слайд 18</vt:lpstr>
      <vt:lpstr>Солдатская похлёбка</vt:lpstr>
      <vt:lpstr>    Спасибо 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Дом</cp:lastModifiedBy>
  <cp:revision>25</cp:revision>
  <cp:lastPrinted>1601-01-01T00:00:00Z</cp:lastPrinted>
  <dcterms:created xsi:type="dcterms:W3CDTF">2007-10-17T14:35:02Z</dcterms:created>
  <dcterms:modified xsi:type="dcterms:W3CDTF">2013-10-11T19:10:58Z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