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60" r:id="rId2"/>
    <p:sldId id="257" r:id="rId3"/>
    <p:sldId id="261" r:id="rId4"/>
    <p:sldId id="258" r:id="rId5"/>
    <p:sldId id="263" r:id="rId6"/>
    <p:sldId id="259" r:id="rId7"/>
    <p:sldId id="262" r:id="rId8"/>
    <p:sldId id="256" r:id="rId9"/>
  </p:sldIdLst>
  <p:sldSz cx="7561263" cy="10693400"/>
  <p:notesSz cx="6888163" cy="10020300"/>
  <p:defaultTextStyle>
    <a:defPPr>
      <a:defRPr lang="ru-RU"/>
    </a:defPPr>
    <a:lvl1pPr marL="0" algn="l" defTabSz="521420" rtl="0" eaLnBrk="1" latinLnBrk="0" hangingPunct="1">
      <a:defRPr sz="2100" kern="1200">
        <a:solidFill>
          <a:schemeClr val="tx1"/>
        </a:solidFill>
        <a:latin typeface="+mn-lt"/>
        <a:ea typeface="+mn-ea"/>
        <a:cs typeface="+mn-cs"/>
      </a:defRPr>
    </a:lvl1pPr>
    <a:lvl2pPr marL="521420" algn="l" defTabSz="521420" rtl="0" eaLnBrk="1" latinLnBrk="0" hangingPunct="1">
      <a:defRPr sz="2100" kern="1200">
        <a:solidFill>
          <a:schemeClr val="tx1"/>
        </a:solidFill>
        <a:latin typeface="+mn-lt"/>
        <a:ea typeface="+mn-ea"/>
        <a:cs typeface="+mn-cs"/>
      </a:defRPr>
    </a:lvl2pPr>
    <a:lvl3pPr marL="1042840" algn="l" defTabSz="521420" rtl="0" eaLnBrk="1" latinLnBrk="0" hangingPunct="1">
      <a:defRPr sz="2100" kern="1200">
        <a:solidFill>
          <a:schemeClr val="tx1"/>
        </a:solidFill>
        <a:latin typeface="+mn-lt"/>
        <a:ea typeface="+mn-ea"/>
        <a:cs typeface="+mn-cs"/>
      </a:defRPr>
    </a:lvl3pPr>
    <a:lvl4pPr marL="1564260" algn="l" defTabSz="521420" rtl="0" eaLnBrk="1" latinLnBrk="0" hangingPunct="1">
      <a:defRPr sz="2100" kern="1200">
        <a:solidFill>
          <a:schemeClr val="tx1"/>
        </a:solidFill>
        <a:latin typeface="+mn-lt"/>
        <a:ea typeface="+mn-ea"/>
        <a:cs typeface="+mn-cs"/>
      </a:defRPr>
    </a:lvl4pPr>
    <a:lvl5pPr marL="2085681" algn="l" defTabSz="521420" rtl="0" eaLnBrk="1" latinLnBrk="0" hangingPunct="1">
      <a:defRPr sz="2100" kern="1200">
        <a:solidFill>
          <a:schemeClr val="tx1"/>
        </a:solidFill>
        <a:latin typeface="+mn-lt"/>
        <a:ea typeface="+mn-ea"/>
        <a:cs typeface="+mn-cs"/>
      </a:defRPr>
    </a:lvl5pPr>
    <a:lvl6pPr marL="2607101" algn="l" defTabSz="521420" rtl="0" eaLnBrk="1" latinLnBrk="0" hangingPunct="1">
      <a:defRPr sz="2100" kern="1200">
        <a:solidFill>
          <a:schemeClr val="tx1"/>
        </a:solidFill>
        <a:latin typeface="+mn-lt"/>
        <a:ea typeface="+mn-ea"/>
        <a:cs typeface="+mn-cs"/>
      </a:defRPr>
    </a:lvl6pPr>
    <a:lvl7pPr marL="3128521" algn="l" defTabSz="521420" rtl="0" eaLnBrk="1" latinLnBrk="0" hangingPunct="1">
      <a:defRPr sz="2100" kern="1200">
        <a:solidFill>
          <a:schemeClr val="tx1"/>
        </a:solidFill>
        <a:latin typeface="+mn-lt"/>
        <a:ea typeface="+mn-ea"/>
        <a:cs typeface="+mn-cs"/>
      </a:defRPr>
    </a:lvl7pPr>
    <a:lvl8pPr marL="3649941" algn="l" defTabSz="521420" rtl="0" eaLnBrk="1" latinLnBrk="0" hangingPunct="1">
      <a:defRPr sz="2100" kern="1200">
        <a:solidFill>
          <a:schemeClr val="tx1"/>
        </a:solidFill>
        <a:latin typeface="+mn-lt"/>
        <a:ea typeface="+mn-ea"/>
        <a:cs typeface="+mn-cs"/>
      </a:defRPr>
    </a:lvl8pPr>
    <a:lvl9pPr marL="4171361" algn="l" defTabSz="521420"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06" autoAdjust="0"/>
    <p:restoredTop sz="95693" autoAdjust="0"/>
  </p:normalViewPr>
  <p:slideViewPr>
    <p:cSldViewPr snapToGrid="0" snapToObjects="1" showGuides="1">
      <p:cViewPr>
        <p:scale>
          <a:sx n="70" d="100"/>
          <a:sy n="70" d="100"/>
        </p:scale>
        <p:origin x="-306" y="1638"/>
      </p:cViewPr>
      <p:guideLst>
        <p:guide orient="horz" pos="184"/>
        <p:guide orient="horz" pos="6528"/>
        <p:guide orient="horz" pos="3367"/>
        <p:guide pos="4638"/>
        <p:guide pos="131"/>
        <p:guide pos="2382"/>
        <p:guide pos="2312"/>
        <p:guide pos="245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3" y="0"/>
            <a:ext cx="2984871" cy="501015"/>
          </a:xfrm>
          <a:prstGeom prst="rect">
            <a:avLst/>
          </a:prstGeom>
        </p:spPr>
        <p:txBody>
          <a:bodyPr vert="horz" lIns="92429" tIns="46214" rIns="92429" bIns="46214" rtlCol="0"/>
          <a:lstStyle>
            <a:lvl1pPr algn="l">
              <a:defRPr sz="1200"/>
            </a:lvl1pPr>
          </a:lstStyle>
          <a:p>
            <a:endParaRPr lang="ru-RU"/>
          </a:p>
        </p:txBody>
      </p:sp>
      <p:sp>
        <p:nvSpPr>
          <p:cNvPr id="3" name="Дата 2"/>
          <p:cNvSpPr>
            <a:spLocks noGrp="1"/>
          </p:cNvSpPr>
          <p:nvPr>
            <p:ph type="dt" sz="quarter" idx="1"/>
          </p:nvPr>
        </p:nvSpPr>
        <p:spPr>
          <a:xfrm>
            <a:off x="3902099" y="0"/>
            <a:ext cx="2984871" cy="501015"/>
          </a:xfrm>
          <a:prstGeom prst="rect">
            <a:avLst/>
          </a:prstGeom>
        </p:spPr>
        <p:txBody>
          <a:bodyPr vert="horz" lIns="92429" tIns="46214" rIns="92429" bIns="46214" rtlCol="0"/>
          <a:lstStyle>
            <a:lvl1pPr algn="r">
              <a:defRPr sz="1200"/>
            </a:lvl1pPr>
          </a:lstStyle>
          <a:p>
            <a:fld id="{5D8D8879-F3CE-3945-89D1-D0604A711404}" type="datetime1">
              <a:rPr lang="ru-RU" smtClean="0"/>
              <a:pPr/>
              <a:t>14.10.2013</a:t>
            </a:fld>
            <a:endParaRPr lang="ru-RU"/>
          </a:p>
        </p:txBody>
      </p:sp>
      <p:sp>
        <p:nvSpPr>
          <p:cNvPr id="4" name="Нижний колонтитул 3"/>
          <p:cNvSpPr>
            <a:spLocks noGrp="1"/>
          </p:cNvSpPr>
          <p:nvPr>
            <p:ph type="ftr" sz="quarter" idx="2"/>
          </p:nvPr>
        </p:nvSpPr>
        <p:spPr>
          <a:xfrm>
            <a:off x="3" y="9516966"/>
            <a:ext cx="2984871" cy="501015"/>
          </a:xfrm>
          <a:prstGeom prst="rect">
            <a:avLst/>
          </a:prstGeom>
        </p:spPr>
        <p:txBody>
          <a:bodyPr vert="horz" lIns="92429" tIns="46214" rIns="92429" bIns="46214" rtlCol="0" anchor="b"/>
          <a:lstStyle>
            <a:lvl1pPr algn="l">
              <a:defRPr sz="1200"/>
            </a:lvl1pPr>
          </a:lstStyle>
          <a:p>
            <a:endParaRPr lang="ru-RU"/>
          </a:p>
        </p:txBody>
      </p:sp>
      <p:sp>
        <p:nvSpPr>
          <p:cNvPr id="5" name="Номер слайда 4"/>
          <p:cNvSpPr>
            <a:spLocks noGrp="1"/>
          </p:cNvSpPr>
          <p:nvPr>
            <p:ph type="sldNum" sz="quarter" idx="3"/>
          </p:nvPr>
        </p:nvSpPr>
        <p:spPr>
          <a:xfrm>
            <a:off x="3902099" y="9516966"/>
            <a:ext cx="2984871" cy="501015"/>
          </a:xfrm>
          <a:prstGeom prst="rect">
            <a:avLst/>
          </a:prstGeom>
        </p:spPr>
        <p:txBody>
          <a:bodyPr vert="horz" lIns="92429" tIns="46214" rIns="92429" bIns="46214" rtlCol="0" anchor="b"/>
          <a:lstStyle>
            <a:lvl1pPr algn="r">
              <a:defRPr sz="1200"/>
            </a:lvl1pPr>
          </a:lstStyle>
          <a:p>
            <a:fld id="{CEA2B45B-CE2C-4F46-9010-856464111179}" type="slidenum">
              <a:rPr lang="ru-RU" smtClean="0"/>
              <a:pPr/>
              <a:t>‹#›</a:t>
            </a:fld>
            <a:endParaRPr lang="ru-RU"/>
          </a:p>
        </p:txBody>
      </p:sp>
    </p:spTree>
    <p:extLst>
      <p:ext uri="{BB962C8B-B14F-4D97-AF65-F5344CB8AC3E}">
        <p14:creationId xmlns:p14="http://schemas.microsoft.com/office/powerpoint/2010/main" val="30914651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3" y="0"/>
            <a:ext cx="2984871" cy="501015"/>
          </a:xfrm>
          <a:prstGeom prst="rect">
            <a:avLst/>
          </a:prstGeom>
        </p:spPr>
        <p:txBody>
          <a:bodyPr vert="horz" lIns="92429" tIns="46214" rIns="92429" bIns="46214" rtlCol="0"/>
          <a:lstStyle>
            <a:lvl1pPr algn="l">
              <a:defRPr sz="1200"/>
            </a:lvl1pPr>
          </a:lstStyle>
          <a:p>
            <a:endParaRPr lang="ru-RU"/>
          </a:p>
        </p:txBody>
      </p:sp>
      <p:sp>
        <p:nvSpPr>
          <p:cNvPr id="3" name="Дата 2"/>
          <p:cNvSpPr>
            <a:spLocks noGrp="1"/>
          </p:cNvSpPr>
          <p:nvPr>
            <p:ph type="dt" idx="1"/>
          </p:nvPr>
        </p:nvSpPr>
        <p:spPr>
          <a:xfrm>
            <a:off x="3902099" y="0"/>
            <a:ext cx="2984871" cy="501015"/>
          </a:xfrm>
          <a:prstGeom prst="rect">
            <a:avLst/>
          </a:prstGeom>
        </p:spPr>
        <p:txBody>
          <a:bodyPr vert="horz" lIns="92429" tIns="46214" rIns="92429" bIns="46214" rtlCol="0"/>
          <a:lstStyle>
            <a:lvl1pPr algn="r">
              <a:defRPr sz="1200"/>
            </a:lvl1pPr>
          </a:lstStyle>
          <a:p>
            <a:fld id="{A05898AE-7126-7347-9DA1-E06109084C8F}" type="datetime1">
              <a:rPr lang="ru-RU" smtClean="0"/>
              <a:pPr/>
              <a:t>14.10.2013</a:t>
            </a:fld>
            <a:endParaRPr lang="ru-RU"/>
          </a:p>
        </p:txBody>
      </p:sp>
      <p:sp>
        <p:nvSpPr>
          <p:cNvPr id="4" name="Образ слайда 3"/>
          <p:cNvSpPr>
            <a:spLocks noGrp="1" noRot="1" noChangeAspect="1"/>
          </p:cNvSpPr>
          <p:nvPr>
            <p:ph type="sldImg" idx="2"/>
          </p:nvPr>
        </p:nvSpPr>
        <p:spPr>
          <a:xfrm>
            <a:off x="2117725" y="752475"/>
            <a:ext cx="2652713" cy="3756025"/>
          </a:xfrm>
          <a:prstGeom prst="rect">
            <a:avLst/>
          </a:prstGeom>
          <a:noFill/>
          <a:ln w="12700">
            <a:solidFill>
              <a:prstClr val="black"/>
            </a:solidFill>
          </a:ln>
        </p:spPr>
        <p:txBody>
          <a:bodyPr vert="horz" lIns="92429" tIns="46214" rIns="92429" bIns="46214" rtlCol="0" anchor="ctr"/>
          <a:lstStyle/>
          <a:p>
            <a:endParaRPr lang="ru-RU"/>
          </a:p>
        </p:txBody>
      </p:sp>
      <p:sp>
        <p:nvSpPr>
          <p:cNvPr id="5" name="Заметки 4"/>
          <p:cNvSpPr>
            <a:spLocks noGrp="1"/>
          </p:cNvSpPr>
          <p:nvPr>
            <p:ph type="body" sz="quarter" idx="3"/>
          </p:nvPr>
        </p:nvSpPr>
        <p:spPr>
          <a:xfrm>
            <a:off x="688817" y="4759646"/>
            <a:ext cx="5510530" cy="4509135"/>
          </a:xfrm>
          <a:prstGeom prst="rect">
            <a:avLst/>
          </a:prstGeom>
        </p:spPr>
        <p:txBody>
          <a:bodyPr vert="horz" lIns="92429" tIns="46214" rIns="92429" bIns="46214"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3" y="9516966"/>
            <a:ext cx="2984871" cy="501015"/>
          </a:xfrm>
          <a:prstGeom prst="rect">
            <a:avLst/>
          </a:prstGeom>
        </p:spPr>
        <p:txBody>
          <a:bodyPr vert="horz" lIns="92429" tIns="46214" rIns="92429" bIns="46214" rtlCol="0" anchor="b"/>
          <a:lstStyle>
            <a:lvl1pPr algn="l">
              <a:defRPr sz="1200"/>
            </a:lvl1pPr>
          </a:lstStyle>
          <a:p>
            <a:endParaRPr lang="ru-RU"/>
          </a:p>
        </p:txBody>
      </p:sp>
      <p:sp>
        <p:nvSpPr>
          <p:cNvPr id="7" name="Номер слайда 6"/>
          <p:cNvSpPr>
            <a:spLocks noGrp="1"/>
          </p:cNvSpPr>
          <p:nvPr>
            <p:ph type="sldNum" sz="quarter" idx="5"/>
          </p:nvPr>
        </p:nvSpPr>
        <p:spPr>
          <a:xfrm>
            <a:off x="3902099" y="9516966"/>
            <a:ext cx="2984871" cy="501015"/>
          </a:xfrm>
          <a:prstGeom prst="rect">
            <a:avLst/>
          </a:prstGeom>
        </p:spPr>
        <p:txBody>
          <a:bodyPr vert="horz" lIns="92429" tIns="46214" rIns="92429" bIns="46214" rtlCol="0" anchor="b"/>
          <a:lstStyle>
            <a:lvl1pPr algn="r">
              <a:defRPr sz="1200"/>
            </a:lvl1pPr>
          </a:lstStyle>
          <a:p>
            <a:fld id="{0C2E76E6-A4BF-5B41-A388-939B5DCE205E}" type="slidenum">
              <a:rPr lang="ru-RU" smtClean="0"/>
              <a:pPr/>
              <a:t>‹#›</a:t>
            </a:fld>
            <a:endParaRPr lang="ru-RU"/>
          </a:p>
        </p:txBody>
      </p:sp>
    </p:spTree>
    <p:extLst>
      <p:ext uri="{BB962C8B-B14F-4D97-AF65-F5344CB8AC3E}">
        <p14:creationId xmlns:p14="http://schemas.microsoft.com/office/powerpoint/2010/main" val="2452280174"/>
      </p:ext>
    </p:extLst>
  </p:cSld>
  <p:clrMap bg1="lt1" tx1="dk1" bg2="lt2" tx2="dk2" accent1="accent1" accent2="accent2" accent3="accent3" accent4="accent4" accent5="accent5" accent6="accent6" hlink="hlink" folHlink="folHlink"/>
  <p:hf hdr="0" ftr="0" dt="0"/>
  <p:notesStyle>
    <a:lvl1pPr marL="0" algn="l" defTabSz="521420" rtl="0" eaLnBrk="1" latinLnBrk="0" hangingPunct="1">
      <a:defRPr sz="1400" kern="1200">
        <a:solidFill>
          <a:schemeClr val="tx1"/>
        </a:solidFill>
        <a:latin typeface="+mn-lt"/>
        <a:ea typeface="+mn-ea"/>
        <a:cs typeface="+mn-cs"/>
      </a:defRPr>
    </a:lvl1pPr>
    <a:lvl2pPr marL="521420" algn="l" defTabSz="521420" rtl="0" eaLnBrk="1" latinLnBrk="0" hangingPunct="1">
      <a:defRPr sz="1400" kern="1200">
        <a:solidFill>
          <a:schemeClr val="tx1"/>
        </a:solidFill>
        <a:latin typeface="+mn-lt"/>
        <a:ea typeface="+mn-ea"/>
        <a:cs typeface="+mn-cs"/>
      </a:defRPr>
    </a:lvl2pPr>
    <a:lvl3pPr marL="1042840" algn="l" defTabSz="521420" rtl="0" eaLnBrk="1" latinLnBrk="0" hangingPunct="1">
      <a:defRPr sz="1400" kern="1200">
        <a:solidFill>
          <a:schemeClr val="tx1"/>
        </a:solidFill>
        <a:latin typeface="+mn-lt"/>
        <a:ea typeface="+mn-ea"/>
        <a:cs typeface="+mn-cs"/>
      </a:defRPr>
    </a:lvl3pPr>
    <a:lvl4pPr marL="1564260" algn="l" defTabSz="521420" rtl="0" eaLnBrk="1" latinLnBrk="0" hangingPunct="1">
      <a:defRPr sz="1400" kern="1200">
        <a:solidFill>
          <a:schemeClr val="tx1"/>
        </a:solidFill>
        <a:latin typeface="+mn-lt"/>
        <a:ea typeface="+mn-ea"/>
        <a:cs typeface="+mn-cs"/>
      </a:defRPr>
    </a:lvl4pPr>
    <a:lvl5pPr marL="2085681" algn="l" defTabSz="521420" rtl="0" eaLnBrk="1" latinLnBrk="0" hangingPunct="1">
      <a:defRPr sz="1400" kern="1200">
        <a:solidFill>
          <a:schemeClr val="tx1"/>
        </a:solidFill>
        <a:latin typeface="+mn-lt"/>
        <a:ea typeface="+mn-ea"/>
        <a:cs typeface="+mn-cs"/>
      </a:defRPr>
    </a:lvl5pPr>
    <a:lvl6pPr marL="2607101" algn="l" defTabSz="521420" rtl="0" eaLnBrk="1" latinLnBrk="0" hangingPunct="1">
      <a:defRPr sz="1400" kern="1200">
        <a:solidFill>
          <a:schemeClr val="tx1"/>
        </a:solidFill>
        <a:latin typeface="+mn-lt"/>
        <a:ea typeface="+mn-ea"/>
        <a:cs typeface="+mn-cs"/>
      </a:defRPr>
    </a:lvl6pPr>
    <a:lvl7pPr marL="3128521" algn="l" defTabSz="521420" rtl="0" eaLnBrk="1" latinLnBrk="0" hangingPunct="1">
      <a:defRPr sz="1400" kern="1200">
        <a:solidFill>
          <a:schemeClr val="tx1"/>
        </a:solidFill>
        <a:latin typeface="+mn-lt"/>
        <a:ea typeface="+mn-ea"/>
        <a:cs typeface="+mn-cs"/>
      </a:defRPr>
    </a:lvl7pPr>
    <a:lvl8pPr marL="3649941" algn="l" defTabSz="521420" rtl="0" eaLnBrk="1" latinLnBrk="0" hangingPunct="1">
      <a:defRPr sz="1400" kern="1200">
        <a:solidFill>
          <a:schemeClr val="tx1"/>
        </a:solidFill>
        <a:latin typeface="+mn-lt"/>
        <a:ea typeface="+mn-ea"/>
        <a:cs typeface="+mn-cs"/>
      </a:defRPr>
    </a:lvl8pPr>
    <a:lvl9pPr marL="4171361" algn="l" defTabSz="52142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7725" y="752475"/>
            <a:ext cx="2652713" cy="375602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C2E76E6-A4BF-5B41-A388-939B5DCE205E}" type="slidenum">
              <a:rPr lang="ru-RU" smtClean="0"/>
              <a:pPr/>
              <a:t>8</a:t>
            </a:fld>
            <a:endParaRPr lang="ru-RU"/>
          </a:p>
        </p:txBody>
      </p:sp>
    </p:spTree>
    <p:extLst>
      <p:ext uri="{BB962C8B-B14F-4D97-AF65-F5344CB8AC3E}">
        <p14:creationId xmlns:p14="http://schemas.microsoft.com/office/powerpoint/2010/main" val="116829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567095" y="3321888"/>
            <a:ext cx="6427074" cy="2292151"/>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134190" y="6059594"/>
            <a:ext cx="5292884" cy="2732757"/>
          </a:xfrm>
        </p:spPr>
        <p:txBody>
          <a:bodyPr/>
          <a:lstStyle>
            <a:lvl1pPr marL="0" indent="0" algn="ctr">
              <a:buNone/>
              <a:defRPr>
                <a:solidFill>
                  <a:schemeClr val="tx1">
                    <a:tint val="75000"/>
                  </a:schemeClr>
                </a:solidFill>
              </a:defRPr>
            </a:lvl1pPr>
            <a:lvl2pPr marL="521420" indent="0" algn="ctr">
              <a:buNone/>
              <a:defRPr>
                <a:solidFill>
                  <a:schemeClr val="tx1">
                    <a:tint val="75000"/>
                  </a:schemeClr>
                </a:solidFill>
              </a:defRPr>
            </a:lvl2pPr>
            <a:lvl3pPr marL="1042840" indent="0" algn="ctr">
              <a:buNone/>
              <a:defRPr>
                <a:solidFill>
                  <a:schemeClr val="tx1">
                    <a:tint val="75000"/>
                  </a:schemeClr>
                </a:solidFill>
              </a:defRPr>
            </a:lvl3pPr>
            <a:lvl4pPr marL="1564260" indent="0" algn="ctr">
              <a:buNone/>
              <a:defRPr>
                <a:solidFill>
                  <a:schemeClr val="tx1">
                    <a:tint val="75000"/>
                  </a:schemeClr>
                </a:solidFill>
              </a:defRPr>
            </a:lvl4pPr>
            <a:lvl5pPr marL="2085681" indent="0" algn="ctr">
              <a:buNone/>
              <a:defRPr>
                <a:solidFill>
                  <a:schemeClr val="tx1">
                    <a:tint val="75000"/>
                  </a:schemeClr>
                </a:solidFill>
              </a:defRPr>
            </a:lvl5pPr>
            <a:lvl6pPr marL="2607101" indent="0" algn="ctr">
              <a:buNone/>
              <a:defRPr>
                <a:solidFill>
                  <a:schemeClr val="tx1">
                    <a:tint val="75000"/>
                  </a:schemeClr>
                </a:solidFill>
              </a:defRPr>
            </a:lvl6pPr>
            <a:lvl7pPr marL="3128521" indent="0" algn="ctr">
              <a:buNone/>
              <a:defRPr>
                <a:solidFill>
                  <a:schemeClr val="tx1">
                    <a:tint val="75000"/>
                  </a:schemeClr>
                </a:solidFill>
              </a:defRPr>
            </a:lvl7pPr>
            <a:lvl8pPr marL="3649941" indent="0" algn="ctr">
              <a:buNone/>
              <a:defRPr>
                <a:solidFill>
                  <a:schemeClr val="tx1">
                    <a:tint val="75000"/>
                  </a:schemeClr>
                </a:solidFill>
              </a:defRPr>
            </a:lvl8pPr>
            <a:lvl9pPr marL="4171361"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D9FD91B-235D-4744-B304-8C7D9E8DA2BB}" type="datetime1">
              <a:rPr lang="ru-RU" smtClean="0"/>
              <a:pPr/>
              <a:t>14.10.2013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ACF210-6295-A947-A618-8DE33438517B}" type="slidenum">
              <a:rPr lang="ru-RU" smtClean="0"/>
              <a:pPr/>
              <a:t>‹#›</a:t>
            </a:fld>
            <a:endParaRPr lang="ru-RU"/>
          </a:p>
        </p:txBody>
      </p:sp>
    </p:spTree>
    <p:extLst>
      <p:ext uri="{BB962C8B-B14F-4D97-AF65-F5344CB8AC3E}">
        <p14:creationId xmlns:p14="http://schemas.microsoft.com/office/powerpoint/2010/main" val="1509141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972D06C-109F-1C4B-9358-C76A75E215D1}" type="datetime1">
              <a:rPr lang="ru-RU" smtClean="0"/>
              <a:pPr/>
              <a:t>14.10.2013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ACF210-6295-A947-A618-8DE33438517B}" type="slidenum">
              <a:rPr lang="ru-RU" smtClean="0"/>
              <a:pPr/>
              <a:t>‹#›</a:t>
            </a:fld>
            <a:endParaRPr lang="ru-RU"/>
          </a:p>
        </p:txBody>
      </p:sp>
    </p:spTree>
    <p:extLst>
      <p:ext uri="{BB962C8B-B14F-4D97-AF65-F5344CB8AC3E}">
        <p14:creationId xmlns:p14="http://schemas.microsoft.com/office/powerpoint/2010/main" val="404767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675472" y="599029"/>
            <a:ext cx="2381273" cy="1277514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29027" y="599029"/>
            <a:ext cx="7020423" cy="1277514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DAEFC0A-2807-5D44-AEA7-1DF7EF9E56A0}" type="datetime1">
              <a:rPr lang="ru-RU" smtClean="0"/>
              <a:pPr/>
              <a:t>14.10.2013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ACF210-6295-A947-A618-8DE33438517B}" type="slidenum">
              <a:rPr lang="ru-RU" smtClean="0"/>
              <a:pPr/>
              <a:t>‹#›</a:t>
            </a:fld>
            <a:endParaRPr lang="ru-RU"/>
          </a:p>
        </p:txBody>
      </p:sp>
    </p:spTree>
    <p:extLst>
      <p:ext uri="{BB962C8B-B14F-4D97-AF65-F5344CB8AC3E}">
        <p14:creationId xmlns:p14="http://schemas.microsoft.com/office/powerpoint/2010/main" val="3358146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39FCB0-FB8F-404D-8F86-1FF5D1C2D085}" type="datetime1">
              <a:rPr lang="ru-RU" smtClean="0"/>
              <a:pPr/>
              <a:t>14.10.2013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ACF210-6295-A947-A618-8DE33438517B}" type="slidenum">
              <a:rPr lang="ru-RU" smtClean="0"/>
              <a:pPr/>
              <a:t>‹#›</a:t>
            </a:fld>
            <a:endParaRPr lang="ru-RU"/>
          </a:p>
        </p:txBody>
      </p:sp>
    </p:spTree>
    <p:extLst>
      <p:ext uri="{BB962C8B-B14F-4D97-AF65-F5344CB8AC3E}">
        <p14:creationId xmlns:p14="http://schemas.microsoft.com/office/powerpoint/2010/main" val="3102259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Название 1"/>
          <p:cNvSpPr>
            <a:spLocks noGrp="1"/>
          </p:cNvSpPr>
          <p:nvPr>
            <p:ph type="title"/>
          </p:nvPr>
        </p:nvSpPr>
        <p:spPr>
          <a:xfrm>
            <a:off x="597288" y="6871503"/>
            <a:ext cx="6427074" cy="2123828"/>
          </a:xfrm>
        </p:spPr>
        <p:txBody>
          <a:bodyPr anchor="t"/>
          <a:lstStyle>
            <a:lvl1pPr algn="l">
              <a:defRPr sz="4600" b="1" cap="all"/>
            </a:lvl1pPr>
          </a:lstStyle>
          <a:p>
            <a:r>
              <a:rPr lang="ru-RU" smtClean="0"/>
              <a:t>Образец заголовка</a:t>
            </a:r>
            <a:endParaRPr lang="ru-RU"/>
          </a:p>
        </p:txBody>
      </p:sp>
      <p:sp>
        <p:nvSpPr>
          <p:cNvPr id="3" name="Текст 2"/>
          <p:cNvSpPr>
            <a:spLocks noGrp="1"/>
          </p:cNvSpPr>
          <p:nvPr>
            <p:ph type="body" idx="1"/>
          </p:nvPr>
        </p:nvSpPr>
        <p:spPr>
          <a:xfrm>
            <a:off x="597288" y="4532322"/>
            <a:ext cx="6427074" cy="2339181"/>
          </a:xfrm>
        </p:spPr>
        <p:txBody>
          <a:bodyPr anchor="b"/>
          <a:lstStyle>
            <a:lvl1pPr marL="0" indent="0">
              <a:buNone/>
              <a:defRPr sz="2300">
                <a:solidFill>
                  <a:schemeClr val="tx1">
                    <a:tint val="75000"/>
                  </a:schemeClr>
                </a:solidFill>
              </a:defRPr>
            </a:lvl1pPr>
            <a:lvl2pPr marL="521420" indent="0">
              <a:buNone/>
              <a:defRPr sz="2100">
                <a:solidFill>
                  <a:schemeClr val="tx1">
                    <a:tint val="75000"/>
                  </a:schemeClr>
                </a:solidFill>
              </a:defRPr>
            </a:lvl2pPr>
            <a:lvl3pPr marL="1042840" indent="0">
              <a:buNone/>
              <a:defRPr sz="1700">
                <a:solidFill>
                  <a:schemeClr val="tx1">
                    <a:tint val="75000"/>
                  </a:schemeClr>
                </a:solidFill>
              </a:defRPr>
            </a:lvl3pPr>
            <a:lvl4pPr marL="1564260" indent="0">
              <a:buNone/>
              <a:defRPr sz="1600">
                <a:solidFill>
                  <a:schemeClr val="tx1">
                    <a:tint val="75000"/>
                  </a:schemeClr>
                </a:solidFill>
              </a:defRPr>
            </a:lvl4pPr>
            <a:lvl5pPr marL="2085681" indent="0">
              <a:buNone/>
              <a:defRPr sz="1600">
                <a:solidFill>
                  <a:schemeClr val="tx1">
                    <a:tint val="75000"/>
                  </a:schemeClr>
                </a:solidFill>
              </a:defRPr>
            </a:lvl5pPr>
            <a:lvl6pPr marL="2607101" indent="0">
              <a:buNone/>
              <a:defRPr sz="1600">
                <a:solidFill>
                  <a:schemeClr val="tx1">
                    <a:tint val="75000"/>
                  </a:schemeClr>
                </a:solidFill>
              </a:defRPr>
            </a:lvl6pPr>
            <a:lvl7pPr marL="3128521" indent="0">
              <a:buNone/>
              <a:defRPr sz="1600">
                <a:solidFill>
                  <a:schemeClr val="tx1">
                    <a:tint val="75000"/>
                  </a:schemeClr>
                </a:solidFill>
              </a:defRPr>
            </a:lvl7pPr>
            <a:lvl8pPr marL="3649941" indent="0">
              <a:buNone/>
              <a:defRPr sz="1600">
                <a:solidFill>
                  <a:schemeClr val="tx1">
                    <a:tint val="75000"/>
                  </a:schemeClr>
                </a:solidFill>
              </a:defRPr>
            </a:lvl8pPr>
            <a:lvl9pPr marL="4171361"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99FAD48-7390-A04E-9B88-37BCE94268D8}" type="datetime1">
              <a:rPr lang="ru-RU" smtClean="0"/>
              <a:pPr/>
              <a:t>14.10.2013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ACF210-6295-A947-A618-8DE33438517B}" type="slidenum">
              <a:rPr lang="ru-RU" smtClean="0"/>
              <a:pPr/>
              <a:t>‹#›</a:t>
            </a:fld>
            <a:endParaRPr lang="ru-RU"/>
          </a:p>
        </p:txBody>
      </p:sp>
    </p:spTree>
    <p:extLst>
      <p:ext uri="{BB962C8B-B14F-4D97-AF65-F5344CB8AC3E}">
        <p14:creationId xmlns:p14="http://schemas.microsoft.com/office/powerpoint/2010/main" val="810824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29028" y="3492683"/>
            <a:ext cx="4700848" cy="988149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355895" y="3492683"/>
            <a:ext cx="4700849" cy="988149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0D0D3BF-D37A-3148-9092-26CB1DADDD80}" type="datetime1">
              <a:rPr lang="ru-RU" smtClean="0"/>
              <a:pPr/>
              <a:t>14.10.2013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ACF210-6295-A947-A618-8DE33438517B}" type="slidenum">
              <a:rPr lang="ru-RU" smtClean="0"/>
              <a:pPr/>
              <a:t>‹#›</a:t>
            </a:fld>
            <a:endParaRPr lang="ru-RU"/>
          </a:p>
        </p:txBody>
      </p:sp>
    </p:spTree>
    <p:extLst>
      <p:ext uri="{BB962C8B-B14F-4D97-AF65-F5344CB8AC3E}">
        <p14:creationId xmlns:p14="http://schemas.microsoft.com/office/powerpoint/2010/main" val="3799565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p:cNvSpPr>
          <p:nvPr>
            <p:ph type="title"/>
          </p:nvPr>
        </p:nvSpPr>
        <p:spPr>
          <a:xfrm>
            <a:off x="378063" y="428232"/>
            <a:ext cx="6805137" cy="1782233"/>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78065" y="2393640"/>
            <a:ext cx="3340871" cy="997555"/>
          </a:xfrm>
        </p:spPr>
        <p:txBody>
          <a:bodyPr anchor="b"/>
          <a:lstStyle>
            <a:lvl1pPr marL="0" indent="0">
              <a:buNone/>
              <a:defRPr sz="2700" b="1"/>
            </a:lvl1pPr>
            <a:lvl2pPr marL="521420" indent="0">
              <a:buNone/>
              <a:defRPr sz="2300" b="1"/>
            </a:lvl2pPr>
            <a:lvl3pPr marL="1042840" indent="0">
              <a:buNone/>
              <a:defRPr sz="2100" b="1"/>
            </a:lvl3pPr>
            <a:lvl4pPr marL="1564260" indent="0">
              <a:buNone/>
              <a:defRPr sz="1700" b="1"/>
            </a:lvl4pPr>
            <a:lvl5pPr marL="2085681" indent="0">
              <a:buNone/>
              <a:defRPr sz="1700" b="1"/>
            </a:lvl5pPr>
            <a:lvl6pPr marL="2607101" indent="0">
              <a:buNone/>
              <a:defRPr sz="1700" b="1"/>
            </a:lvl6pPr>
            <a:lvl7pPr marL="3128521" indent="0">
              <a:buNone/>
              <a:defRPr sz="1700" b="1"/>
            </a:lvl7pPr>
            <a:lvl8pPr marL="3649941" indent="0">
              <a:buNone/>
              <a:defRPr sz="1700" b="1"/>
            </a:lvl8pPr>
            <a:lvl9pPr marL="4171361" indent="0">
              <a:buNone/>
              <a:defRPr sz="1700" b="1"/>
            </a:lvl9pPr>
          </a:lstStyle>
          <a:p>
            <a:pPr lvl="0"/>
            <a:r>
              <a:rPr lang="ru-RU" smtClean="0"/>
              <a:t>Образец текста</a:t>
            </a:r>
          </a:p>
        </p:txBody>
      </p:sp>
      <p:sp>
        <p:nvSpPr>
          <p:cNvPr id="4" name="Содержимое 3"/>
          <p:cNvSpPr>
            <a:spLocks noGrp="1"/>
          </p:cNvSpPr>
          <p:nvPr>
            <p:ph sz="half" idx="2"/>
          </p:nvPr>
        </p:nvSpPr>
        <p:spPr>
          <a:xfrm>
            <a:off x="378065" y="3391195"/>
            <a:ext cx="3340871" cy="6161082"/>
          </a:xfrm>
        </p:spPr>
        <p:txBody>
          <a:bodyPr/>
          <a:lstStyle>
            <a:lvl1pPr>
              <a:defRPr sz="2700"/>
            </a:lvl1pPr>
            <a:lvl2pPr>
              <a:defRPr sz="2300"/>
            </a:lvl2pPr>
            <a:lvl3pPr>
              <a:defRPr sz="21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841019" y="2393640"/>
            <a:ext cx="3342183" cy="997555"/>
          </a:xfrm>
        </p:spPr>
        <p:txBody>
          <a:bodyPr anchor="b"/>
          <a:lstStyle>
            <a:lvl1pPr marL="0" indent="0">
              <a:buNone/>
              <a:defRPr sz="2700" b="1"/>
            </a:lvl1pPr>
            <a:lvl2pPr marL="521420" indent="0">
              <a:buNone/>
              <a:defRPr sz="2300" b="1"/>
            </a:lvl2pPr>
            <a:lvl3pPr marL="1042840" indent="0">
              <a:buNone/>
              <a:defRPr sz="2100" b="1"/>
            </a:lvl3pPr>
            <a:lvl4pPr marL="1564260" indent="0">
              <a:buNone/>
              <a:defRPr sz="1700" b="1"/>
            </a:lvl4pPr>
            <a:lvl5pPr marL="2085681" indent="0">
              <a:buNone/>
              <a:defRPr sz="1700" b="1"/>
            </a:lvl5pPr>
            <a:lvl6pPr marL="2607101" indent="0">
              <a:buNone/>
              <a:defRPr sz="1700" b="1"/>
            </a:lvl6pPr>
            <a:lvl7pPr marL="3128521" indent="0">
              <a:buNone/>
              <a:defRPr sz="1700" b="1"/>
            </a:lvl7pPr>
            <a:lvl8pPr marL="3649941" indent="0">
              <a:buNone/>
              <a:defRPr sz="1700" b="1"/>
            </a:lvl8pPr>
            <a:lvl9pPr marL="4171361" indent="0">
              <a:buNone/>
              <a:defRPr sz="1700" b="1"/>
            </a:lvl9pPr>
          </a:lstStyle>
          <a:p>
            <a:pPr lvl="0"/>
            <a:r>
              <a:rPr lang="ru-RU" smtClean="0"/>
              <a:t>Образец текста</a:t>
            </a:r>
          </a:p>
        </p:txBody>
      </p:sp>
      <p:sp>
        <p:nvSpPr>
          <p:cNvPr id="6" name="Содержимое 5"/>
          <p:cNvSpPr>
            <a:spLocks noGrp="1"/>
          </p:cNvSpPr>
          <p:nvPr>
            <p:ph sz="quarter" idx="4"/>
          </p:nvPr>
        </p:nvSpPr>
        <p:spPr>
          <a:xfrm>
            <a:off x="3841019" y="3391195"/>
            <a:ext cx="3342183" cy="6161082"/>
          </a:xfrm>
        </p:spPr>
        <p:txBody>
          <a:bodyPr/>
          <a:lstStyle>
            <a:lvl1pPr>
              <a:defRPr sz="2700"/>
            </a:lvl1pPr>
            <a:lvl2pPr>
              <a:defRPr sz="2300"/>
            </a:lvl2pPr>
            <a:lvl3pPr>
              <a:defRPr sz="21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52C3B56-1AED-A84E-AA55-E0ECF161B6DB}" type="datetime1">
              <a:rPr lang="ru-RU" smtClean="0"/>
              <a:pPr/>
              <a:t>14.10.2013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1ACF210-6295-A947-A618-8DE33438517B}" type="slidenum">
              <a:rPr lang="ru-RU" smtClean="0"/>
              <a:pPr/>
              <a:t>‹#›</a:t>
            </a:fld>
            <a:endParaRPr lang="ru-RU"/>
          </a:p>
        </p:txBody>
      </p:sp>
    </p:spTree>
    <p:extLst>
      <p:ext uri="{BB962C8B-B14F-4D97-AF65-F5344CB8AC3E}">
        <p14:creationId xmlns:p14="http://schemas.microsoft.com/office/powerpoint/2010/main" val="2692014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ECA22FF-9B3B-1940-89C8-134F74E6D10B}" type="datetime1">
              <a:rPr lang="ru-RU" smtClean="0"/>
              <a:pPr/>
              <a:t>14.10.2013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1ACF210-6295-A947-A618-8DE33438517B}" type="slidenum">
              <a:rPr lang="ru-RU" smtClean="0"/>
              <a:pPr/>
              <a:t>‹#›</a:t>
            </a:fld>
            <a:endParaRPr lang="ru-RU"/>
          </a:p>
        </p:txBody>
      </p:sp>
    </p:spTree>
    <p:extLst>
      <p:ext uri="{BB962C8B-B14F-4D97-AF65-F5344CB8AC3E}">
        <p14:creationId xmlns:p14="http://schemas.microsoft.com/office/powerpoint/2010/main" val="4144516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6C7AE4C-3296-F848-B71E-3C506DF1CDE9}" type="datetime1">
              <a:rPr lang="ru-RU" smtClean="0"/>
              <a:pPr/>
              <a:t>14.10.2013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1ACF210-6295-A947-A618-8DE33438517B}" type="slidenum">
              <a:rPr lang="ru-RU" smtClean="0"/>
              <a:pPr/>
              <a:t>‹#›</a:t>
            </a:fld>
            <a:endParaRPr lang="ru-RU"/>
          </a:p>
        </p:txBody>
      </p:sp>
    </p:spTree>
    <p:extLst>
      <p:ext uri="{BB962C8B-B14F-4D97-AF65-F5344CB8AC3E}">
        <p14:creationId xmlns:p14="http://schemas.microsoft.com/office/powerpoint/2010/main" val="3005270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378065" y="425755"/>
            <a:ext cx="2487604" cy="1811938"/>
          </a:xfrm>
        </p:spPr>
        <p:txBody>
          <a:bodyPr anchor="b"/>
          <a:lstStyle>
            <a:lvl1pPr algn="l">
              <a:defRPr sz="2300" b="1"/>
            </a:lvl1pPr>
          </a:lstStyle>
          <a:p>
            <a:r>
              <a:rPr lang="ru-RU" smtClean="0"/>
              <a:t>Образец заголовка</a:t>
            </a:r>
            <a:endParaRPr lang="ru-RU"/>
          </a:p>
        </p:txBody>
      </p:sp>
      <p:sp>
        <p:nvSpPr>
          <p:cNvPr id="3" name="Содержимое 2"/>
          <p:cNvSpPr>
            <a:spLocks noGrp="1"/>
          </p:cNvSpPr>
          <p:nvPr>
            <p:ph idx="1"/>
          </p:nvPr>
        </p:nvSpPr>
        <p:spPr>
          <a:xfrm>
            <a:off x="2956244" y="425759"/>
            <a:ext cx="4226957" cy="9126521"/>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78065" y="2237696"/>
            <a:ext cx="2487604" cy="7314584"/>
          </a:xfrm>
        </p:spPr>
        <p:txBody>
          <a:bodyPr/>
          <a:lstStyle>
            <a:lvl1pPr marL="0" indent="0">
              <a:buNone/>
              <a:defRPr sz="1600"/>
            </a:lvl1pPr>
            <a:lvl2pPr marL="521420" indent="0">
              <a:buNone/>
              <a:defRPr sz="1400"/>
            </a:lvl2pPr>
            <a:lvl3pPr marL="1042840" indent="0">
              <a:buNone/>
              <a:defRPr sz="1100"/>
            </a:lvl3pPr>
            <a:lvl4pPr marL="1564260" indent="0">
              <a:buNone/>
              <a:defRPr sz="1100"/>
            </a:lvl4pPr>
            <a:lvl5pPr marL="2085681" indent="0">
              <a:buNone/>
              <a:defRPr sz="1100"/>
            </a:lvl5pPr>
            <a:lvl6pPr marL="2607101" indent="0">
              <a:buNone/>
              <a:defRPr sz="1100"/>
            </a:lvl6pPr>
            <a:lvl7pPr marL="3128521" indent="0">
              <a:buNone/>
              <a:defRPr sz="1100"/>
            </a:lvl7pPr>
            <a:lvl8pPr marL="3649941" indent="0">
              <a:buNone/>
              <a:defRPr sz="1100"/>
            </a:lvl8pPr>
            <a:lvl9pPr marL="4171361"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BBEAE032-A254-014B-A456-B41C3E2F8304}" type="datetime1">
              <a:rPr lang="ru-RU" smtClean="0"/>
              <a:pPr/>
              <a:t>14.10.2013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ACF210-6295-A947-A618-8DE33438517B}" type="slidenum">
              <a:rPr lang="ru-RU" smtClean="0"/>
              <a:pPr/>
              <a:t>‹#›</a:t>
            </a:fld>
            <a:endParaRPr lang="ru-RU"/>
          </a:p>
        </p:txBody>
      </p:sp>
    </p:spTree>
    <p:extLst>
      <p:ext uri="{BB962C8B-B14F-4D97-AF65-F5344CB8AC3E}">
        <p14:creationId xmlns:p14="http://schemas.microsoft.com/office/powerpoint/2010/main" val="845140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482060" y="7485381"/>
            <a:ext cx="4536758" cy="883692"/>
          </a:xfrm>
        </p:spPr>
        <p:txBody>
          <a:bodyPr anchor="b"/>
          <a:lstStyle>
            <a:lvl1pPr algn="l">
              <a:defRPr sz="2300" b="1"/>
            </a:lvl1pPr>
          </a:lstStyle>
          <a:p>
            <a:r>
              <a:rPr lang="ru-RU" smtClean="0"/>
              <a:t>Образец заголовка</a:t>
            </a:r>
            <a:endParaRPr lang="ru-RU"/>
          </a:p>
        </p:txBody>
      </p:sp>
      <p:sp>
        <p:nvSpPr>
          <p:cNvPr id="3" name="Рисунок 2"/>
          <p:cNvSpPr>
            <a:spLocks noGrp="1"/>
          </p:cNvSpPr>
          <p:nvPr>
            <p:ph type="pic" idx="1"/>
          </p:nvPr>
        </p:nvSpPr>
        <p:spPr>
          <a:xfrm>
            <a:off x="1482060" y="955476"/>
            <a:ext cx="4536758" cy="6416040"/>
          </a:xfrm>
        </p:spPr>
        <p:txBody>
          <a:bodyPr/>
          <a:lstStyle>
            <a:lvl1pPr marL="0" indent="0">
              <a:buNone/>
              <a:defRPr sz="3700"/>
            </a:lvl1pPr>
            <a:lvl2pPr marL="521420" indent="0">
              <a:buNone/>
              <a:defRPr sz="3200"/>
            </a:lvl2pPr>
            <a:lvl3pPr marL="1042840" indent="0">
              <a:buNone/>
              <a:defRPr sz="2700"/>
            </a:lvl3pPr>
            <a:lvl4pPr marL="1564260" indent="0">
              <a:buNone/>
              <a:defRPr sz="2300"/>
            </a:lvl4pPr>
            <a:lvl5pPr marL="2085681" indent="0">
              <a:buNone/>
              <a:defRPr sz="2300"/>
            </a:lvl5pPr>
            <a:lvl6pPr marL="2607101" indent="0">
              <a:buNone/>
              <a:defRPr sz="2300"/>
            </a:lvl6pPr>
            <a:lvl7pPr marL="3128521" indent="0">
              <a:buNone/>
              <a:defRPr sz="2300"/>
            </a:lvl7pPr>
            <a:lvl8pPr marL="3649941" indent="0">
              <a:buNone/>
              <a:defRPr sz="2300"/>
            </a:lvl8pPr>
            <a:lvl9pPr marL="4171361" indent="0">
              <a:buNone/>
              <a:defRPr sz="2300"/>
            </a:lvl9pPr>
          </a:lstStyle>
          <a:p>
            <a:endParaRPr lang="ru-RU"/>
          </a:p>
        </p:txBody>
      </p:sp>
      <p:sp>
        <p:nvSpPr>
          <p:cNvPr id="4" name="Текст 3"/>
          <p:cNvSpPr>
            <a:spLocks noGrp="1"/>
          </p:cNvSpPr>
          <p:nvPr>
            <p:ph type="body" sz="half" idx="2"/>
          </p:nvPr>
        </p:nvSpPr>
        <p:spPr>
          <a:xfrm>
            <a:off x="1482060" y="8369073"/>
            <a:ext cx="4536758" cy="1254988"/>
          </a:xfrm>
        </p:spPr>
        <p:txBody>
          <a:bodyPr/>
          <a:lstStyle>
            <a:lvl1pPr marL="0" indent="0">
              <a:buNone/>
              <a:defRPr sz="1600"/>
            </a:lvl1pPr>
            <a:lvl2pPr marL="521420" indent="0">
              <a:buNone/>
              <a:defRPr sz="1400"/>
            </a:lvl2pPr>
            <a:lvl3pPr marL="1042840" indent="0">
              <a:buNone/>
              <a:defRPr sz="1100"/>
            </a:lvl3pPr>
            <a:lvl4pPr marL="1564260" indent="0">
              <a:buNone/>
              <a:defRPr sz="1100"/>
            </a:lvl4pPr>
            <a:lvl5pPr marL="2085681" indent="0">
              <a:buNone/>
              <a:defRPr sz="1100"/>
            </a:lvl5pPr>
            <a:lvl6pPr marL="2607101" indent="0">
              <a:buNone/>
              <a:defRPr sz="1100"/>
            </a:lvl6pPr>
            <a:lvl7pPr marL="3128521" indent="0">
              <a:buNone/>
              <a:defRPr sz="1100"/>
            </a:lvl7pPr>
            <a:lvl8pPr marL="3649941" indent="0">
              <a:buNone/>
              <a:defRPr sz="1100"/>
            </a:lvl8pPr>
            <a:lvl9pPr marL="4171361"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2B9FF333-F90B-5642-AA26-DECAEC697F06}" type="datetime1">
              <a:rPr lang="ru-RU" smtClean="0"/>
              <a:pPr/>
              <a:t>14.10.2013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ACF210-6295-A947-A618-8DE33438517B}" type="slidenum">
              <a:rPr lang="ru-RU" smtClean="0"/>
              <a:pPr/>
              <a:t>‹#›</a:t>
            </a:fld>
            <a:endParaRPr lang="ru-RU"/>
          </a:p>
        </p:txBody>
      </p:sp>
    </p:spTree>
    <p:extLst>
      <p:ext uri="{BB962C8B-B14F-4D97-AF65-F5344CB8AC3E}">
        <p14:creationId xmlns:p14="http://schemas.microsoft.com/office/powerpoint/2010/main" val="196914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3" y="428232"/>
            <a:ext cx="6805137" cy="1782233"/>
          </a:xfrm>
          <a:prstGeom prst="rect">
            <a:avLst/>
          </a:prstGeom>
        </p:spPr>
        <p:txBody>
          <a:bodyPr vert="horz" lIns="104284" tIns="52143" rIns="104284" bIns="52143"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78063" y="2495129"/>
            <a:ext cx="6805137" cy="7057150"/>
          </a:xfrm>
          <a:prstGeom prst="rect">
            <a:avLst/>
          </a:prstGeom>
        </p:spPr>
        <p:txBody>
          <a:bodyPr vert="horz" lIns="104284" tIns="52143" rIns="104284" bIns="52143"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78063" y="9911201"/>
            <a:ext cx="1764295" cy="569325"/>
          </a:xfrm>
          <a:prstGeom prst="rect">
            <a:avLst/>
          </a:prstGeom>
        </p:spPr>
        <p:txBody>
          <a:bodyPr vert="horz" lIns="104284" tIns="52143" rIns="104284" bIns="52143" rtlCol="0" anchor="ctr"/>
          <a:lstStyle>
            <a:lvl1pPr algn="l">
              <a:defRPr sz="1400">
                <a:solidFill>
                  <a:schemeClr val="tx1">
                    <a:tint val="75000"/>
                  </a:schemeClr>
                </a:solidFill>
              </a:defRPr>
            </a:lvl1pPr>
          </a:lstStyle>
          <a:p>
            <a:fld id="{6F90B470-3454-7B49-A51A-D31BF27113DC}" type="datetime1">
              <a:rPr lang="ru-RU" smtClean="0"/>
              <a:pPr/>
              <a:t>14.10.2013</a:t>
            </a:fld>
            <a:endParaRPr lang="ru-RU"/>
          </a:p>
        </p:txBody>
      </p:sp>
      <p:sp>
        <p:nvSpPr>
          <p:cNvPr id="5" name="Нижний колонтитул 4"/>
          <p:cNvSpPr>
            <a:spLocks noGrp="1"/>
          </p:cNvSpPr>
          <p:nvPr>
            <p:ph type="ftr" sz="quarter" idx="3"/>
          </p:nvPr>
        </p:nvSpPr>
        <p:spPr>
          <a:xfrm>
            <a:off x="2583432" y="9911201"/>
            <a:ext cx="2394400" cy="569325"/>
          </a:xfrm>
          <a:prstGeom prst="rect">
            <a:avLst/>
          </a:prstGeom>
        </p:spPr>
        <p:txBody>
          <a:bodyPr vert="horz" lIns="104284" tIns="52143" rIns="104284" bIns="52143" rtlCol="0" anchor="ctr"/>
          <a:lstStyle>
            <a:lvl1pPr algn="ctr">
              <a:defRPr sz="14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5418905" y="9911201"/>
            <a:ext cx="1764295" cy="569325"/>
          </a:xfrm>
          <a:prstGeom prst="rect">
            <a:avLst/>
          </a:prstGeom>
        </p:spPr>
        <p:txBody>
          <a:bodyPr vert="horz" lIns="104284" tIns="52143" rIns="104284" bIns="52143" rtlCol="0" anchor="ctr"/>
          <a:lstStyle>
            <a:lvl1pPr algn="r">
              <a:defRPr sz="1400">
                <a:solidFill>
                  <a:schemeClr val="tx1">
                    <a:tint val="75000"/>
                  </a:schemeClr>
                </a:solidFill>
              </a:defRPr>
            </a:lvl1pPr>
          </a:lstStyle>
          <a:p>
            <a:fld id="{01ACF210-6295-A947-A618-8DE33438517B}" type="slidenum">
              <a:rPr lang="ru-RU" smtClean="0"/>
              <a:pPr/>
              <a:t>‹#›</a:t>
            </a:fld>
            <a:endParaRPr lang="ru-RU"/>
          </a:p>
        </p:txBody>
      </p:sp>
    </p:spTree>
    <p:extLst>
      <p:ext uri="{BB962C8B-B14F-4D97-AF65-F5344CB8AC3E}">
        <p14:creationId xmlns:p14="http://schemas.microsoft.com/office/powerpoint/2010/main" val="4381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521420" rtl="0" eaLnBrk="1" latinLnBrk="0" hangingPunct="1">
        <a:spcBef>
          <a:spcPct val="0"/>
        </a:spcBef>
        <a:buNone/>
        <a:defRPr sz="5000" kern="1200">
          <a:solidFill>
            <a:schemeClr val="tx1"/>
          </a:solidFill>
          <a:latin typeface="+mj-lt"/>
          <a:ea typeface="+mj-ea"/>
          <a:cs typeface="+mj-cs"/>
        </a:defRPr>
      </a:lvl1pPr>
    </p:titleStyle>
    <p:bodyStyle>
      <a:lvl1pPr marL="391065" indent="-391065" algn="l" defTabSz="521420" rtl="0" eaLnBrk="1" latinLnBrk="0" hangingPunct="1">
        <a:spcBef>
          <a:spcPct val="20000"/>
        </a:spcBef>
        <a:buFont typeface="Arial"/>
        <a:buChar char="•"/>
        <a:defRPr sz="3700" kern="1200">
          <a:solidFill>
            <a:schemeClr val="tx1"/>
          </a:solidFill>
          <a:latin typeface="+mn-lt"/>
          <a:ea typeface="+mn-ea"/>
          <a:cs typeface="+mn-cs"/>
        </a:defRPr>
      </a:lvl1pPr>
      <a:lvl2pPr marL="847308" indent="-325887" algn="l" defTabSz="521420" rtl="0" eaLnBrk="1" latinLnBrk="0" hangingPunct="1">
        <a:spcBef>
          <a:spcPct val="20000"/>
        </a:spcBef>
        <a:buFont typeface="Arial"/>
        <a:buChar char="–"/>
        <a:defRPr sz="3200" kern="1200">
          <a:solidFill>
            <a:schemeClr val="tx1"/>
          </a:solidFill>
          <a:latin typeface="+mn-lt"/>
          <a:ea typeface="+mn-ea"/>
          <a:cs typeface="+mn-cs"/>
        </a:defRPr>
      </a:lvl2pPr>
      <a:lvl3pPr marL="1303551" indent="-260710" algn="l" defTabSz="521420" rtl="0" eaLnBrk="1" latinLnBrk="0" hangingPunct="1">
        <a:spcBef>
          <a:spcPct val="20000"/>
        </a:spcBef>
        <a:buFont typeface="Arial"/>
        <a:buChar char="•"/>
        <a:defRPr sz="2700" kern="1200">
          <a:solidFill>
            <a:schemeClr val="tx1"/>
          </a:solidFill>
          <a:latin typeface="+mn-lt"/>
          <a:ea typeface="+mn-ea"/>
          <a:cs typeface="+mn-cs"/>
        </a:defRPr>
      </a:lvl3pPr>
      <a:lvl4pPr marL="1824970" indent="-260710" algn="l" defTabSz="521420" rtl="0" eaLnBrk="1" latinLnBrk="0" hangingPunct="1">
        <a:spcBef>
          <a:spcPct val="20000"/>
        </a:spcBef>
        <a:buFont typeface="Arial"/>
        <a:buChar char="–"/>
        <a:defRPr sz="2300" kern="1200">
          <a:solidFill>
            <a:schemeClr val="tx1"/>
          </a:solidFill>
          <a:latin typeface="+mn-lt"/>
          <a:ea typeface="+mn-ea"/>
          <a:cs typeface="+mn-cs"/>
        </a:defRPr>
      </a:lvl4pPr>
      <a:lvl5pPr marL="2346390" indent="-260710" algn="l" defTabSz="521420" rtl="0" eaLnBrk="1" latinLnBrk="0" hangingPunct="1">
        <a:spcBef>
          <a:spcPct val="20000"/>
        </a:spcBef>
        <a:buFont typeface="Arial"/>
        <a:buChar char="»"/>
        <a:defRPr sz="2300" kern="1200">
          <a:solidFill>
            <a:schemeClr val="tx1"/>
          </a:solidFill>
          <a:latin typeface="+mn-lt"/>
          <a:ea typeface="+mn-ea"/>
          <a:cs typeface="+mn-cs"/>
        </a:defRPr>
      </a:lvl5pPr>
      <a:lvl6pPr marL="2867811" indent="-260710" algn="l" defTabSz="521420" rtl="0" eaLnBrk="1" latinLnBrk="0" hangingPunct="1">
        <a:spcBef>
          <a:spcPct val="20000"/>
        </a:spcBef>
        <a:buFont typeface="Arial"/>
        <a:buChar char="•"/>
        <a:defRPr sz="2300" kern="1200">
          <a:solidFill>
            <a:schemeClr val="tx1"/>
          </a:solidFill>
          <a:latin typeface="+mn-lt"/>
          <a:ea typeface="+mn-ea"/>
          <a:cs typeface="+mn-cs"/>
        </a:defRPr>
      </a:lvl6pPr>
      <a:lvl7pPr marL="3389231" indent="-260710" algn="l" defTabSz="521420" rtl="0" eaLnBrk="1" latinLnBrk="0" hangingPunct="1">
        <a:spcBef>
          <a:spcPct val="20000"/>
        </a:spcBef>
        <a:buFont typeface="Arial"/>
        <a:buChar char="•"/>
        <a:defRPr sz="2300" kern="1200">
          <a:solidFill>
            <a:schemeClr val="tx1"/>
          </a:solidFill>
          <a:latin typeface="+mn-lt"/>
          <a:ea typeface="+mn-ea"/>
          <a:cs typeface="+mn-cs"/>
        </a:defRPr>
      </a:lvl7pPr>
      <a:lvl8pPr marL="3910653" indent="-260710" algn="l" defTabSz="521420" rtl="0" eaLnBrk="1" latinLnBrk="0" hangingPunct="1">
        <a:spcBef>
          <a:spcPct val="20000"/>
        </a:spcBef>
        <a:buFont typeface="Arial"/>
        <a:buChar char="•"/>
        <a:defRPr sz="2300" kern="1200">
          <a:solidFill>
            <a:schemeClr val="tx1"/>
          </a:solidFill>
          <a:latin typeface="+mn-lt"/>
          <a:ea typeface="+mn-ea"/>
          <a:cs typeface="+mn-cs"/>
        </a:defRPr>
      </a:lvl8pPr>
      <a:lvl9pPr marL="4432072" indent="-260710" algn="l" defTabSz="521420"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ru-RU"/>
      </a:defPPr>
      <a:lvl1pPr marL="0" algn="l" defTabSz="521420" rtl="0" eaLnBrk="1" latinLnBrk="0" hangingPunct="1">
        <a:defRPr sz="2100" kern="1200">
          <a:solidFill>
            <a:schemeClr val="tx1"/>
          </a:solidFill>
          <a:latin typeface="+mn-lt"/>
          <a:ea typeface="+mn-ea"/>
          <a:cs typeface="+mn-cs"/>
        </a:defRPr>
      </a:lvl1pPr>
      <a:lvl2pPr marL="521420" algn="l" defTabSz="521420" rtl="0" eaLnBrk="1" latinLnBrk="0" hangingPunct="1">
        <a:defRPr sz="2100" kern="1200">
          <a:solidFill>
            <a:schemeClr val="tx1"/>
          </a:solidFill>
          <a:latin typeface="+mn-lt"/>
          <a:ea typeface="+mn-ea"/>
          <a:cs typeface="+mn-cs"/>
        </a:defRPr>
      </a:lvl2pPr>
      <a:lvl3pPr marL="1042840" algn="l" defTabSz="521420" rtl="0" eaLnBrk="1" latinLnBrk="0" hangingPunct="1">
        <a:defRPr sz="2100" kern="1200">
          <a:solidFill>
            <a:schemeClr val="tx1"/>
          </a:solidFill>
          <a:latin typeface="+mn-lt"/>
          <a:ea typeface="+mn-ea"/>
          <a:cs typeface="+mn-cs"/>
        </a:defRPr>
      </a:lvl3pPr>
      <a:lvl4pPr marL="1564260" algn="l" defTabSz="521420" rtl="0" eaLnBrk="1" latinLnBrk="0" hangingPunct="1">
        <a:defRPr sz="2100" kern="1200">
          <a:solidFill>
            <a:schemeClr val="tx1"/>
          </a:solidFill>
          <a:latin typeface="+mn-lt"/>
          <a:ea typeface="+mn-ea"/>
          <a:cs typeface="+mn-cs"/>
        </a:defRPr>
      </a:lvl4pPr>
      <a:lvl5pPr marL="2085681" algn="l" defTabSz="521420" rtl="0" eaLnBrk="1" latinLnBrk="0" hangingPunct="1">
        <a:defRPr sz="2100" kern="1200">
          <a:solidFill>
            <a:schemeClr val="tx1"/>
          </a:solidFill>
          <a:latin typeface="+mn-lt"/>
          <a:ea typeface="+mn-ea"/>
          <a:cs typeface="+mn-cs"/>
        </a:defRPr>
      </a:lvl5pPr>
      <a:lvl6pPr marL="2607101" algn="l" defTabSz="521420" rtl="0" eaLnBrk="1" latinLnBrk="0" hangingPunct="1">
        <a:defRPr sz="2100" kern="1200">
          <a:solidFill>
            <a:schemeClr val="tx1"/>
          </a:solidFill>
          <a:latin typeface="+mn-lt"/>
          <a:ea typeface="+mn-ea"/>
          <a:cs typeface="+mn-cs"/>
        </a:defRPr>
      </a:lvl6pPr>
      <a:lvl7pPr marL="3128521" algn="l" defTabSz="521420" rtl="0" eaLnBrk="1" latinLnBrk="0" hangingPunct="1">
        <a:defRPr sz="2100" kern="1200">
          <a:solidFill>
            <a:schemeClr val="tx1"/>
          </a:solidFill>
          <a:latin typeface="+mn-lt"/>
          <a:ea typeface="+mn-ea"/>
          <a:cs typeface="+mn-cs"/>
        </a:defRPr>
      </a:lvl7pPr>
      <a:lvl8pPr marL="3649941" algn="l" defTabSz="521420" rtl="0" eaLnBrk="1" latinLnBrk="0" hangingPunct="1">
        <a:defRPr sz="2100" kern="1200">
          <a:solidFill>
            <a:schemeClr val="tx1"/>
          </a:solidFill>
          <a:latin typeface="+mn-lt"/>
          <a:ea typeface="+mn-ea"/>
          <a:cs typeface="+mn-cs"/>
        </a:defRPr>
      </a:lvl8pPr>
      <a:lvl9pPr marL="4171361" algn="l" defTabSz="52142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www.skazkindom.ru" TargetMode="External"/><Relationship Id="rId4" Type="http://schemas.openxmlformats.org/officeDocument/2006/relationships/hyperlink" Target="http://www.labirint-um.ru"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kidburg.r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14.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a:spLocks/>
          </p:cNvSpPr>
          <p:nvPr/>
        </p:nvSpPr>
        <p:spPr>
          <a:xfrm>
            <a:off x="5221136" y="2447142"/>
            <a:ext cx="2261218" cy="326172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74497" tIns="37249" rIns="74497" bIns="37249" rtlCol="0" anchor="ctr"/>
          <a:lstStyle/>
          <a:p>
            <a:pPr algn="ctr"/>
            <a:r>
              <a:rPr lang="ru-RU" sz="2000" b="1" dirty="0">
                <a:solidFill>
                  <a:srgbClr val="FF0000"/>
                </a:solidFill>
                <a:latin typeface="PT Sans"/>
                <a:cs typeface="PT Sans"/>
              </a:rPr>
              <a:t>СЕНСАЦИЯ!</a:t>
            </a:r>
          </a:p>
          <a:p>
            <a:pPr algn="ctr"/>
            <a:endParaRPr lang="ru-RU" sz="1300" b="1" dirty="0">
              <a:solidFill>
                <a:srgbClr val="FF0000"/>
              </a:solidFill>
              <a:latin typeface="PT Sans"/>
              <a:cs typeface="PT Sans"/>
            </a:endParaRPr>
          </a:p>
          <a:p>
            <a:pPr algn="ctr"/>
            <a:r>
              <a:rPr lang="ru-RU" sz="1300" b="1" dirty="0" smtClean="0">
                <a:solidFill>
                  <a:srgbClr val="FF0000"/>
                </a:solidFill>
                <a:latin typeface="PT Sans"/>
                <a:cs typeface="PT Sans"/>
              </a:rPr>
              <a:t>ГОРОД  КИДБУРГ  </a:t>
            </a:r>
          </a:p>
          <a:p>
            <a:pPr algn="ctr"/>
            <a:r>
              <a:rPr lang="ru-RU" sz="1300" b="1" dirty="0" smtClean="0">
                <a:solidFill>
                  <a:srgbClr val="FF0000"/>
                </a:solidFill>
                <a:latin typeface="PT Sans"/>
                <a:cs typeface="PT Sans"/>
              </a:rPr>
              <a:t>ПОСЕТИЛИ ГОСТИ</a:t>
            </a:r>
            <a:r>
              <a:rPr lang="ru-RU" sz="1100" b="1" i="1" dirty="0">
                <a:solidFill>
                  <a:srgbClr val="FF0000"/>
                </a:solidFill>
                <a:latin typeface="PT Sans"/>
                <a:cs typeface="PT Sans"/>
              </a:rPr>
              <a:t>  </a:t>
            </a:r>
            <a:r>
              <a:rPr lang="ru-RU" sz="1200" b="1" dirty="0" smtClean="0">
                <a:solidFill>
                  <a:srgbClr val="FF0000"/>
                </a:solidFill>
                <a:latin typeface="PT Sans"/>
                <a:cs typeface="PT Sans"/>
              </a:rPr>
              <a:t>ИЗ</a:t>
            </a:r>
          </a:p>
          <a:p>
            <a:pPr algn="ctr"/>
            <a:r>
              <a:rPr lang="ru-RU" sz="1200" b="1" dirty="0" smtClean="0">
                <a:solidFill>
                  <a:srgbClr val="FF0000"/>
                </a:solidFill>
                <a:latin typeface="PT Sans"/>
                <a:cs typeface="PT Sans"/>
              </a:rPr>
              <a:t>  </a:t>
            </a:r>
            <a:r>
              <a:rPr lang="ru-RU" sz="1800" b="1" dirty="0" smtClean="0">
                <a:solidFill>
                  <a:srgbClr val="FF0000"/>
                </a:solidFill>
                <a:latin typeface="PT Sans"/>
                <a:cs typeface="PT Sans"/>
              </a:rPr>
              <a:t>г. ВОЛОСОВО! !!</a:t>
            </a:r>
            <a:endParaRPr lang="ru-RU" sz="1800" b="1" dirty="0" smtClean="0">
              <a:solidFill>
                <a:srgbClr val="FF0000"/>
              </a:solidFill>
              <a:latin typeface="PT Sans"/>
              <a:cs typeface="PT Sans"/>
            </a:endParaRPr>
          </a:p>
        </p:txBody>
      </p:sp>
      <p:sp>
        <p:nvSpPr>
          <p:cNvPr id="8" name="Прямоугольник 7"/>
          <p:cNvSpPr>
            <a:spLocks/>
          </p:cNvSpPr>
          <p:nvPr/>
        </p:nvSpPr>
        <p:spPr>
          <a:xfrm>
            <a:off x="331156" y="7760077"/>
            <a:ext cx="2828369" cy="73884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74497" tIns="37249" rIns="74497" bIns="37249" rtlCol="0" anchor="ctr"/>
          <a:lstStyle/>
          <a:p>
            <a:pPr algn="ctr"/>
            <a:r>
              <a:rPr lang="ru-RU" sz="1200" b="1" dirty="0">
                <a:solidFill>
                  <a:srgbClr val="FF0000"/>
                </a:solidFill>
                <a:latin typeface="PT Sans"/>
                <a:cs typeface="PT Sans"/>
              </a:rPr>
              <a:t>НАША СЛУЖБА И ОПАСНА, И ТРУДНА… стр. 4 </a:t>
            </a:r>
          </a:p>
        </p:txBody>
      </p:sp>
      <p:sp>
        <p:nvSpPr>
          <p:cNvPr id="10" name="Прямоугольник 9"/>
          <p:cNvSpPr>
            <a:spLocks/>
          </p:cNvSpPr>
          <p:nvPr/>
        </p:nvSpPr>
        <p:spPr>
          <a:xfrm>
            <a:off x="3386911" y="5887275"/>
            <a:ext cx="2105535" cy="1187234"/>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74497" tIns="37249" rIns="74497" bIns="37249" rtlCol="0" anchor="ctr"/>
          <a:lstStyle/>
          <a:p>
            <a:pPr algn="ctr"/>
            <a:r>
              <a:rPr lang="ru-RU" sz="1100" b="1" dirty="0">
                <a:solidFill>
                  <a:srgbClr val="FF0000"/>
                </a:solidFill>
                <a:latin typeface="PT Sans"/>
                <a:cs typeface="PT Sans"/>
              </a:rPr>
              <a:t>БАТОН, БУХАНКУ, БАРАНКУ ПЕКАРЬ ИСПЕК СПОЗАРАНКУ… стр.2</a:t>
            </a:r>
          </a:p>
        </p:txBody>
      </p:sp>
      <p:sp>
        <p:nvSpPr>
          <p:cNvPr id="11" name="Прямоугольник 10"/>
          <p:cNvSpPr>
            <a:spLocks/>
          </p:cNvSpPr>
          <p:nvPr/>
        </p:nvSpPr>
        <p:spPr>
          <a:xfrm>
            <a:off x="3137753" y="8596052"/>
            <a:ext cx="1852568" cy="187863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74497" tIns="37249" rIns="74497" bIns="37249" rtlCol="0" anchor="ctr"/>
          <a:lstStyle/>
          <a:p>
            <a:pPr algn="ctr"/>
            <a:r>
              <a:rPr lang="ru-RU" sz="1300" b="1" dirty="0">
                <a:solidFill>
                  <a:srgbClr val="FF0000"/>
                </a:solidFill>
                <a:latin typeface="PT Sans"/>
                <a:cs typeface="PT Sans"/>
              </a:rPr>
              <a:t>ПОЖАР ЛОКАЛИЗОВАН….. стр. 3</a:t>
            </a:r>
          </a:p>
        </p:txBody>
      </p:sp>
      <p:sp>
        <p:nvSpPr>
          <p:cNvPr id="14" name="Прямоугольник 13"/>
          <p:cNvSpPr>
            <a:spLocks/>
          </p:cNvSpPr>
          <p:nvPr/>
        </p:nvSpPr>
        <p:spPr>
          <a:xfrm>
            <a:off x="5607129" y="9285437"/>
            <a:ext cx="1740020" cy="119394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74497" tIns="37249" rIns="74497" bIns="37249" rtlCol="0" anchor="ctr"/>
          <a:lstStyle/>
          <a:p>
            <a:pPr algn="ctr"/>
            <a:r>
              <a:rPr lang="ru-RU" sz="1500" b="1" dirty="0">
                <a:solidFill>
                  <a:srgbClr val="FF0000"/>
                </a:solidFill>
                <a:latin typeface="PT Sans"/>
                <a:cs typeface="PT Sans"/>
              </a:rPr>
              <a:t>ПРИМЕТЫ ОТ МИТРИЧА… </a:t>
            </a:r>
          </a:p>
          <a:p>
            <a:pPr algn="ctr"/>
            <a:r>
              <a:rPr lang="ru-RU" sz="1500" b="1" dirty="0">
                <a:solidFill>
                  <a:srgbClr val="FF0000"/>
                </a:solidFill>
                <a:latin typeface="PT Sans"/>
                <a:cs typeface="PT Sans"/>
              </a:rPr>
              <a:t>стр. 5 </a:t>
            </a:r>
          </a:p>
        </p:txBody>
      </p:sp>
      <p:sp>
        <p:nvSpPr>
          <p:cNvPr id="15" name="Прямоугольник 14"/>
          <p:cNvSpPr>
            <a:spLocks/>
          </p:cNvSpPr>
          <p:nvPr/>
        </p:nvSpPr>
        <p:spPr>
          <a:xfrm>
            <a:off x="314119" y="2447142"/>
            <a:ext cx="7062847" cy="32617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lIns="74497" tIns="37249" rIns="74497" bIns="37249" rtlCol="0" anchor="ctr"/>
          <a:lstStyle/>
          <a:p>
            <a:pPr algn="ctr"/>
            <a:endParaRPr lang="ru-RU" dirty="0"/>
          </a:p>
        </p:txBody>
      </p:sp>
      <p:sp>
        <p:nvSpPr>
          <p:cNvPr id="16" name="Прямоугольник 15"/>
          <p:cNvSpPr>
            <a:spLocks/>
          </p:cNvSpPr>
          <p:nvPr/>
        </p:nvSpPr>
        <p:spPr>
          <a:xfrm>
            <a:off x="328550" y="5887276"/>
            <a:ext cx="2829081" cy="26131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lIns="74497" tIns="37249" rIns="74497" bIns="37249" rtlCol="0" anchor="ctr"/>
          <a:lstStyle/>
          <a:p>
            <a:pPr algn="ctr"/>
            <a:endParaRPr lang="ru-RU" dirty="0"/>
          </a:p>
        </p:txBody>
      </p:sp>
      <p:sp>
        <p:nvSpPr>
          <p:cNvPr id="17" name="Прямоугольник 16"/>
          <p:cNvSpPr>
            <a:spLocks/>
          </p:cNvSpPr>
          <p:nvPr/>
        </p:nvSpPr>
        <p:spPr>
          <a:xfrm>
            <a:off x="3386225" y="5874024"/>
            <a:ext cx="2108396" cy="262489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lIns="74497" tIns="37249" rIns="74497" bIns="37249" rtlCol="0" anchor="ctr"/>
          <a:lstStyle/>
          <a:p>
            <a:pPr algn="ctr"/>
            <a:endParaRPr lang="ru-RU" dirty="0"/>
          </a:p>
        </p:txBody>
      </p:sp>
      <p:sp>
        <p:nvSpPr>
          <p:cNvPr id="18" name="Прямоугольник 17"/>
          <p:cNvSpPr>
            <a:spLocks/>
          </p:cNvSpPr>
          <p:nvPr/>
        </p:nvSpPr>
        <p:spPr>
          <a:xfrm>
            <a:off x="330750" y="8596051"/>
            <a:ext cx="4659570" cy="188447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lIns="74497" tIns="37249" rIns="74497" bIns="37249" rtlCol="0" anchor="ctr"/>
          <a:lstStyle/>
          <a:p>
            <a:pPr algn="ctr"/>
            <a:endParaRPr lang="ru-RU" dirty="0"/>
          </a:p>
        </p:txBody>
      </p:sp>
      <p:cxnSp>
        <p:nvCxnSpPr>
          <p:cNvPr id="32" name="Прямая соединительная линия 31"/>
          <p:cNvCxnSpPr/>
          <p:nvPr/>
        </p:nvCxnSpPr>
        <p:spPr>
          <a:xfrm>
            <a:off x="308671" y="2224894"/>
            <a:ext cx="7045371" cy="0"/>
          </a:xfrm>
          <a:prstGeom prst="line">
            <a:avLst/>
          </a:prstGeom>
          <a:ln w="88900" cmpd="thickThin">
            <a:solidFill>
              <a:schemeClr val="tx1"/>
            </a:solidFill>
          </a:ln>
        </p:spPr>
        <p:style>
          <a:lnRef idx="2">
            <a:schemeClr val="accent1"/>
          </a:lnRef>
          <a:fillRef idx="0">
            <a:schemeClr val="accent1"/>
          </a:fillRef>
          <a:effectRef idx="1">
            <a:schemeClr val="accent1"/>
          </a:effectRef>
          <a:fontRef idx="minor">
            <a:schemeClr val="tx1"/>
          </a:fontRef>
        </p:style>
      </p:cxnSp>
      <p:pic>
        <p:nvPicPr>
          <p:cNvPr id="33" name="Изображение 5" descr="kidburg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9028" y="218032"/>
            <a:ext cx="1515014" cy="1766602"/>
          </a:xfrm>
          <a:prstGeom prst="rect">
            <a:avLst/>
          </a:prstGeom>
        </p:spPr>
      </p:pic>
      <p:sp>
        <p:nvSpPr>
          <p:cNvPr id="34" name="Прямоугольник 33"/>
          <p:cNvSpPr/>
          <p:nvPr/>
        </p:nvSpPr>
        <p:spPr>
          <a:xfrm>
            <a:off x="331303" y="218031"/>
            <a:ext cx="5612898" cy="871954"/>
          </a:xfrm>
          <a:prstGeom prst="rect">
            <a:avLst/>
          </a:prstGeom>
          <a:noFill/>
        </p:spPr>
        <p:txBody>
          <a:bodyPr wrap="square" lIns="74497" tIns="37249" rIns="74497" bIns="3724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200" b="1" spc="4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T Sans Narrow"/>
                <a:cs typeface="PT Sans Narrow"/>
              </a:rPr>
              <a:t>КИДБУРГ </a:t>
            </a:r>
            <a:r>
              <a:rPr lang="en-US" sz="5200" b="1" spc="4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T Sans Narrow"/>
                <a:cs typeface="PT Sans Narrow"/>
              </a:rPr>
              <a:t>News</a:t>
            </a:r>
          </a:p>
        </p:txBody>
      </p:sp>
      <p:sp>
        <p:nvSpPr>
          <p:cNvPr id="35" name="TextBox 34"/>
          <p:cNvSpPr txBox="1"/>
          <p:nvPr/>
        </p:nvSpPr>
        <p:spPr>
          <a:xfrm>
            <a:off x="212054" y="1448248"/>
            <a:ext cx="5584189" cy="306058"/>
          </a:xfrm>
          <a:prstGeom prst="rect">
            <a:avLst/>
          </a:prstGeom>
          <a:noFill/>
        </p:spPr>
        <p:txBody>
          <a:bodyPr wrap="square" lIns="74497" tIns="37249" rIns="74497" bIns="37249" rtlCol="0">
            <a:spAutoFit/>
          </a:bodyPr>
          <a:lstStyle/>
          <a:p>
            <a:pPr algn="ctr"/>
            <a:r>
              <a:rPr lang="ru-RU" sz="1500" b="1" dirty="0">
                <a:latin typeface="PT Sans Narrow"/>
                <a:cs typeface="PT Sans Narrow"/>
              </a:rPr>
              <a:t>  СПЕЦВЫПУСК </a:t>
            </a:r>
            <a:r>
              <a:rPr lang="ru-RU" sz="1500" b="1" dirty="0" smtClean="0">
                <a:latin typeface="PT Sans Narrow"/>
                <a:cs typeface="PT Sans Narrow"/>
              </a:rPr>
              <a:t> для  школы  </a:t>
            </a:r>
            <a:r>
              <a:rPr lang="ru-RU" sz="1500" b="1" dirty="0" smtClean="0">
                <a:latin typeface="PT Sans Narrow"/>
                <a:cs typeface="PT Sans Narrow"/>
              </a:rPr>
              <a:t>«РАДУГА»</a:t>
            </a:r>
            <a:r>
              <a:rPr lang="ru-RU" sz="1500" b="1" dirty="0" smtClean="0">
                <a:latin typeface="PT Sans Narrow"/>
                <a:cs typeface="PT Sans Narrow"/>
              </a:rPr>
              <a:t>  </a:t>
            </a:r>
            <a:r>
              <a:rPr lang="ru-RU" sz="1500" b="1" dirty="0" smtClean="0">
                <a:latin typeface="PT Sans Narrow"/>
                <a:cs typeface="PT Sans Narrow"/>
              </a:rPr>
              <a:t>3 </a:t>
            </a:r>
            <a:r>
              <a:rPr lang="ru-RU" sz="1500" b="1" dirty="0" smtClean="0">
                <a:latin typeface="PT Sans Narrow"/>
                <a:cs typeface="PT Sans Narrow"/>
              </a:rPr>
              <a:t>«Г» и 4 «Б» </a:t>
            </a:r>
            <a:r>
              <a:rPr lang="en-US" sz="1500" b="1" dirty="0" smtClean="0">
                <a:latin typeface="PT Sans Narrow"/>
                <a:cs typeface="PT Sans Narrow"/>
              </a:rPr>
              <a:t> </a:t>
            </a:r>
            <a:r>
              <a:rPr lang="ru-RU" sz="1500" b="1" dirty="0" smtClean="0">
                <a:latin typeface="PT Sans Narrow"/>
                <a:cs typeface="PT Sans Narrow"/>
              </a:rPr>
              <a:t>классов </a:t>
            </a:r>
            <a:endParaRPr lang="ru-RU" sz="2000" b="1" dirty="0">
              <a:latin typeface="PT Sans Narrow"/>
              <a:cs typeface="PT Sans Narrow"/>
            </a:endParaRPr>
          </a:p>
        </p:txBody>
      </p:sp>
      <p:sp>
        <p:nvSpPr>
          <p:cNvPr id="36" name="Дата 8"/>
          <p:cNvSpPr txBox="1">
            <a:spLocks/>
          </p:cNvSpPr>
          <p:nvPr/>
        </p:nvSpPr>
        <p:spPr>
          <a:xfrm>
            <a:off x="314119" y="1813463"/>
            <a:ext cx="5380060" cy="288750"/>
          </a:xfrm>
          <a:prstGeom prst="rect">
            <a:avLst/>
          </a:prstGeom>
        </p:spPr>
        <p:txBody>
          <a:bodyPr vert="horz" lIns="104284" tIns="52143" rIns="104284" bIns="52143" rtlCol="0" anchor="ctr"/>
          <a:lstStyle/>
          <a:p>
            <a:pPr algn="ctr">
              <a:defRPr/>
            </a:pPr>
            <a:r>
              <a:rPr lang="en-US" sz="1400" b="1" dirty="0" smtClean="0">
                <a:solidFill>
                  <a:schemeClr val="tx1">
                    <a:tint val="75000"/>
                  </a:schemeClr>
                </a:solidFill>
              </a:rPr>
              <a:t>1</a:t>
            </a:r>
            <a:r>
              <a:rPr lang="ru-RU" sz="1400" b="1" dirty="0" smtClean="0">
                <a:solidFill>
                  <a:schemeClr val="tx1">
                    <a:tint val="75000"/>
                  </a:schemeClr>
                </a:solidFill>
              </a:rPr>
              <a:t>4  </a:t>
            </a:r>
            <a:r>
              <a:rPr lang="ru-RU" sz="1400" b="1" dirty="0" smtClean="0">
                <a:solidFill>
                  <a:schemeClr val="tx1">
                    <a:tint val="75000"/>
                  </a:schemeClr>
                </a:solidFill>
              </a:rPr>
              <a:t>ОКТЯБРЯ  </a:t>
            </a:r>
            <a:r>
              <a:rPr lang="ru-RU" sz="1400" b="1" dirty="0">
                <a:solidFill>
                  <a:schemeClr val="tx1">
                    <a:tint val="75000"/>
                  </a:schemeClr>
                </a:solidFill>
              </a:rPr>
              <a:t>2013 г.</a:t>
            </a:r>
          </a:p>
        </p:txBody>
      </p:sp>
      <p:cxnSp>
        <p:nvCxnSpPr>
          <p:cNvPr id="37" name="Прямая соединительная линия 36"/>
          <p:cNvCxnSpPr/>
          <p:nvPr/>
        </p:nvCxnSpPr>
        <p:spPr>
          <a:xfrm>
            <a:off x="1893067" y="1218198"/>
            <a:ext cx="2594133" cy="0"/>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pic>
        <p:nvPicPr>
          <p:cNvPr id="1035" name="Picture 11" descr="C:\Users\user.KIDBURG\Desktop\фото взрослые\IMG_93641.JPG"/>
          <p:cNvPicPr>
            <a:picLocks noChangeAspect="1" noChangeArrowheads="1"/>
          </p:cNvPicPr>
          <p:nvPr/>
        </p:nvPicPr>
        <p:blipFill rotWithShape="1">
          <a:blip r:embed="rId3">
            <a:extLst>
              <a:ext uri="{28A0092B-C50C-407E-A947-70E740481C1C}">
                <a14:useLocalDpi xmlns:a14="http://schemas.microsoft.com/office/drawing/2010/main" val="0"/>
              </a:ext>
            </a:extLst>
          </a:blip>
          <a:srcRect l="10298" t="2671" r="13411"/>
          <a:stretch/>
        </p:blipFill>
        <p:spPr bwMode="auto">
          <a:xfrm>
            <a:off x="5667287" y="5887275"/>
            <a:ext cx="1659277" cy="33565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user.KIDBURG\Desktop\ВОЛОСОВО 14октября2013\IMG_4957.JPG"/>
          <p:cNvPicPr>
            <a:picLocks noChangeAspect="1" noChangeArrowheads="1"/>
          </p:cNvPicPr>
          <p:nvPr/>
        </p:nvPicPr>
        <p:blipFill rotWithShape="1">
          <a:blip r:embed="rId4">
            <a:extLst>
              <a:ext uri="{28A0092B-C50C-407E-A947-70E740481C1C}">
                <a14:useLocalDpi xmlns:a14="http://schemas.microsoft.com/office/drawing/2010/main" val="0"/>
              </a:ext>
            </a:extLst>
          </a:blip>
          <a:srcRect l="-16537" t="11972" r="2952" b="2723"/>
          <a:stretch/>
        </p:blipFill>
        <p:spPr bwMode="auto">
          <a:xfrm>
            <a:off x="-90385" y="5953828"/>
            <a:ext cx="3196078" cy="17216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user.KIDBURG\Desktop\ВОЛОСОВО 14октября2013\IMG_4962.JPG"/>
          <p:cNvPicPr>
            <a:picLocks noChangeAspect="1" noChangeArrowheads="1"/>
          </p:cNvPicPr>
          <p:nvPr/>
        </p:nvPicPr>
        <p:blipFill rotWithShape="1">
          <a:blip r:embed="rId5">
            <a:extLst>
              <a:ext uri="{28A0092B-C50C-407E-A947-70E740481C1C}">
                <a14:useLocalDpi xmlns:a14="http://schemas.microsoft.com/office/drawing/2010/main" val="0"/>
              </a:ext>
            </a:extLst>
          </a:blip>
          <a:srcRect t="10147"/>
          <a:stretch/>
        </p:blipFill>
        <p:spPr bwMode="auto">
          <a:xfrm>
            <a:off x="3492599" y="7146900"/>
            <a:ext cx="1947542" cy="1312448"/>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user.KIDBURG\Desktop\ВОЛОСОВО 14октября2013\IMG_4954.JPG"/>
          <p:cNvPicPr>
            <a:picLocks noChangeAspect="1" noChangeArrowheads="1"/>
          </p:cNvPicPr>
          <p:nvPr/>
        </p:nvPicPr>
        <p:blipFill rotWithShape="1">
          <a:blip r:embed="rId6">
            <a:extLst>
              <a:ext uri="{28A0092B-C50C-407E-A947-70E740481C1C}">
                <a14:useLocalDpi xmlns:a14="http://schemas.microsoft.com/office/drawing/2010/main" val="0"/>
              </a:ext>
            </a:extLst>
          </a:blip>
          <a:srcRect b="10428"/>
          <a:stretch/>
        </p:blipFill>
        <p:spPr bwMode="auto">
          <a:xfrm>
            <a:off x="348753" y="8596051"/>
            <a:ext cx="2796465" cy="187863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user.KIDBURG\Desktop\ВОЛОСОВО 14октября2013\IMG_4945.JPG"/>
          <p:cNvPicPr>
            <a:picLocks noChangeAspect="1" noChangeArrowheads="1"/>
          </p:cNvPicPr>
          <p:nvPr/>
        </p:nvPicPr>
        <p:blipFill rotWithShape="1">
          <a:blip r:embed="rId7">
            <a:extLst>
              <a:ext uri="{28A0092B-C50C-407E-A947-70E740481C1C}">
                <a14:useLocalDpi xmlns:a14="http://schemas.microsoft.com/office/drawing/2010/main" val="0"/>
              </a:ext>
            </a:extLst>
          </a:blip>
          <a:srcRect l="343" t="9284" r="-343" b="2347"/>
          <a:stretch/>
        </p:blipFill>
        <p:spPr bwMode="auto">
          <a:xfrm>
            <a:off x="348753" y="2461748"/>
            <a:ext cx="4899342" cy="3247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391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Прямая соединительная линия 12"/>
          <p:cNvCxnSpPr/>
          <p:nvPr/>
        </p:nvCxnSpPr>
        <p:spPr>
          <a:xfrm>
            <a:off x="207223" y="10333670"/>
            <a:ext cx="6866336" cy="0"/>
          </a:xfrm>
          <a:prstGeom prst="line">
            <a:avLst/>
          </a:prstGeom>
          <a:ln w="88900" cmpd="thickThi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94030" y="1236755"/>
            <a:ext cx="7173258" cy="383002"/>
          </a:xfrm>
          <a:prstGeom prst="rect">
            <a:avLst/>
          </a:prstGeom>
          <a:noFill/>
        </p:spPr>
        <p:txBody>
          <a:bodyPr wrap="square" lIns="74497" tIns="37249" rIns="74497" bIns="37249" rtlCol="0">
            <a:spAutoFit/>
          </a:bodyPr>
          <a:lstStyle/>
          <a:p>
            <a:pPr algn="ctr"/>
            <a:r>
              <a:rPr lang="ru-RU" sz="2000" b="1" dirty="0">
                <a:latin typeface="PT Sans"/>
                <a:cs typeface="PT Sans"/>
              </a:rPr>
              <a:t>ПОЧИТАЙ РОДИТЕЛЯ КАК УЧИТЕЛЯ</a:t>
            </a:r>
          </a:p>
        </p:txBody>
      </p:sp>
      <p:sp>
        <p:nvSpPr>
          <p:cNvPr id="17" name="Прямоугольник 16"/>
          <p:cNvSpPr/>
          <p:nvPr/>
        </p:nvSpPr>
        <p:spPr>
          <a:xfrm>
            <a:off x="4189896" y="1744459"/>
            <a:ext cx="3177392" cy="3593431"/>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74497" tIns="37249" rIns="74497" bIns="37249" rtlCol="0" anchor="ctr"/>
          <a:lstStyle/>
          <a:p>
            <a:pPr lvl="0" algn="ctr"/>
            <a:r>
              <a:rPr lang="ru-RU" sz="1500" dirty="0">
                <a:solidFill>
                  <a:prstClr val="black"/>
                </a:solidFill>
                <a:latin typeface="PT Sans"/>
                <a:cs typeface="PT Sans"/>
              </a:rPr>
              <a:t>По мнению </a:t>
            </a:r>
            <a:r>
              <a:rPr lang="ru-RU" sz="1500" dirty="0" smtClean="0">
                <a:solidFill>
                  <a:prstClr val="black"/>
                </a:solidFill>
                <a:latin typeface="PT Sans"/>
                <a:cs typeface="PT Sans"/>
              </a:rPr>
              <a:t>учителей баловство </a:t>
            </a:r>
            <a:r>
              <a:rPr lang="ru-RU" sz="1500" dirty="0">
                <a:solidFill>
                  <a:prstClr val="black"/>
                </a:solidFill>
                <a:latin typeface="PT Sans"/>
                <a:cs typeface="PT Sans"/>
              </a:rPr>
              <a:t>иногда может привести и к добру. Например, как нам </a:t>
            </a:r>
            <a:r>
              <a:rPr lang="ru-RU" sz="1500" dirty="0" smtClean="0">
                <a:solidFill>
                  <a:prstClr val="black"/>
                </a:solidFill>
                <a:latin typeface="PT Sans"/>
                <a:cs typeface="PT Sans"/>
              </a:rPr>
              <a:t>рассказали учителя школы </a:t>
            </a:r>
            <a:r>
              <a:rPr lang="ru-RU" sz="1500" dirty="0" smtClean="0">
                <a:solidFill>
                  <a:prstClr val="black"/>
                </a:solidFill>
                <a:latin typeface="PT Sans"/>
                <a:cs typeface="PT Sans"/>
              </a:rPr>
              <a:t>№126,  </a:t>
            </a:r>
            <a:r>
              <a:rPr lang="ru-RU" sz="1500" dirty="0" smtClean="0">
                <a:solidFill>
                  <a:prstClr val="black"/>
                </a:solidFill>
                <a:latin typeface="PT Sans"/>
                <a:cs typeface="PT Sans"/>
              </a:rPr>
              <a:t>однажды  ученик  на </a:t>
            </a:r>
            <a:r>
              <a:rPr lang="ru-RU" sz="1500" dirty="0">
                <a:solidFill>
                  <a:prstClr val="black"/>
                </a:solidFill>
                <a:latin typeface="PT Sans"/>
                <a:cs typeface="PT Sans"/>
              </a:rPr>
              <a:t>уроке решил пострелять из рогатки. Он свернул комочек бумаги из тетрадного листа и выстрелил не целясь, на лету «снаряд» сбил комара. А кто знает? Может этот комар хотел попить кровушки вашей любимой  </a:t>
            </a:r>
            <a:r>
              <a:rPr lang="ru-RU" sz="1500" dirty="0" smtClean="0">
                <a:solidFill>
                  <a:prstClr val="black"/>
                </a:solidFill>
                <a:latin typeface="PT Sans"/>
                <a:cs typeface="PT Sans"/>
              </a:rPr>
              <a:t>учительницы?...</a:t>
            </a:r>
            <a:endParaRPr lang="en-US" sz="1500" dirty="0">
              <a:solidFill>
                <a:prstClr val="black"/>
              </a:solidFill>
              <a:latin typeface="PT Sans"/>
              <a:cs typeface="PT Sans"/>
            </a:endParaRPr>
          </a:p>
        </p:txBody>
      </p:sp>
      <p:sp>
        <p:nvSpPr>
          <p:cNvPr id="20" name="TextBox 19"/>
          <p:cNvSpPr txBox="1"/>
          <p:nvPr/>
        </p:nvSpPr>
        <p:spPr>
          <a:xfrm>
            <a:off x="323238" y="5458060"/>
            <a:ext cx="6879527" cy="783112"/>
          </a:xfrm>
          <a:prstGeom prst="rect">
            <a:avLst/>
          </a:prstGeom>
          <a:noFill/>
        </p:spPr>
        <p:txBody>
          <a:bodyPr wrap="square" lIns="74497" tIns="37249" rIns="74497" bIns="37249" rtlCol="0">
            <a:spAutoFit/>
          </a:bodyPr>
          <a:lstStyle/>
          <a:p>
            <a:pPr algn="ctr"/>
            <a:r>
              <a:rPr lang="ru-RU" sz="2300" b="1" dirty="0">
                <a:solidFill>
                  <a:srgbClr val="000000"/>
                </a:solidFill>
                <a:latin typeface="PT Sans"/>
                <a:cs typeface="PT Sans"/>
              </a:rPr>
              <a:t>БАТОН, БУХАНКУ, БАРАНКУ ПЕКАРЬ ИСПЕК СПОЗАРАНКУ</a:t>
            </a:r>
            <a:endParaRPr lang="ru-RU" sz="2300" b="1" dirty="0">
              <a:latin typeface="PT Sans"/>
              <a:cs typeface="PT Sans"/>
            </a:endParaRPr>
          </a:p>
        </p:txBody>
      </p:sp>
      <p:cxnSp>
        <p:nvCxnSpPr>
          <p:cNvPr id="22" name="Прямая соединительная линия 21"/>
          <p:cNvCxnSpPr/>
          <p:nvPr/>
        </p:nvCxnSpPr>
        <p:spPr>
          <a:xfrm>
            <a:off x="204454" y="5458059"/>
            <a:ext cx="6869104" cy="0"/>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Прямоугольник 22"/>
          <p:cNvSpPr/>
          <p:nvPr/>
        </p:nvSpPr>
        <p:spPr>
          <a:xfrm>
            <a:off x="303844" y="6324238"/>
            <a:ext cx="3671779" cy="3802121"/>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74497" tIns="37249" rIns="74497" bIns="37249" rtlCol="0" anchor="ctr"/>
          <a:lstStyle/>
          <a:p>
            <a:pPr lvl="0" algn="ctr"/>
            <a:r>
              <a:rPr lang="ru-RU" sz="1700" dirty="0">
                <a:solidFill>
                  <a:prstClr val="black"/>
                </a:solidFill>
                <a:latin typeface="PT Sans"/>
                <a:cs typeface="PT Sans"/>
              </a:rPr>
              <a:t>«Хлеб всему голова»- гласит известная пословица, но с чем же тогда можно сравнить печенье? Мастера </a:t>
            </a:r>
            <a:r>
              <a:rPr lang="ru-RU" sz="1700" dirty="0" err="1">
                <a:solidFill>
                  <a:prstClr val="black"/>
                </a:solidFill>
                <a:latin typeface="PT Sans"/>
                <a:cs typeface="PT Sans"/>
              </a:rPr>
              <a:t>кидбуржской</a:t>
            </a:r>
            <a:r>
              <a:rPr lang="ru-RU" sz="1700" dirty="0">
                <a:solidFill>
                  <a:prstClr val="black"/>
                </a:solidFill>
                <a:latin typeface="PT Sans"/>
                <a:cs typeface="PT Sans"/>
              </a:rPr>
              <a:t> пекарни утверждают, что их шедевры- это «улыбка на лице кулинарного искусства». А как вам названия этих угощений: «Счастье в кунжуте», «Радость с маком», «Сдобное детство».</a:t>
            </a:r>
          </a:p>
          <a:p>
            <a:pPr lvl="0" algn="ctr"/>
            <a:r>
              <a:rPr lang="ru-RU" sz="1700" dirty="0">
                <a:solidFill>
                  <a:prstClr val="black"/>
                </a:solidFill>
                <a:latin typeface="PT Sans"/>
                <a:cs typeface="PT Sans"/>
              </a:rPr>
              <a:t>Все гости могут отведать райское угощение от мастеров кулинарного искусства!</a:t>
            </a:r>
            <a:endParaRPr lang="en-US" sz="1700" dirty="0">
              <a:solidFill>
                <a:prstClr val="black"/>
              </a:solidFill>
              <a:latin typeface="PT Sans"/>
              <a:cs typeface="PT Sans"/>
            </a:endParaRPr>
          </a:p>
        </p:txBody>
      </p:sp>
      <p:cxnSp>
        <p:nvCxnSpPr>
          <p:cNvPr id="32" name="Прямая соединительная линия 31"/>
          <p:cNvCxnSpPr/>
          <p:nvPr/>
        </p:nvCxnSpPr>
        <p:spPr>
          <a:xfrm>
            <a:off x="293432" y="1032432"/>
            <a:ext cx="6974400" cy="0"/>
          </a:xfrm>
          <a:prstGeom prst="line">
            <a:avLst/>
          </a:prstGeom>
          <a:ln w="88900" cmpd="thickThin">
            <a:solidFill>
              <a:schemeClr val="tx1"/>
            </a:solidFill>
          </a:ln>
        </p:spPr>
        <p:style>
          <a:lnRef idx="2">
            <a:schemeClr val="accent1"/>
          </a:lnRef>
          <a:fillRef idx="0">
            <a:schemeClr val="accent1"/>
          </a:fillRef>
          <a:effectRef idx="1">
            <a:schemeClr val="accent1"/>
          </a:effectRef>
          <a:fontRef idx="minor">
            <a:schemeClr val="tx1"/>
          </a:fontRef>
        </p:style>
      </p:cxnSp>
      <p:pic>
        <p:nvPicPr>
          <p:cNvPr id="33" name="Изображение 5" descr="kidburg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6018" y="68416"/>
            <a:ext cx="838037" cy="862042"/>
          </a:xfrm>
          <a:prstGeom prst="rect">
            <a:avLst/>
          </a:prstGeom>
        </p:spPr>
      </p:pic>
      <p:sp>
        <p:nvSpPr>
          <p:cNvPr id="34" name="Прямоугольник 33"/>
          <p:cNvSpPr/>
          <p:nvPr/>
        </p:nvSpPr>
        <p:spPr>
          <a:xfrm>
            <a:off x="4506191" y="152365"/>
            <a:ext cx="1834988" cy="383002"/>
          </a:xfrm>
          <a:prstGeom prst="rect">
            <a:avLst/>
          </a:prstGeom>
          <a:noFill/>
        </p:spPr>
        <p:txBody>
          <a:bodyPr wrap="square" lIns="74497" tIns="37249" rIns="74497" bIns="37249">
            <a:spAutoFit/>
          </a:bodyPr>
          <a:lstStyle/>
          <a:p>
            <a:pPr algn="r"/>
            <a:r>
              <a:rPr lang="ru-RU"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PT Sans Narrow"/>
                <a:cs typeface="PT Sans Narrow"/>
              </a:rPr>
              <a:t>КИДБУРГ</a:t>
            </a:r>
            <a:r>
              <a:rPr lang="en-US"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PT Sans Narrow"/>
                <a:cs typeface="PT Sans Narrow"/>
              </a:rPr>
              <a:t> NEWS</a:t>
            </a:r>
          </a:p>
        </p:txBody>
      </p:sp>
      <p:sp>
        <p:nvSpPr>
          <p:cNvPr id="5" name="TextBox 4"/>
          <p:cNvSpPr txBox="1"/>
          <p:nvPr/>
        </p:nvSpPr>
        <p:spPr>
          <a:xfrm>
            <a:off x="207223" y="4922392"/>
            <a:ext cx="3982673" cy="415498"/>
          </a:xfrm>
          <a:prstGeom prst="rect">
            <a:avLst/>
          </a:prstGeom>
          <a:noFill/>
        </p:spPr>
        <p:txBody>
          <a:bodyPr wrap="square" rtlCol="0">
            <a:spAutoFit/>
          </a:bodyPr>
          <a:lstStyle/>
          <a:p>
            <a:r>
              <a:rPr lang="ru-RU" dirty="0" smtClean="0"/>
              <a:t>     </a:t>
            </a:r>
          </a:p>
        </p:txBody>
      </p:sp>
      <p:sp>
        <p:nvSpPr>
          <p:cNvPr id="9" name="Заголовок 8"/>
          <p:cNvSpPr>
            <a:spLocks noGrp="1"/>
          </p:cNvSpPr>
          <p:nvPr>
            <p:ph type="title"/>
          </p:nvPr>
        </p:nvSpPr>
        <p:spPr>
          <a:xfrm>
            <a:off x="424561" y="4070810"/>
            <a:ext cx="3932921" cy="1782233"/>
          </a:xfrm>
        </p:spPr>
        <p:txBody>
          <a:bodyPr>
            <a:normAutofit/>
          </a:bodyPr>
          <a:lstStyle/>
          <a:p>
            <a:r>
              <a:rPr lang="ru-RU" sz="1800" dirty="0"/>
              <a:t>Наталья  </a:t>
            </a:r>
            <a:r>
              <a:rPr lang="ru-RU" sz="1800" dirty="0" smtClean="0"/>
              <a:t>Викторовна</a:t>
            </a:r>
            <a:br>
              <a:rPr lang="ru-RU" sz="1800" dirty="0" smtClean="0"/>
            </a:br>
            <a:r>
              <a:rPr lang="ru-RU" sz="1800" dirty="0" smtClean="0"/>
              <a:t>Елена Владимировна</a:t>
            </a:r>
            <a:r>
              <a:rPr lang="ru-RU" sz="1800" dirty="0" smtClean="0"/>
              <a:t/>
            </a:r>
            <a:br>
              <a:rPr lang="ru-RU" sz="1800" dirty="0" smtClean="0"/>
            </a:br>
            <a:endParaRPr lang="ru-RU" sz="1800" dirty="0"/>
          </a:p>
        </p:txBody>
      </p:sp>
      <p:pic>
        <p:nvPicPr>
          <p:cNvPr id="2052" name="Picture 4" descr="C:\Users\user.KIDBURG\Desktop\ВОЛОСОВО 14октября2013\IMG_49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09" y="1744459"/>
            <a:ext cx="3540648" cy="265548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user.KIDBURG\Desktop\ВОЛОСОВО 14октября2013\IMG_496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609063" y="6802567"/>
            <a:ext cx="3772943" cy="2829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803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4A39FCB0-FB8F-404D-8F86-1FF5D1C2D085}" type="datetime1">
              <a:rPr lang="ru-RU" smtClean="0"/>
              <a:pPr/>
              <a:t>14.10.2013</a:t>
            </a:fld>
            <a:endParaRPr lang="ru-RU"/>
          </a:p>
        </p:txBody>
      </p:sp>
      <p:cxnSp>
        <p:nvCxnSpPr>
          <p:cNvPr id="9" name="Прямая соединительная линия 8"/>
          <p:cNvCxnSpPr/>
          <p:nvPr/>
        </p:nvCxnSpPr>
        <p:spPr>
          <a:xfrm>
            <a:off x="451740" y="10405082"/>
            <a:ext cx="6909961" cy="0"/>
          </a:xfrm>
          <a:prstGeom prst="line">
            <a:avLst/>
          </a:prstGeom>
          <a:ln w="88900" cmpd="thickThi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908503" y="8183776"/>
            <a:ext cx="3211969" cy="383002"/>
          </a:xfrm>
          <a:prstGeom prst="rect">
            <a:avLst/>
          </a:prstGeom>
          <a:noFill/>
        </p:spPr>
        <p:txBody>
          <a:bodyPr wrap="square" lIns="74497" tIns="37249" rIns="74497" bIns="37249" rtlCol="0">
            <a:spAutoFit/>
          </a:bodyPr>
          <a:lstStyle/>
          <a:p>
            <a:r>
              <a:rPr lang="ru-RU" sz="2000" b="1" dirty="0">
                <a:latin typeface="PT Sans"/>
                <a:cs typeface="PT Sans"/>
              </a:rPr>
              <a:t>СЛОВО МАСТЕРА</a:t>
            </a:r>
          </a:p>
        </p:txBody>
      </p:sp>
      <p:sp>
        <p:nvSpPr>
          <p:cNvPr id="12" name="Прямоугольник 11"/>
          <p:cNvSpPr/>
          <p:nvPr/>
        </p:nvSpPr>
        <p:spPr>
          <a:xfrm>
            <a:off x="185186" y="1631023"/>
            <a:ext cx="3723040" cy="3946072"/>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74497" tIns="37249" rIns="74497" bIns="37249" rtlCol="0" anchor="ctr"/>
          <a:lstStyle/>
          <a:p>
            <a:pPr lvl="0" algn="ctr"/>
            <a:r>
              <a:rPr lang="ru-RU" sz="1600" dirty="0">
                <a:solidFill>
                  <a:prstClr val="black"/>
                </a:solidFill>
                <a:latin typeface="PT Sans"/>
                <a:cs typeface="PT Sans"/>
              </a:rPr>
              <a:t>За последние сутки произошла одна чрезвычайная ситуация. В 12-05 по </a:t>
            </a:r>
            <a:r>
              <a:rPr lang="ru-RU" sz="1600" dirty="0" err="1">
                <a:solidFill>
                  <a:prstClr val="black"/>
                </a:solidFill>
                <a:latin typeface="PT Sans"/>
                <a:cs typeface="PT Sans"/>
              </a:rPr>
              <a:t>кидбуржскому</a:t>
            </a:r>
            <a:r>
              <a:rPr lang="ru-RU" sz="1600" dirty="0">
                <a:solidFill>
                  <a:prstClr val="black"/>
                </a:solidFill>
                <a:latin typeface="PT Sans"/>
                <a:cs typeface="PT Sans"/>
              </a:rPr>
              <a:t> времени в парке на центральной площади на дерево забрался крокодил, который, не переставая, лил крокодильи слезы, чем создал угрозу затопления города. На место происшествия выехал отряд пожарных спасателей, который смог вовремя откачать крокодильи слезы, а опытные психологи из центра </a:t>
            </a:r>
            <a:r>
              <a:rPr lang="ru-RU" sz="1600" dirty="0" err="1">
                <a:solidFill>
                  <a:prstClr val="black"/>
                </a:solidFill>
                <a:latin typeface="PT Sans"/>
                <a:cs typeface="PT Sans"/>
              </a:rPr>
              <a:t>мчс</a:t>
            </a:r>
            <a:r>
              <a:rPr lang="ru-RU" sz="1600" dirty="0">
                <a:solidFill>
                  <a:prstClr val="black"/>
                </a:solidFill>
                <a:latin typeface="PT Sans"/>
                <a:cs typeface="PT Sans"/>
              </a:rPr>
              <a:t>       г. </a:t>
            </a:r>
            <a:r>
              <a:rPr lang="ru-RU" sz="1600" dirty="0" err="1">
                <a:solidFill>
                  <a:prstClr val="black"/>
                </a:solidFill>
                <a:latin typeface="PT Sans"/>
                <a:cs typeface="PT Sans"/>
              </a:rPr>
              <a:t>Кидбурга</a:t>
            </a:r>
            <a:r>
              <a:rPr lang="ru-RU" sz="1600" dirty="0">
                <a:solidFill>
                  <a:prstClr val="black"/>
                </a:solidFill>
                <a:latin typeface="PT Sans"/>
                <a:cs typeface="PT Sans"/>
              </a:rPr>
              <a:t> смогли успокоить крокодила и уговорить его спуститься с дерева.</a:t>
            </a:r>
            <a:endParaRPr lang="en-US" sz="1600" dirty="0">
              <a:solidFill>
                <a:prstClr val="black"/>
              </a:solidFill>
              <a:latin typeface="PT Sans"/>
              <a:cs typeface="PT Sans"/>
            </a:endParaRPr>
          </a:p>
        </p:txBody>
      </p:sp>
      <p:sp>
        <p:nvSpPr>
          <p:cNvPr id="13" name="Прямоугольник 12"/>
          <p:cNvSpPr/>
          <p:nvPr/>
        </p:nvSpPr>
        <p:spPr>
          <a:xfrm>
            <a:off x="4025555" y="4981903"/>
            <a:ext cx="3325644" cy="595192"/>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74497" tIns="37249" rIns="74497" bIns="37249" rtlCol="0" anchor="ctr"/>
          <a:lstStyle/>
          <a:p>
            <a:pPr algn="ctr"/>
            <a:r>
              <a:rPr lang="ru-RU" sz="2000" i="1" dirty="0">
                <a:solidFill>
                  <a:srgbClr val="FF0000"/>
                </a:solidFill>
                <a:latin typeface="PT Sans"/>
                <a:cs typeface="PT Sans"/>
              </a:rPr>
              <a:t>«Ни минуты покоя, ведь на счету человеческие жизни»</a:t>
            </a:r>
          </a:p>
        </p:txBody>
      </p:sp>
      <p:sp>
        <p:nvSpPr>
          <p:cNvPr id="15" name="Прямоугольник 14"/>
          <p:cNvSpPr/>
          <p:nvPr/>
        </p:nvSpPr>
        <p:spPr>
          <a:xfrm>
            <a:off x="3906720" y="5674240"/>
            <a:ext cx="3454981" cy="2509535"/>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74497" tIns="37249" rIns="74497" bIns="37249" rtlCol="0" anchor="ctr"/>
          <a:lstStyle/>
          <a:p>
            <a:pPr lvl="0" algn="ctr"/>
            <a:r>
              <a:rPr lang="ru-RU" sz="1300" dirty="0">
                <a:solidFill>
                  <a:prstClr val="black"/>
                </a:solidFill>
                <a:latin typeface="PT Sans"/>
                <a:cs typeface="PT Sans"/>
              </a:rPr>
              <a:t>Не легко приходится пожарным спасателям на тренировке: по ступеням вверх, по ступеням вниз, рукав раскатай, гидрант открой… словом, это работа для настоящих мужчин, хотя, бывают и исключения. Так, например, в отряд спасателей с сегодняшнего дня поступил на службу  крокодил, который за два часа до этого не хотел слезать с дерева…</a:t>
            </a:r>
          </a:p>
          <a:p>
            <a:pPr lvl="0" algn="ctr"/>
            <a:r>
              <a:rPr lang="ru-RU" sz="1300" dirty="0">
                <a:solidFill>
                  <a:prstClr val="black"/>
                </a:solidFill>
                <a:latin typeface="PT Sans"/>
                <a:cs typeface="PT Sans"/>
              </a:rPr>
              <a:t>Стоит его поднести к очагу возгорания и чем-нибудь расстроить, как огонь тут же заливают крокодильи слезы.</a:t>
            </a:r>
            <a:endParaRPr lang="en-US" sz="1300" dirty="0">
              <a:solidFill>
                <a:prstClr val="black"/>
              </a:solidFill>
              <a:latin typeface="PT Sans"/>
              <a:cs typeface="PT Sans"/>
            </a:endParaRPr>
          </a:p>
        </p:txBody>
      </p:sp>
      <p:sp>
        <p:nvSpPr>
          <p:cNvPr id="16" name="Прямоугольник 15"/>
          <p:cNvSpPr/>
          <p:nvPr/>
        </p:nvSpPr>
        <p:spPr>
          <a:xfrm>
            <a:off x="306690" y="8550130"/>
            <a:ext cx="3681721" cy="1454340"/>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74497" tIns="37249" rIns="74497" bIns="37249" rtlCol="0" anchor="ctr"/>
          <a:lstStyle/>
          <a:p>
            <a:pPr lvl="0" algn="ctr"/>
            <a:r>
              <a:rPr lang="ru-RU" sz="1500" dirty="0">
                <a:solidFill>
                  <a:prstClr val="black"/>
                </a:solidFill>
                <a:latin typeface="PT Sans"/>
                <a:cs typeface="PT Sans"/>
              </a:rPr>
              <a:t>Работа пожарного спасателя очень сложная и требует особой физической и психологической подготовки, ведь каждый раз, выезжая по тревоге, приходится рисковать жизнью…</a:t>
            </a:r>
            <a:endParaRPr lang="en-US" sz="1500" dirty="0">
              <a:solidFill>
                <a:prstClr val="black"/>
              </a:solidFill>
              <a:latin typeface="PT Sans"/>
              <a:cs typeface="PT Sans"/>
            </a:endParaRPr>
          </a:p>
        </p:txBody>
      </p:sp>
      <p:sp>
        <p:nvSpPr>
          <p:cNvPr id="18" name="TextBox 17"/>
          <p:cNvSpPr txBox="1"/>
          <p:nvPr/>
        </p:nvSpPr>
        <p:spPr>
          <a:xfrm>
            <a:off x="696259" y="1153726"/>
            <a:ext cx="6485364" cy="429169"/>
          </a:xfrm>
          <a:prstGeom prst="rect">
            <a:avLst/>
          </a:prstGeom>
          <a:noFill/>
        </p:spPr>
        <p:txBody>
          <a:bodyPr wrap="square" lIns="74497" tIns="37249" rIns="74497" bIns="37249" rtlCol="0">
            <a:spAutoFit/>
          </a:bodyPr>
          <a:lstStyle/>
          <a:p>
            <a:pPr algn="ctr"/>
            <a:r>
              <a:rPr lang="ru-RU" sz="2300" b="1" dirty="0">
                <a:latin typeface="PT Sans"/>
                <a:cs typeface="PT Sans"/>
              </a:rPr>
              <a:t>ЧРЕЗВЫЧАЙНЫЕ СИТУАЦИИ</a:t>
            </a:r>
          </a:p>
        </p:txBody>
      </p:sp>
      <p:cxnSp>
        <p:nvCxnSpPr>
          <p:cNvPr id="19" name="Прямая соединительная линия 18"/>
          <p:cNvCxnSpPr/>
          <p:nvPr/>
        </p:nvCxnSpPr>
        <p:spPr>
          <a:xfrm>
            <a:off x="207222" y="1032432"/>
            <a:ext cx="6974400" cy="0"/>
          </a:xfrm>
          <a:prstGeom prst="line">
            <a:avLst/>
          </a:prstGeom>
          <a:ln w="88900" cmpd="thickThin">
            <a:solidFill>
              <a:schemeClr val="tx1"/>
            </a:solidFill>
          </a:ln>
        </p:spPr>
        <p:style>
          <a:lnRef idx="2">
            <a:schemeClr val="accent1"/>
          </a:lnRef>
          <a:fillRef idx="0">
            <a:schemeClr val="accent1"/>
          </a:fillRef>
          <a:effectRef idx="1">
            <a:schemeClr val="accent1"/>
          </a:effectRef>
          <a:fontRef idx="minor">
            <a:schemeClr val="tx1"/>
          </a:fontRef>
        </p:style>
      </p:cxnSp>
      <p:pic>
        <p:nvPicPr>
          <p:cNvPr id="20" name="Изображение 5" descr="kidburg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6018" y="68416"/>
            <a:ext cx="838037" cy="862042"/>
          </a:xfrm>
          <a:prstGeom prst="rect">
            <a:avLst/>
          </a:prstGeom>
        </p:spPr>
      </p:pic>
      <p:sp>
        <p:nvSpPr>
          <p:cNvPr id="21" name="Прямоугольник 20"/>
          <p:cNvSpPr/>
          <p:nvPr/>
        </p:nvSpPr>
        <p:spPr>
          <a:xfrm>
            <a:off x="4506191" y="152365"/>
            <a:ext cx="1834988" cy="383002"/>
          </a:xfrm>
          <a:prstGeom prst="rect">
            <a:avLst/>
          </a:prstGeom>
          <a:noFill/>
        </p:spPr>
        <p:txBody>
          <a:bodyPr wrap="square" lIns="74497" tIns="37249" rIns="74497" bIns="37249">
            <a:spAutoFit/>
          </a:bodyPr>
          <a:lstStyle/>
          <a:p>
            <a:pPr algn="r"/>
            <a:r>
              <a:rPr lang="ru-RU"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PT Sans Narrow"/>
                <a:cs typeface="PT Sans Narrow"/>
              </a:rPr>
              <a:t>КИДБУРГ</a:t>
            </a:r>
            <a:r>
              <a:rPr lang="en-US"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PT Sans Narrow"/>
                <a:cs typeface="PT Sans Narrow"/>
              </a:rPr>
              <a:t> NEWS</a:t>
            </a:r>
          </a:p>
        </p:txBody>
      </p:sp>
      <p:pic>
        <p:nvPicPr>
          <p:cNvPr id="3078" name="Picture 6" descr="C:\Users\user.KIDBURG\Desktop\ВОЛОСОВО 14октября2013\IMG_49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788" y="5673671"/>
            <a:ext cx="32512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user.KIDBURG\Desktop\ВОЛОСОВО 14октября2013\IMG_4954.JPG"/>
          <p:cNvPicPr>
            <a:picLocks noChangeAspect="1" noChangeArrowheads="1"/>
          </p:cNvPicPr>
          <p:nvPr/>
        </p:nvPicPr>
        <p:blipFill rotWithShape="1">
          <a:blip r:embed="rId4">
            <a:extLst>
              <a:ext uri="{28A0092B-C50C-407E-A947-70E740481C1C}">
                <a14:useLocalDpi xmlns:a14="http://schemas.microsoft.com/office/drawing/2010/main" val="0"/>
              </a:ext>
            </a:extLst>
          </a:blip>
          <a:srcRect t="14707"/>
          <a:stretch/>
        </p:blipFill>
        <p:spPr bwMode="auto">
          <a:xfrm>
            <a:off x="4250903" y="8231709"/>
            <a:ext cx="2766613" cy="176979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user.KIDBURG\Desktop\ВОЛОСОВО 14октября2013\IMG_495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008610" y="2037423"/>
            <a:ext cx="32512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049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Прямая соединительная линия 12"/>
          <p:cNvCxnSpPr/>
          <p:nvPr/>
        </p:nvCxnSpPr>
        <p:spPr>
          <a:xfrm>
            <a:off x="207223" y="10333670"/>
            <a:ext cx="7106832" cy="0"/>
          </a:xfrm>
          <a:prstGeom prst="line">
            <a:avLst/>
          </a:prstGeom>
          <a:ln w="88900" cmpd="thickThi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304581" y="1121841"/>
            <a:ext cx="4298892" cy="383002"/>
          </a:xfrm>
          <a:prstGeom prst="rect">
            <a:avLst/>
          </a:prstGeom>
          <a:noFill/>
        </p:spPr>
        <p:txBody>
          <a:bodyPr wrap="none" lIns="74497" tIns="37249" rIns="74497" bIns="37249" rtlCol="0">
            <a:spAutoFit/>
          </a:bodyPr>
          <a:lstStyle/>
          <a:p>
            <a:r>
              <a:rPr lang="ru-RU" sz="2000" b="1" dirty="0">
                <a:latin typeface="PT Sans"/>
                <a:cs typeface="PT Sans"/>
              </a:rPr>
              <a:t>НАША СЛУЖБА И ОПАСНА И ТРУДНА</a:t>
            </a:r>
          </a:p>
        </p:txBody>
      </p:sp>
      <p:sp>
        <p:nvSpPr>
          <p:cNvPr id="17" name="Прямоугольник 16"/>
          <p:cNvSpPr/>
          <p:nvPr/>
        </p:nvSpPr>
        <p:spPr>
          <a:xfrm>
            <a:off x="238199" y="1505785"/>
            <a:ext cx="3740103" cy="2315859"/>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74497" tIns="37249" rIns="74497" bIns="37249" rtlCol="0" anchor="ctr"/>
          <a:lstStyle/>
          <a:p>
            <a:pPr lvl="0" algn="ctr"/>
            <a:r>
              <a:rPr lang="ru-RU" sz="1100" dirty="0">
                <a:solidFill>
                  <a:prstClr val="black"/>
                </a:solidFill>
                <a:latin typeface="PT Sans"/>
                <a:cs typeface="PT Sans"/>
              </a:rPr>
              <a:t>На счету полиции г.</a:t>
            </a:r>
            <a:r>
              <a:rPr lang="en-US" sz="1100" dirty="0">
                <a:solidFill>
                  <a:prstClr val="black"/>
                </a:solidFill>
                <a:latin typeface="PT Sans"/>
                <a:cs typeface="PT Sans"/>
              </a:rPr>
              <a:t> </a:t>
            </a:r>
            <a:r>
              <a:rPr lang="ru-RU" sz="1100" dirty="0" err="1">
                <a:solidFill>
                  <a:prstClr val="black"/>
                </a:solidFill>
                <a:latin typeface="PT Sans"/>
                <a:cs typeface="PT Sans"/>
              </a:rPr>
              <a:t>Кидбурга</a:t>
            </a:r>
            <a:r>
              <a:rPr lang="ru-RU" sz="1100" dirty="0">
                <a:solidFill>
                  <a:prstClr val="black"/>
                </a:solidFill>
                <a:latin typeface="PT Sans"/>
                <a:cs typeface="PT Sans"/>
              </a:rPr>
              <a:t> огромное количество раскрытых преступлений</a:t>
            </a:r>
            <a:r>
              <a:rPr lang="en-US" sz="1100" dirty="0">
                <a:solidFill>
                  <a:prstClr val="black"/>
                </a:solidFill>
                <a:latin typeface="PT Sans"/>
                <a:cs typeface="PT Sans"/>
              </a:rPr>
              <a:t>.</a:t>
            </a:r>
            <a:r>
              <a:rPr lang="ru-RU" sz="1100" dirty="0">
                <a:solidFill>
                  <a:prstClr val="black"/>
                </a:solidFill>
                <a:latin typeface="PT Sans"/>
                <a:cs typeface="PT Sans"/>
              </a:rPr>
              <a:t> С утра и до ночи трудятся доблестные сотрудники полиции, наводя порядок на улицах города. Но самым громким делом до сих пор считается задержание банды, которая пыталась в супермаркете за купленный товар расплатиться иностранной валютой, в частности рублями. Банда была обезврежена, и ее членам грозил реальный срок, но полицейские учли слезы раскаяния на лицах преступников, и отпустили арестантов «под честное слово».</a:t>
            </a:r>
          </a:p>
          <a:p>
            <a:pPr lvl="0" algn="ctr"/>
            <a:r>
              <a:rPr lang="ru-RU" sz="1100" dirty="0">
                <a:solidFill>
                  <a:prstClr val="black"/>
                </a:solidFill>
                <a:latin typeface="PT Sans"/>
                <a:cs typeface="PT Sans"/>
              </a:rPr>
              <a:t>«Кнут и пряник!»- любимый лозунг нашей полиции.</a:t>
            </a:r>
          </a:p>
          <a:p>
            <a:pPr lvl="0" algn="ctr"/>
            <a:r>
              <a:rPr lang="ru-RU" sz="1100" dirty="0">
                <a:solidFill>
                  <a:prstClr val="black"/>
                </a:solidFill>
                <a:latin typeface="PT Sans"/>
                <a:cs typeface="PT Sans"/>
              </a:rPr>
              <a:t>Молодцы! Так держать</a:t>
            </a:r>
            <a:endParaRPr lang="en-US" sz="1100" dirty="0">
              <a:solidFill>
                <a:prstClr val="black"/>
              </a:solidFill>
              <a:latin typeface="PT Sans"/>
              <a:cs typeface="PT Sans"/>
            </a:endParaRPr>
          </a:p>
        </p:txBody>
      </p:sp>
      <p:sp>
        <p:nvSpPr>
          <p:cNvPr id="18" name="Прямоугольник 17"/>
          <p:cNvSpPr/>
          <p:nvPr/>
        </p:nvSpPr>
        <p:spPr>
          <a:xfrm>
            <a:off x="216059" y="3971130"/>
            <a:ext cx="3762243" cy="597513"/>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74497" tIns="37249" rIns="74497" bIns="37249" rtlCol="0" anchor="ctr"/>
          <a:lstStyle/>
          <a:p>
            <a:pPr lvl="0" algn="ctr"/>
            <a:r>
              <a:rPr lang="ru-RU" sz="1100" i="1" dirty="0">
                <a:solidFill>
                  <a:srgbClr val="FF0000"/>
                </a:solidFill>
                <a:latin typeface="PT Sans"/>
                <a:cs typeface="PT Sans"/>
              </a:rPr>
              <a:t>«Мы хотим, чтобы в Кидбурге не нарушали порядок, а с преступниками у нас разговор короткий…»</a:t>
            </a:r>
          </a:p>
        </p:txBody>
      </p:sp>
      <p:sp>
        <p:nvSpPr>
          <p:cNvPr id="19" name="TextBox 18"/>
          <p:cNvSpPr txBox="1"/>
          <p:nvPr/>
        </p:nvSpPr>
        <p:spPr>
          <a:xfrm>
            <a:off x="186051" y="4827470"/>
            <a:ext cx="3516797" cy="321447"/>
          </a:xfrm>
          <a:prstGeom prst="rect">
            <a:avLst/>
          </a:prstGeom>
          <a:noFill/>
        </p:spPr>
        <p:txBody>
          <a:bodyPr wrap="square" lIns="74497" tIns="37249" rIns="74497" bIns="37249" rtlCol="0">
            <a:spAutoFit/>
          </a:bodyPr>
          <a:lstStyle/>
          <a:p>
            <a:pPr algn="ctr"/>
            <a:r>
              <a:rPr lang="ru-RU" sz="1600" b="1" dirty="0">
                <a:latin typeface="PT Sans"/>
                <a:cs typeface="PT Sans"/>
              </a:rPr>
              <a:t>ВОР ДОЛЖЕН СИДЕТЬ В ТЮРЬМЕ</a:t>
            </a:r>
          </a:p>
        </p:txBody>
      </p:sp>
      <p:cxnSp>
        <p:nvCxnSpPr>
          <p:cNvPr id="20" name="Прямая соединительная линия 19"/>
          <p:cNvCxnSpPr/>
          <p:nvPr/>
        </p:nvCxnSpPr>
        <p:spPr>
          <a:xfrm flipV="1">
            <a:off x="204454" y="4636823"/>
            <a:ext cx="4168485" cy="8646"/>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Прямоугольник 21"/>
          <p:cNvSpPr/>
          <p:nvPr/>
        </p:nvSpPr>
        <p:spPr>
          <a:xfrm>
            <a:off x="4043260" y="4845141"/>
            <a:ext cx="3329927" cy="2799607"/>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74497" tIns="37249" rIns="74497" bIns="37249" rtlCol="0" anchor="ctr"/>
          <a:lstStyle/>
          <a:p>
            <a:pPr lvl="0" algn="ctr"/>
            <a:r>
              <a:rPr lang="ru-RU" sz="1100" dirty="0">
                <a:solidFill>
                  <a:prstClr val="black"/>
                </a:solidFill>
                <a:latin typeface="PT Sans"/>
                <a:cs typeface="PT Sans"/>
              </a:rPr>
              <a:t>Неслыханная наглость! Сегодня у дворника </a:t>
            </a:r>
            <a:r>
              <a:rPr lang="ru-RU" sz="1100" dirty="0" err="1">
                <a:solidFill>
                  <a:prstClr val="black"/>
                </a:solidFill>
                <a:latin typeface="PT Sans"/>
                <a:cs typeface="PT Sans"/>
              </a:rPr>
              <a:t>Митрича</a:t>
            </a:r>
            <a:r>
              <a:rPr lang="ru-RU" sz="1100" dirty="0">
                <a:solidFill>
                  <a:prstClr val="black"/>
                </a:solidFill>
                <a:latin typeface="PT Sans"/>
                <a:cs typeface="PT Sans"/>
              </a:rPr>
              <a:t> украли метлу. Это было бы обычным делом для нашей отважной полиции, но есть одно «НО». Метла - это самое дорогое, что есть у дворника </a:t>
            </a:r>
            <a:r>
              <a:rPr lang="ru-RU" sz="1100" dirty="0" err="1">
                <a:solidFill>
                  <a:prstClr val="black"/>
                </a:solidFill>
                <a:latin typeface="PT Sans"/>
                <a:cs typeface="PT Sans"/>
              </a:rPr>
              <a:t>Митрича</a:t>
            </a:r>
            <a:r>
              <a:rPr lang="ru-RU" sz="1100" dirty="0">
                <a:solidFill>
                  <a:prstClr val="black"/>
                </a:solidFill>
                <a:latin typeface="PT Sans"/>
                <a:cs typeface="PT Sans"/>
              </a:rPr>
              <a:t>. Сердца </a:t>
            </a:r>
            <a:r>
              <a:rPr lang="ru-RU" sz="1100" dirty="0" err="1">
                <a:solidFill>
                  <a:prstClr val="black"/>
                </a:solidFill>
                <a:latin typeface="PT Sans"/>
                <a:cs typeface="PT Sans"/>
              </a:rPr>
              <a:t>кидбуржан</a:t>
            </a:r>
            <a:r>
              <a:rPr lang="ru-RU" sz="1100" dirty="0">
                <a:solidFill>
                  <a:prstClr val="black"/>
                </a:solidFill>
                <a:latin typeface="PT Sans"/>
                <a:cs typeface="PT Sans"/>
              </a:rPr>
              <a:t> рыдали в унисон от таких печальных новостей. На поиски преступника был отправлен отряд особого назначения, дело взял под свой контроль губернатор </a:t>
            </a:r>
            <a:r>
              <a:rPr lang="ru-RU" sz="1100" dirty="0" err="1">
                <a:solidFill>
                  <a:prstClr val="black"/>
                </a:solidFill>
                <a:latin typeface="PT Sans"/>
                <a:cs typeface="PT Sans"/>
              </a:rPr>
              <a:t>КидБурга</a:t>
            </a:r>
            <a:r>
              <a:rPr lang="ru-RU" sz="1100" dirty="0">
                <a:solidFill>
                  <a:prstClr val="black"/>
                </a:solidFill>
                <a:latin typeface="PT Sans"/>
                <a:cs typeface="PT Sans"/>
              </a:rPr>
              <a:t>, он же дворник по совместительству, </a:t>
            </a:r>
            <a:r>
              <a:rPr lang="ru-RU" sz="1100" dirty="0" err="1">
                <a:solidFill>
                  <a:prstClr val="black"/>
                </a:solidFill>
                <a:latin typeface="PT Sans"/>
                <a:cs typeface="PT Sans"/>
              </a:rPr>
              <a:t>Митрич</a:t>
            </a:r>
            <a:r>
              <a:rPr lang="ru-RU" sz="1100" dirty="0">
                <a:solidFill>
                  <a:prstClr val="black"/>
                </a:solidFill>
                <a:latin typeface="PT Sans"/>
                <a:cs typeface="PT Sans"/>
              </a:rPr>
              <a:t>. Благодаря слаженной работе полиции и бдительных горожан преступник был пойман. Им оказался уроженец города </a:t>
            </a:r>
            <a:r>
              <a:rPr lang="ru-RU" sz="1100" dirty="0" err="1">
                <a:solidFill>
                  <a:prstClr val="black"/>
                </a:solidFill>
                <a:latin typeface="PT Sans"/>
                <a:cs typeface="PT Sans"/>
              </a:rPr>
              <a:t>КидБурга</a:t>
            </a:r>
            <a:r>
              <a:rPr lang="ru-RU" sz="1100" dirty="0">
                <a:solidFill>
                  <a:prstClr val="black"/>
                </a:solidFill>
                <a:latin typeface="PT Sans"/>
                <a:cs typeface="PT Sans"/>
              </a:rPr>
              <a:t> Василий Метелкин. Мотивом послужила давняя обида, ведь с детства в школе его обзывали «метлой». Правосудие свершилось, вор сидит в тюрьме. Помните, обзываться нехорошо!</a:t>
            </a:r>
            <a:endParaRPr lang="en-US" sz="1100" dirty="0">
              <a:solidFill>
                <a:prstClr val="black"/>
              </a:solidFill>
              <a:latin typeface="PT Sans"/>
              <a:cs typeface="PT Sans"/>
            </a:endParaRPr>
          </a:p>
        </p:txBody>
      </p:sp>
      <p:sp>
        <p:nvSpPr>
          <p:cNvPr id="23" name="TextBox 22"/>
          <p:cNvSpPr txBox="1"/>
          <p:nvPr/>
        </p:nvSpPr>
        <p:spPr>
          <a:xfrm>
            <a:off x="-1042211" y="8138305"/>
            <a:ext cx="6147148" cy="429169"/>
          </a:xfrm>
          <a:prstGeom prst="rect">
            <a:avLst/>
          </a:prstGeom>
          <a:noFill/>
        </p:spPr>
        <p:txBody>
          <a:bodyPr wrap="square" lIns="74497" tIns="37249" rIns="74497" bIns="37249" rtlCol="0">
            <a:spAutoFit/>
          </a:bodyPr>
          <a:lstStyle/>
          <a:p>
            <a:pPr algn="ctr"/>
            <a:r>
              <a:rPr lang="ru-RU" sz="2300" b="1" dirty="0">
                <a:latin typeface="PT Sans"/>
                <a:cs typeface="PT Sans"/>
              </a:rPr>
              <a:t>ВНИМАНИЕ!!! РОЗЫСК!!!</a:t>
            </a:r>
          </a:p>
        </p:txBody>
      </p:sp>
      <p:sp>
        <p:nvSpPr>
          <p:cNvPr id="26" name="Прямоугольник 25"/>
          <p:cNvSpPr/>
          <p:nvPr/>
        </p:nvSpPr>
        <p:spPr>
          <a:xfrm>
            <a:off x="250748" y="8620384"/>
            <a:ext cx="3792512" cy="1583227"/>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74497" tIns="37249" rIns="74497" bIns="37249" rtlCol="0" anchor="ctr"/>
          <a:lstStyle/>
          <a:p>
            <a:pPr lvl="0" algn="ctr"/>
            <a:r>
              <a:rPr lang="ru-RU" sz="1100" dirty="0">
                <a:solidFill>
                  <a:prstClr val="black"/>
                </a:solidFill>
                <a:latin typeface="PT Sans"/>
                <a:cs typeface="PT Sans"/>
              </a:rPr>
              <a:t>Разыскивается злостный нарушитель порядка в </a:t>
            </a:r>
            <a:r>
              <a:rPr lang="ru-RU" sz="1100" dirty="0" err="1">
                <a:solidFill>
                  <a:prstClr val="black"/>
                </a:solidFill>
                <a:latin typeface="PT Sans"/>
                <a:cs typeface="PT Sans"/>
              </a:rPr>
              <a:t>КидБурге</a:t>
            </a:r>
            <a:r>
              <a:rPr lang="ru-RU" sz="1100" dirty="0">
                <a:solidFill>
                  <a:prstClr val="black"/>
                </a:solidFill>
                <a:latin typeface="PT Sans"/>
                <a:cs typeface="PT Sans"/>
              </a:rPr>
              <a:t>.</a:t>
            </a:r>
          </a:p>
          <a:p>
            <a:pPr lvl="0" algn="ctr"/>
            <a:r>
              <a:rPr lang="ru-RU" sz="1100" dirty="0">
                <a:solidFill>
                  <a:prstClr val="black"/>
                </a:solidFill>
                <a:latin typeface="PT Sans"/>
                <a:cs typeface="PT Sans"/>
              </a:rPr>
              <a:t>Особые приметы: хромает на левую ногу.</a:t>
            </a:r>
          </a:p>
          <a:p>
            <a:pPr lvl="0" algn="ctr"/>
            <a:r>
              <a:rPr lang="ru-RU" sz="1100" dirty="0">
                <a:solidFill>
                  <a:prstClr val="black"/>
                </a:solidFill>
                <a:latin typeface="PT Sans"/>
                <a:cs typeface="PT Sans"/>
              </a:rPr>
              <a:t>Разыскиваемый легко входит в доверие, завладевает крупными суммами, использует поддельные документы.</a:t>
            </a:r>
          </a:p>
          <a:p>
            <a:pPr lvl="0" algn="ctr"/>
            <a:r>
              <a:rPr lang="ru-RU" sz="1100" dirty="0">
                <a:solidFill>
                  <a:prstClr val="black"/>
                </a:solidFill>
                <a:latin typeface="PT Sans"/>
                <a:cs typeface="PT Sans"/>
              </a:rPr>
              <a:t>Всем, кому что-либо известно о местонахождении преступника, просьба сообщить в полицейский участок по адресу: </a:t>
            </a:r>
            <a:r>
              <a:rPr lang="ru-RU" sz="1100" dirty="0" err="1">
                <a:solidFill>
                  <a:prstClr val="black"/>
                </a:solidFill>
                <a:latin typeface="PT Sans"/>
                <a:cs typeface="PT Sans"/>
              </a:rPr>
              <a:t>г.КидБург</a:t>
            </a:r>
            <a:r>
              <a:rPr lang="ru-RU" sz="1100" dirty="0">
                <a:solidFill>
                  <a:prstClr val="black"/>
                </a:solidFill>
                <a:latin typeface="PT Sans"/>
                <a:cs typeface="PT Sans"/>
              </a:rPr>
              <a:t>, ул.Приключений, д.1 </a:t>
            </a:r>
            <a:endParaRPr lang="en-US" sz="1100" dirty="0">
              <a:solidFill>
                <a:prstClr val="black"/>
              </a:solidFill>
              <a:latin typeface="PT Sans"/>
              <a:cs typeface="PT Sans"/>
            </a:endParaRPr>
          </a:p>
        </p:txBody>
      </p:sp>
      <p:cxnSp>
        <p:nvCxnSpPr>
          <p:cNvPr id="37" name="Прямая соединительная линия 36"/>
          <p:cNvCxnSpPr/>
          <p:nvPr/>
        </p:nvCxnSpPr>
        <p:spPr>
          <a:xfrm>
            <a:off x="207222" y="1032432"/>
            <a:ext cx="6974400" cy="0"/>
          </a:xfrm>
          <a:prstGeom prst="line">
            <a:avLst/>
          </a:prstGeom>
          <a:ln w="88900" cmpd="thickThin">
            <a:solidFill>
              <a:schemeClr val="tx1"/>
            </a:solidFill>
          </a:ln>
        </p:spPr>
        <p:style>
          <a:lnRef idx="2">
            <a:schemeClr val="accent1"/>
          </a:lnRef>
          <a:fillRef idx="0">
            <a:schemeClr val="accent1"/>
          </a:fillRef>
          <a:effectRef idx="1">
            <a:schemeClr val="accent1"/>
          </a:effectRef>
          <a:fontRef idx="minor">
            <a:schemeClr val="tx1"/>
          </a:fontRef>
        </p:style>
      </p:cxnSp>
      <p:pic>
        <p:nvPicPr>
          <p:cNvPr id="38" name="Изображение 5" descr="kidburg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6018" y="68416"/>
            <a:ext cx="838037" cy="862042"/>
          </a:xfrm>
          <a:prstGeom prst="rect">
            <a:avLst/>
          </a:prstGeom>
        </p:spPr>
      </p:pic>
      <p:sp>
        <p:nvSpPr>
          <p:cNvPr id="39" name="Прямоугольник 38"/>
          <p:cNvSpPr/>
          <p:nvPr/>
        </p:nvSpPr>
        <p:spPr>
          <a:xfrm>
            <a:off x="4506191" y="152365"/>
            <a:ext cx="1834988" cy="383002"/>
          </a:xfrm>
          <a:prstGeom prst="rect">
            <a:avLst/>
          </a:prstGeom>
          <a:noFill/>
        </p:spPr>
        <p:txBody>
          <a:bodyPr wrap="square" lIns="74497" tIns="37249" rIns="74497" bIns="37249">
            <a:spAutoFit/>
          </a:bodyPr>
          <a:lstStyle/>
          <a:p>
            <a:pPr algn="r"/>
            <a:r>
              <a:rPr lang="ru-RU"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PT Sans Narrow"/>
                <a:cs typeface="PT Sans Narrow"/>
              </a:rPr>
              <a:t>КИДБУРГ</a:t>
            </a:r>
            <a:r>
              <a:rPr lang="en-US"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PT Sans Narrow"/>
                <a:cs typeface="PT Sans Narrow"/>
              </a:rPr>
              <a:t> NEWS</a:t>
            </a:r>
          </a:p>
        </p:txBody>
      </p:sp>
      <p:pic>
        <p:nvPicPr>
          <p:cNvPr id="4101" name="Picture 5" descr="C:\Users\user.KIDBURG\Desktop\ВОЛОСОВО 14октября2013\IMG_49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966539" y="1911243"/>
            <a:ext cx="32512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user.KIDBURG\Desktop\ВОЛОСОВО 14октября2013\IMG_495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72201" y="5491979"/>
            <a:ext cx="2744495" cy="2058371"/>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user.KIDBURG\Desktop\ВОЛОСОВО 14октября2013\IMG_495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0660" y="8016242"/>
            <a:ext cx="2712527" cy="2034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361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4A39FCB0-FB8F-404D-8F86-1FF5D1C2D085}" type="datetime1">
              <a:rPr lang="ru-RU" smtClean="0"/>
              <a:pPr/>
              <a:t>14.10.2013</a:t>
            </a:fld>
            <a:endParaRPr lang="ru-RU"/>
          </a:p>
        </p:txBody>
      </p:sp>
      <p:cxnSp>
        <p:nvCxnSpPr>
          <p:cNvPr id="5" name="Прямая соединительная линия 4"/>
          <p:cNvCxnSpPr/>
          <p:nvPr/>
        </p:nvCxnSpPr>
        <p:spPr>
          <a:xfrm>
            <a:off x="493501" y="10333670"/>
            <a:ext cx="6878356" cy="0"/>
          </a:xfrm>
          <a:prstGeom prst="line">
            <a:avLst/>
          </a:prstGeom>
          <a:ln w="88900" cmpd="thickThi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20960" y="1170018"/>
            <a:ext cx="4245224" cy="383002"/>
          </a:xfrm>
          <a:prstGeom prst="rect">
            <a:avLst/>
          </a:prstGeom>
          <a:noFill/>
        </p:spPr>
        <p:txBody>
          <a:bodyPr wrap="none" lIns="74497" tIns="37249" rIns="74497" bIns="37249" rtlCol="0">
            <a:spAutoFit/>
          </a:bodyPr>
          <a:lstStyle/>
          <a:p>
            <a:r>
              <a:rPr lang="ru-RU" sz="2000" b="1" dirty="0">
                <a:latin typeface="PT Sans"/>
                <a:cs typeface="PT Sans"/>
              </a:rPr>
              <a:t>ПРИМЕТЫ ОТ ДВОРНИКА МИТРИЧА</a:t>
            </a:r>
          </a:p>
        </p:txBody>
      </p:sp>
      <p:sp>
        <p:nvSpPr>
          <p:cNvPr id="8" name="Прямоугольник 7"/>
          <p:cNvSpPr/>
          <p:nvPr/>
        </p:nvSpPr>
        <p:spPr>
          <a:xfrm>
            <a:off x="1966284" y="1553019"/>
            <a:ext cx="5090895" cy="1513218"/>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74497" tIns="37249" rIns="74497" bIns="37249" rtlCol="0" anchor="ctr"/>
          <a:lstStyle/>
          <a:p>
            <a:pPr lvl="0" algn="ctr"/>
            <a:endParaRPr lang="ru-RU" sz="1300" b="1" dirty="0">
              <a:solidFill>
                <a:prstClr val="black"/>
              </a:solidFill>
              <a:latin typeface="PT Sans"/>
              <a:cs typeface="PT Sans"/>
            </a:endParaRPr>
          </a:p>
          <a:p>
            <a:pPr lvl="0" algn="ctr"/>
            <a:endParaRPr lang="ru-RU" sz="1300" b="1" dirty="0">
              <a:solidFill>
                <a:prstClr val="black"/>
              </a:solidFill>
              <a:latin typeface="PT Sans"/>
              <a:cs typeface="PT Sans"/>
            </a:endParaRPr>
          </a:p>
          <a:p>
            <a:pPr lvl="0" algn="ctr"/>
            <a:r>
              <a:rPr lang="ru-RU" sz="1300" b="1" dirty="0">
                <a:solidFill>
                  <a:prstClr val="black"/>
                </a:solidFill>
                <a:latin typeface="PT Sans"/>
                <a:cs typeface="PT Sans"/>
              </a:rPr>
              <a:t>Встретив дворника с метлой, поклонись ему трижды - и удача будет сопутствовать тебе</a:t>
            </a:r>
            <a:r>
              <a:rPr lang="en-US" sz="1300" b="1" dirty="0">
                <a:solidFill>
                  <a:prstClr val="black"/>
                </a:solidFill>
                <a:latin typeface="PT Sans"/>
                <a:cs typeface="PT Sans"/>
              </a:rPr>
              <a:t>.</a:t>
            </a:r>
            <a:endParaRPr lang="ru-RU" sz="1300" b="1" dirty="0">
              <a:solidFill>
                <a:prstClr val="black"/>
              </a:solidFill>
              <a:latin typeface="PT Sans"/>
              <a:cs typeface="PT Sans"/>
            </a:endParaRPr>
          </a:p>
          <a:p>
            <a:pPr lvl="0" algn="ctr"/>
            <a:endParaRPr lang="ru-RU" sz="1300" b="1" dirty="0">
              <a:solidFill>
                <a:prstClr val="black"/>
              </a:solidFill>
              <a:latin typeface="PT Sans"/>
              <a:cs typeface="PT Sans"/>
            </a:endParaRPr>
          </a:p>
          <a:p>
            <a:pPr lvl="0" algn="ctr"/>
            <a:r>
              <a:rPr lang="ru-RU" sz="1300" b="1" dirty="0">
                <a:solidFill>
                  <a:prstClr val="black"/>
                </a:solidFill>
                <a:latin typeface="PT Sans"/>
                <a:cs typeface="PT Sans"/>
              </a:rPr>
              <a:t>Если, угостив дворника печеньем, вы заметили на его лице улыбку – это к хорошим оценкам.</a:t>
            </a:r>
          </a:p>
          <a:p>
            <a:pPr lvl="0" algn="ctr"/>
            <a:endParaRPr lang="ru-RU" sz="1300" b="1" dirty="0">
              <a:solidFill>
                <a:prstClr val="black"/>
              </a:solidFill>
              <a:latin typeface="PT Sans"/>
              <a:cs typeface="PT Sans"/>
            </a:endParaRPr>
          </a:p>
          <a:p>
            <a:pPr lvl="0" algn="ctr"/>
            <a:r>
              <a:rPr lang="ru-RU" sz="1300" b="1" i="1" dirty="0">
                <a:solidFill>
                  <a:prstClr val="black"/>
                </a:solidFill>
                <a:latin typeface="PT Sans"/>
                <a:cs typeface="PT Sans"/>
              </a:rPr>
              <a:t>                                               Дворник Митрич</a:t>
            </a:r>
          </a:p>
          <a:p>
            <a:pPr lvl="0" algn="ctr"/>
            <a:endParaRPr lang="en-US" sz="1300" b="1" dirty="0">
              <a:solidFill>
                <a:prstClr val="black"/>
              </a:solidFill>
              <a:latin typeface="PT Sans"/>
              <a:cs typeface="PT Sans"/>
            </a:endParaRPr>
          </a:p>
        </p:txBody>
      </p:sp>
      <p:sp>
        <p:nvSpPr>
          <p:cNvPr id="9" name="Прямоугольник 8"/>
          <p:cNvSpPr/>
          <p:nvPr/>
        </p:nvSpPr>
        <p:spPr>
          <a:xfrm>
            <a:off x="1966284" y="3160523"/>
            <a:ext cx="2344782" cy="892862"/>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74497" tIns="37249" rIns="74497" bIns="37249" rtlCol="0" anchor="ctr"/>
          <a:lstStyle/>
          <a:p>
            <a:pPr lvl="0" algn="ctr"/>
            <a:r>
              <a:rPr lang="ru-RU" sz="1500" i="1" dirty="0">
                <a:solidFill>
                  <a:srgbClr val="FF0000"/>
                </a:solidFill>
                <a:latin typeface="PT Sans"/>
                <a:cs typeface="PT Sans"/>
              </a:rPr>
              <a:t>«Чисто не там где метут, а там, где не сорят!»</a:t>
            </a:r>
          </a:p>
        </p:txBody>
      </p:sp>
      <p:sp>
        <p:nvSpPr>
          <p:cNvPr id="10" name="Прямоугольник 9"/>
          <p:cNvSpPr/>
          <p:nvPr/>
        </p:nvSpPr>
        <p:spPr>
          <a:xfrm>
            <a:off x="180610" y="4198582"/>
            <a:ext cx="4130455" cy="2118855"/>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74497" tIns="37249" rIns="74497" bIns="37249" rtlCol="0" anchor="ctr"/>
          <a:lstStyle/>
          <a:p>
            <a:pPr lvl="0" algn="ctr"/>
            <a:r>
              <a:rPr lang="ru-RU" sz="1300" b="1" dirty="0">
                <a:solidFill>
                  <a:prstClr val="black"/>
                </a:solidFill>
                <a:latin typeface="PT Sans"/>
                <a:cs typeface="PT Sans"/>
              </a:rPr>
              <a:t>Считается, что работа дворника- самая малооплачиваемая профессия в мире. Сотрудники эко-службы </a:t>
            </a:r>
            <a:r>
              <a:rPr lang="ru-RU" sz="1300" b="1" dirty="0" err="1">
                <a:solidFill>
                  <a:prstClr val="black"/>
                </a:solidFill>
                <a:latin typeface="PT Sans"/>
                <a:cs typeface="PT Sans"/>
              </a:rPr>
              <a:t>г.Кидбурга</a:t>
            </a:r>
            <a:r>
              <a:rPr lang="ru-RU" sz="1300" b="1" dirty="0">
                <a:solidFill>
                  <a:prstClr val="black"/>
                </a:solidFill>
                <a:latin typeface="PT Sans"/>
                <a:cs typeface="PT Sans"/>
              </a:rPr>
              <a:t> опровергают это заявление, ведь не зря днем и ночью горожане стоят в очередь, лишь бы устроиться на работу дворником. Да что там говорить! Даже губернатор </a:t>
            </a:r>
            <a:r>
              <a:rPr lang="ru-RU" sz="1300" b="1" dirty="0" err="1">
                <a:solidFill>
                  <a:prstClr val="black"/>
                </a:solidFill>
                <a:latin typeface="PT Sans"/>
                <a:cs typeface="PT Sans"/>
              </a:rPr>
              <a:t>КидБурга</a:t>
            </a:r>
            <a:r>
              <a:rPr lang="ru-RU" sz="1300" b="1" dirty="0">
                <a:solidFill>
                  <a:prstClr val="black"/>
                </a:solidFill>
                <a:latin typeface="PT Sans"/>
                <a:cs typeface="PT Sans"/>
              </a:rPr>
              <a:t> подрабатывает в эко-службе.</a:t>
            </a:r>
            <a:endParaRPr lang="en-US" sz="1300" b="1" dirty="0">
              <a:solidFill>
                <a:prstClr val="black"/>
              </a:solidFill>
              <a:latin typeface="PT Sans"/>
              <a:cs typeface="PT Sans"/>
            </a:endParaRPr>
          </a:p>
        </p:txBody>
      </p:sp>
      <p:sp>
        <p:nvSpPr>
          <p:cNvPr id="13" name="TextBox 12"/>
          <p:cNvSpPr txBox="1"/>
          <p:nvPr/>
        </p:nvSpPr>
        <p:spPr>
          <a:xfrm>
            <a:off x="3700555" y="6704450"/>
            <a:ext cx="3674933" cy="783112"/>
          </a:xfrm>
          <a:prstGeom prst="rect">
            <a:avLst/>
          </a:prstGeom>
          <a:noFill/>
        </p:spPr>
        <p:txBody>
          <a:bodyPr wrap="square" lIns="74497" tIns="37249" rIns="74497" bIns="37249" rtlCol="0">
            <a:spAutoFit/>
          </a:bodyPr>
          <a:lstStyle/>
          <a:p>
            <a:r>
              <a:rPr lang="ru-RU" sz="2300" b="1" dirty="0">
                <a:latin typeface="PT Sans"/>
                <a:cs typeface="PT Sans"/>
              </a:rPr>
              <a:t>КАКОЙ ШКОЛЬНИК НЕ ЛЮБИТ БЫСТРОЙ ЕЗДЫ?</a:t>
            </a:r>
          </a:p>
        </p:txBody>
      </p:sp>
      <p:sp>
        <p:nvSpPr>
          <p:cNvPr id="14" name="Прямоугольник 13"/>
          <p:cNvSpPr/>
          <p:nvPr/>
        </p:nvSpPr>
        <p:spPr>
          <a:xfrm>
            <a:off x="3557338" y="7616864"/>
            <a:ext cx="3619370" cy="2458475"/>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74497" tIns="37249" rIns="74497" bIns="37249" rtlCol="0" anchor="ctr"/>
          <a:lstStyle/>
          <a:p>
            <a:pPr lvl="0" algn="ctr"/>
            <a:r>
              <a:rPr lang="ru-RU" sz="1700" b="1" dirty="0">
                <a:solidFill>
                  <a:prstClr val="black"/>
                </a:solidFill>
                <a:latin typeface="PT Sans"/>
                <a:cs typeface="PT Sans"/>
              </a:rPr>
              <a:t>Вперед к рекордам! Сегодня на автодроме был побит прежний рекорд скорости (он составлял 11,7км</a:t>
            </a:r>
            <a:r>
              <a:rPr lang="en-US" sz="1700" b="1" dirty="0">
                <a:solidFill>
                  <a:prstClr val="black"/>
                </a:solidFill>
                <a:latin typeface="PT Sans"/>
                <a:cs typeface="PT Sans"/>
              </a:rPr>
              <a:t>/</a:t>
            </a:r>
            <a:r>
              <a:rPr lang="ru-RU" sz="1700" b="1" dirty="0">
                <a:solidFill>
                  <a:prstClr val="black"/>
                </a:solidFill>
                <a:latin typeface="PT Sans"/>
                <a:cs typeface="PT Sans"/>
              </a:rPr>
              <a:t>ч). Пилот из команды «</a:t>
            </a:r>
            <a:r>
              <a:rPr lang="ru-RU" sz="1700" b="1" dirty="0" err="1">
                <a:solidFill>
                  <a:prstClr val="black"/>
                </a:solidFill>
                <a:latin typeface="PT Sans"/>
                <a:cs typeface="PT Sans"/>
              </a:rPr>
              <a:t>КидБург</a:t>
            </a:r>
            <a:r>
              <a:rPr lang="ru-RU" sz="1700" b="1" dirty="0">
                <a:solidFill>
                  <a:prstClr val="black"/>
                </a:solidFill>
                <a:latin typeface="PT Sans"/>
                <a:cs typeface="PT Sans"/>
              </a:rPr>
              <a:t>-</a:t>
            </a:r>
            <a:r>
              <a:rPr lang="en-US" sz="1700" b="1" dirty="0">
                <a:solidFill>
                  <a:prstClr val="black"/>
                </a:solidFill>
                <a:latin typeface="PT Sans"/>
                <a:cs typeface="PT Sans"/>
              </a:rPr>
              <a:t>AUTO</a:t>
            </a:r>
            <a:r>
              <a:rPr lang="ru-RU" sz="1700" b="1" dirty="0">
                <a:solidFill>
                  <a:prstClr val="black"/>
                </a:solidFill>
                <a:latin typeface="PT Sans"/>
                <a:cs typeface="PT Sans"/>
              </a:rPr>
              <a:t>» пронесся мимо зрителей на рекордных 12,3км</a:t>
            </a:r>
            <a:r>
              <a:rPr lang="en-US" sz="1700" b="1" dirty="0">
                <a:solidFill>
                  <a:prstClr val="black"/>
                </a:solidFill>
                <a:latin typeface="PT Sans"/>
                <a:cs typeface="PT Sans"/>
              </a:rPr>
              <a:t>/</a:t>
            </a:r>
            <a:r>
              <a:rPr lang="ru-RU" sz="1700" b="1" dirty="0">
                <a:solidFill>
                  <a:prstClr val="black"/>
                </a:solidFill>
                <a:latin typeface="PT Sans"/>
                <a:cs typeface="PT Sans"/>
              </a:rPr>
              <a:t>ч, не оставив соперникам надежды на победу!</a:t>
            </a:r>
            <a:endParaRPr lang="en-US" sz="1700" b="1" dirty="0">
              <a:solidFill>
                <a:prstClr val="black"/>
              </a:solidFill>
              <a:latin typeface="PT Sans"/>
              <a:cs typeface="PT Sans"/>
            </a:endParaRPr>
          </a:p>
        </p:txBody>
      </p:sp>
      <p:cxnSp>
        <p:nvCxnSpPr>
          <p:cNvPr id="18" name="Прямая соединительная линия 17"/>
          <p:cNvCxnSpPr/>
          <p:nvPr/>
        </p:nvCxnSpPr>
        <p:spPr>
          <a:xfrm>
            <a:off x="202308" y="1032432"/>
            <a:ext cx="6974400" cy="0"/>
          </a:xfrm>
          <a:prstGeom prst="line">
            <a:avLst/>
          </a:prstGeom>
          <a:ln w="88900" cmpd="thickThin">
            <a:solidFill>
              <a:schemeClr val="tx1"/>
            </a:solidFill>
          </a:ln>
        </p:spPr>
        <p:style>
          <a:lnRef idx="2">
            <a:schemeClr val="accent1"/>
          </a:lnRef>
          <a:fillRef idx="0">
            <a:schemeClr val="accent1"/>
          </a:fillRef>
          <a:effectRef idx="1">
            <a:schemeClr val="accent1"/>
          </a:effectRef>
          <a:fontRef idx="minor">
            <a:schemeClr val="tx1"/>
          </a:fontRef>
        </p:style>
      </p:cxnSp>
      <p:pic>
        <p:nvPicPr>
          <p:cNvPr id="19" name="Изображение 5" descr="kidburg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1104" y="68416"/>
            <a:ext cx="838037" cy="862042"/>
          </a:xfrm>
          <a:prstGeom prst="rect">
            <a:avLst/>
          </a:prstGeom>
        </p:spPr>
      </p:pic>
      <p:sp>
        <p:nvSpPr>
          <p:cNvPr id="20" name="Прямоугольник 19"/>
          <p:cNvSpPr/>
          <p:nvPr/>
        </p:nvSpPr>
        <p:spPr>
          <a:xfrm>
            <a:off x="4501277" y="152365"/>
            <a:ext cx="1834988" cy="383002"/>
          </a:xfrm>
          <a:prstGeom prst="rect">
            <a:avLst/>
          </a:prstGeom>
          <a:noFill/>
        </p:spPr>
        <p:txBody>
          <a:bodyPr wrap="square" lIns="74497" tIns="37249" rIns="74497" bIns="37249">
            <a:spAutoFit/>
          </a:bodyPr>
          <a:lstStyle/>
          <a:p>
            <a:pPr algn="r"/>
            <a:r>
              <a:rPr lang="ru-RU"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PT Sans Narrow"/>
                <a:cs typeface="PT Sans Narrow"/>
              </a:rPr>
              <a:t>КИДБУРГ</a:t>
            </a:r>
            <a:r>
              <a:rPr lang="en-US"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PT Sans Narrow"/>
                <a:cs typeface="PT Sans Narrow"/>
              </a:rPr>
              <a:t> NEWS</a:t>
            </a:r>
          </a:p>
        </p:txBody>
      </p:sp>
      <p:pic>
        <p:nvPicPr>
          <p:cNvPr id="5126" name="Picture 6" descr="C:\Users\user.KIDBURG\Desktop\фото взрослые\IMG_93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510" y="1553017"/>
            <a:ext cx="1576390" cy="2315131"/>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user.KIDBURG\Desktop\ВОЛОСОВО 14октября2013\IMG_49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212379" y="3566923"/>
            <a:ext cx="32512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C:\Users\user.KIDBURG\Desktop\ВОЛОСОВО 14октября2013\IMG_494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57301" y="6849404"/>
            <a:ext cx="3499197" cy="2624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568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207222" y="1032432"/>
            <a:ext cx="6974400" cy="0"/>
          </a:xfrm>
          <a:prstGeom prst="line">
            <a:avLst/>
          </a:prstGeom>
          <a:ln w="88900" cmpd="thickThin">
            <a:solidFill>
              <a:schemeClr val="tx1"/>
            </a:solidFill>
          </a:ln>
        </p:spPr>
        <p:style>
          <a:lnRef idx="2">
            <a:schemeClr val="accent1"/>
          </a:lnRef>
          <a:fillRef idx="0">
            <a:schemeClr val="accent1"/>
          </a:fillRef>
          <a:effectRef idx="1">
            <a:schemeClr val="accent1"/>
          </a:effectRef>
          <a:fontRef idx="minor">
            <a:schemeClr val="tx1"/>
          </a:fontRef>
        </p:style>
      </p:cxnSp>
      <p:pic>
        <p:nvPicPr>
          <p:cNvPr id="6" name="Изображение 5" descr="kidburg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6018" y="68416"/>
            <a:ext cx="838037" cy="862042"/>
          </a:xfrm>
          <a:prstGeom prst="rect">
            <a:avLst/>
          </a:prstGeom>
        </p:spPr>
      </p:pic>
      <p:sp>
        <p:nvSpPr>
          <p:cNvPr id="7" name="Прямоугольник 6"/>
          <p:cNvSpPr/>
          <p:nvPr/>
        </p:nvSpPr>
        <p:spPr>
          <a:xfrm>
            <a:off x="4506191" y="152365"/>
            <a:ext cx="1834988" cy="383002"/>
          </a:xfrm>
          <a:prstGeom prst="rect">
            <a:avLst/>
          </a:prstGeom>
          <a:noFill/>
        </p:spPr>
        <p:txBody>
          <a:bodyPr wrap="square" lIns="74497" tIns="37249" rIns="74497" bIns="37249">
            <a:spAutoFit/>
          </a:bodyPr>
          <a:lstStyle/>
          <a:p>
            <a:pPr algn="r"/>
            <a:r>
              <a:rPr lang="ru-RU"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PT Sans Narrow"/>
                <a:cs typeface="PT Sans Narrow"/>
              </a:rPr>
              <a:t>КИДБУРГ</a:t>
            </a:r>
            <a:r>
              <a:rPr lang="en-US"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PT Sans Narrow"/>
                <a:cs typeface="PT Sans Narrow"/>
              </a:rPr>
              <a:t> NEWS</a:t>
            </a:r>
          </a:p>
        </p:txBody>
      </p:sp>
      <p:cxnSp>
        <p:nvCxnSpPr>
          <p:cNvPr id="13" name="Прямая соединительная линия 12"/>
          <p:cNvCxnSpPr/>
          <p:nvPr/>
        </p:nvCxnSpPr>
        <p:spPr>
          <a:xfrm>
            <a:off x="207223" y="10333670"/>
            <a:ext cx="7106832" cy="0"/>
          </a:xfrm>
          <a:prstGeom prst="line">
            <a:avLst/>
          </a:prstGeom>
          <a:ln w="88900" cmpd="thickThin">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866065" y="1166646"/>
            <a:ext cx="2919669" cy="429169"/>
          </a:xfrm>
          <a:prstGeom prst="rect">
            <a:avLst/>
          </a:prstGeom>
          <a:noFill/>
        </p:spPr>
        <p:txBody>
          <a:bodyPr wrap="none" lIns="74497" tIns="37249" rIns="74497" bIns="37249" rtlCol="0">
            <a:spAutoFit/>
          </a:bodyPr>
          <a:lstStyle/>
          <a:p>
            <a:r>
              <a:rPr lang="ru-RU" sz="2300" b="1" dirty="0">
                <a:latin typeface="PT Sans"/>
                <a:cs typeface="PT Sans"/>
              </a:rPr>
              <a:t>ТЕНДЕНЦИИ В МОДЕ</a:t>
            </a:r>
          </a:p>
        </p:txBody>
      </p:sp>
      <p:sp>
        <p:nvSpPr>
          <p:cNvPr id="3" name="Прямоугольник 2"/>
          <p:cNvSpPr/>
          <p:nvPr/>
        </p:nvSpPr>
        <p:spPr>
          <a:xfrm>
            <a:off x="259768" y="4658339"/>
            <a:ext cx="2258282" cy="821498"/>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74497" tIns="37249" rIns="74497" bIns="37249" rtlCol="0" anchor="ctr"/>
          <a:lstStyle/>
          <a:p>
            <a:pPr lvl="0" algn="ctr"/>
            <a:r>
              <a:rPr lang="ru-RU" sz="1300" i="1" dirty="0">
                <a:solidFill>
                  <a:srgbClr val="FF0000"/>
                </a:solidFill>
                <a:latin typeface="PT Sans"/>
                <a:cs typeface="PT Sans"/>
              </a:rPr>
              <a:t>«Быть в курсе событий в мире моды – это моя работа…»</a:t>
            </a:r>
          </a:p>
        </p:txBody>
      </p:sp>
      <p:sp>
        <p:nvSpPr>
          <p:cNvPr id="17" name="Прямоугольник 16"/>
          <p:cNvSpPr/>
          <p:nvPr/>
        </p:nvSpPr>
        <p:spPr>
          <a:xfrm>
            <a:off x="4932563" y="1609954"/>
            <a:ext cx="2304508" cy="860292"/>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74497" tIns="37249" rIns="74497" bIns="37249" rtlCol="0" anchor="ctr"/>
          <a:lstStyle/>
          <a:p>
            <a:pPr algn="ctr"/>
            <a:r>
              <a:rPr lang="ru-RU" sz="2200" i="1" dirty="0">
                <a:solidFill>
                  <a:srgbClr val="FF0000"/>
                </a:solidFill>
                <a:latin typeface="PT Sans"/>
                <a:cs typeface="PT Sans"/>
              </a:rPr>
              <a:t>«Я считаю, что это стильно…»</a:t>
            </a:r>
          </a:p>
        </p:txBody>
      </p:sp>
      <p:sp>
        <p:nvSpPr>
          <p:cNvPr id="18" name="Прямоугольник 17"/>
          <p:cNvSpPr/>
          <p:nvPr/>
        </p:nvSpPr>
        <p:spPr>
          <a:xfrm>
            <a:off x="2717123" y="1611759"/>
            <a:ext cx="2066699" cy="4326655"/>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74497" tIns="37249" rIns="74497" bIns="37249" rtlCol="0" anchor="ctr"/>
          <a:lstStyle/>
          <a:p>
            <a:pPr lvl="0" algn="ctr"/>
            <a:r>
              <a:rPr lang="ru-RU" sz="1200" dirty="0">
                <a:solidFill>
                  <a:prstClr val="black"/>
                </a:solidFill>
                <a:latin typeface="PT Sans"/>
                <a:cs typeface="PT Sans"/>
              </a:rPr>
              <a:t>В этом сезоне нужно придерживаться минимализма</a:t>
            </a:r>
            <a:r>
              <a:rPr lang="en-US" sz="1200" dirty="0">
                <a:solidFill>
                  <a:prstClr val="black"/>
                </a:solidFill>
                <a:latin typeface="PT Sans"/>
                <a:cs typeface="PT Sans"/>
              </a:rPr>
              <a:t>.</a:t>
            </a:r>
            <a:r>
              <a:rPr lang="ru-RU" sz="1200" dirty="0">
                <a:solidFill>
                  <a:prstClr val="black"/>
                </a:solidFill>
                <a:latin typeface="PT Sans"/>
                <a:cs typeface="PT Sans"/>
              </a:rPr>
              <a:t> Для вечернего наряда достаточно взять атласную ткань 2м*2м, сделать по центру прорезь для головы, добавить яркий аксессуар в виде пояса из корабельного каната – наряд готов. Для этого наряда обувь не нужна, но приветствуется головной убор в виде старой, потрепанной соломенной шляпы. Этот костюм подойдет к любой вечеринке, будь то праздник в честь Дня огородника или же инаугурация президента.</a:t>
            </a:r>
            <a:endParaRPr lang="en-US" sz="1200" dirty="0">
              <a:solidFill>
                <a:prstClr val="black"/>
              </a:solidFill>
              <a:latin typeface="PT Sans"/>
              <a:cs typeface="PT Sans"/>
            </a:endParaRPr>
          </a:p>
        </p:txBody>
      </p:sp>
      <p:sp>
        <p:nvSpPr>
          <p:cNvPr id="20" name="TextBox 19"/>
          <p:cNvSpPr txBox="1"/>
          <p:nvPr/>
        </p:nvSpPr>
        <p:spPr>
          <a:xfrm>
            <a:off x="236506" y="5555413"/>
            <a:ext cx="2151959" cy="383002"/>
          </a:xfrm>
          <a:prstGeom prst="rect">
            <a:avLst/>
          </a:prstGeom>
          <a:noFill/>
        </p:spPr>
        <p:txBody>
          <a:bodyPr wrap="none" lIns="74497" tIns="37249" rIns="74497" bIns="37249" rtlCol="0">
            <a:spAutoFit/>
          </a:bodyPr>
          <a:lstStyle/>
          <a:p>
            <a:r>
              <a:rPr lang="ru-RU" sz="2000" b="1" dirty="0">
                <a:latin typeface="PT Sans"/>
                <a:cs typeface="PT Sans"/>
              </a:rPr>
              <a:t>МЫЛЬНАЯ ОПЕРА</a:t>
            </a:r>
          </a:p>
        </p:txBody>
      </p:sp>
      <p:sp>
        <p:nvSpPr>
          <p:cNvPr id="21" name="Прямоугольник 20"/>
          <p:cNvSpPr/>
          <p:nvPr/>
        </p:nvSpPr>
        <p:spPr>
          <a:xfrm>
            <a:off x="303554" y="6291944"/>
            <a:ext cx="3481832" cy="3888322"/>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74497" tIns="37249" rIns="74497" bIns="37249" rtlCol="0" anchor="ctr"/>
          <a:lstStyle/>
          <a:p>
            <a:pPr lvl="0" algn="ctr"/>
            <a:r>
              <a:rPr lang="ru-RU" sz="1500" b="1" dirty="0">
                <a:solidFill>
                  <a:prstClr val="black"/>
                </a:solidFill>
                <a:latin typeface="PT Sans"/>
                <a:cs typeface="PT Sans"/>
              </a:rPr>
              <a:t>Нет , это не мексиканский сериал про любовь и ненависть, а самый настоящий гимн умельцам из школы искусств. Именно здесь ребята освоили мыловарение. Ваниль, клубника, лимон и дыня- ни один аромат не оставит равнодушным настоящего ценителя чистоты. Мыловарение- дело для творческих людей, ведь создать незабываемый цвет и аромат очень сложно, а сами «</a:t>
            </a:r>
            <a:r>
              <a:rPr lang="ru-RU" sz="1500" b="1" dirty="0" err="1">
                <a:solidFill>
                  <a:prstClr val="black"/>
                </a:solidFill>
                <a:latin typeface="PT Sans"/>
                <a:cs typeface="PT Sans"/>
              </a:rPr>
              <a:t>мылотворцы</a:t>
            </a:r>
            <a:r>
              <a:rPr lang="ru-RU" sz="1500" b="1" dirty="0">
                <a:solidFill>
                  <a:prstClr val="black"/>
                </a:solidFill>
                <a:latin typeface="PT Sans"/>
                <a:cs typeface="PT Sans"/>
              </a:rPr>
              <a:t>» говорят, что их работа самая чистая и душистая.</a:t>
            </a:r>
          </a:p>
        </p:txBody>
      </p:sp>
      <p:pic>
        <p:nvPicPr>
          <p:cNvPr id="6150" name="Picture 6" descr="C:\Users\user.KIDBURG\Desktop\ВОЛОСОВО 14октября2013\IMG_49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54451" y="6777984"/>
            <a:ext cx="3888322" cy="2916241"/>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user.KIDBURG\Desktop\ВОЛОСОВО 14октября2013\IMG_494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459217" y="3093614"/>
            <a:ext cx="32512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Users\user.KIDBURG\Desktop\ВОЛОСОВО 14октября2013\IMG_496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2784" y="1913024"/>
            <a:ext cx="3090709" cy="231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848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4A39FCB0-FB8F-404D-8F86-1FF5D1C2D085}" type="datetime1">
              <a:rPr lang="ru-RU" smtClean="0"/>
              <a:pPr/>
              <a:t>14.10.2013</a:t>
            </a:fld>
            <a:endParaRPr lang="ru-RU"/>
          </a:p>
        </p:txBody>
      </p:sp>
      <p:cxnSp>
        <p:nvCxnSpPr>
          <p:cNvPr id="9" name="Прямая соединительная линия 8"/>
          <p:cNvCxnSpPr/>
          <p:nvPr/>
        </p:nvCxnSpPr>
        <p:spPr>
          <a:xfrm>
            <a:off x="498415" y="10333670"/>
            <a:ext cx="6873442" cy="0"/>
          </a:xfrm>
          <a:prstGeom prst="line">
            <a:avLst/>
          </a:prstGeom>
          <a:ln w="88900" cmpd="thickThi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240725" y="1153573"/>
            <a:ext cx="3463316" cy="437055"/>
          </a:xfrm>
          <a:prstGeom prst="rect">
            <a:avLst/>
          </a:prstGeom>
          <a:noFill/>
        </p:spPr>
        <p:txBody>
          <a:bodyPr wrap="square" lIns="74497" tIns="37249" rIns="74497" bIns="37249" rtlCol="0">
            <a:spAutoFit/>
          </a:bodyPr>
          <a:lstStyle/>
          <a:p>
            <a:pPr algn="ctr"/>
            <a:r>
              <a:rPr lang="ru-RU" sz="2300" b="1" dirty="0">
                <a:latin typeface="PT Sans"/>
                <a:cs typeface="PT Sans"/>
              </a:rPr>
              <a:t>РЕКЛАМА</a:t>
            </a:r>
          </a:p>
        </p:txBody>
      </p:sp>
      <p:pic>
        <p:nvPicPr>
          <p:cNvPr id="11" name="Изображение 26" descr="new_logo_03 - копия.jpg"/>
          <p:cNvPicPr>
            <a:picLocks noChangeAspect="1"/>
          </p:cNvPicPr>
          <p:nvPr/>
        </p:nvPicPr>
        <p:blipFill rotWithShape="1">
          <a:blip r:embed="rId2">
            <a:extLst>
              <a:ext uri="{28A0092B-C50C-407E-A947-70E740481C1C}">
                <a14:useLocalDpi xmlns:a14="http://schemas.microsoft.com/office/drawing/2010/main" val="0"/>
              </a:ext>
            </a:extLst>
          </a:blip>
          <a:srcRect t="14080" r="13483" b="22814"/>
          <a:stretch/>
        </p:blipFill>
        <p:spPr>
          <a:xfrm>
            <a:off x="378062" y="1805745"/>
            <a:ext cx="2768119" cy="3652315"/>
          </a:xfrm>
          <a:prstGeom prst="rect">
            <a:avLst/>
          </a:prstGeom>
        </p:spPr>
      </p:pic>
      <p:pic>
        <p:nvPicPr>
          <p:cNvPr id="12" name="Изображение 27"/>
          <p:cNvPicPr>
            <a:picLocks noChangeAspect="1"/>
          </p:cNvPicPr>
          <p:nvPr/>
        </p:nvPicPr>
        <p:blipFill>
          <a:blip r:embed="rId3"/>
          <a:stretch>
            <a:fillRect/>
          </a:stretch>
        </p:blipFill>
        <p:spPr>
          <a:xfrm>
            <a:off x="3968465" y="5741374"/>
            <a:ext cx="3213159" cy="3891196"/>
          </a:xfrm>
          <a:prstGeom prst="rect">
            <a:avLst/>
          </a:prstGeom>
        </p:spPr>
      </p:pic>
      <p:sp>
        <p:nvSpPr>
          <p:cNvPr id="13" name="Прямоугольник 12"/>
          <p:cNvSpPr/>
          <p:nvPr/>
        </p:nvSpPr>
        <p:spPr>
          <a:xfrm>
            <a:off x="2903257" y="1841548"/>
            <a:ext cx="4278365" cy="3400204"/>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74497" tIns="37249" rIns="74497" bIns="37249" rtlCol="0" anchor="ctr"/>
          <a:lstStyle/>
          <a:p>
            <a:pPr lvl="0" algn="just"/>
            <a:r>
              <a:rPr lang="ru-RU" sz="2000" dirty="0">
                <a:solidFill>
                  <a:prstClr val="black"/>
                </a:solidFill>
                <a:latin typeface="PT Sans"/>
                <a:cs typeface="PT Sans"/>
              </a:rPr>
              <a:t>Интерактивный музей занимательной науки.</a:t>
            </a:r>
          </a:p>
          <a:p>
            <a:pPr lvl="0" algn="just"/>
            <a:r>
              <a:rPr lang="ru-RU" sz="2000" dirty="0">
                <a:solidFill>
                  <a:prstClr val="black"/>
                </a:solidFill>
                <a:latin typeface="PT Sans"/>
                <a:cs typeface="PT Sans"/>
              </a:rPr>
              <a:t>Свободное посещение, научные шоу, «веселые уроки» для школ в поддержку школьной программы.</a:t>
            </a:r>
          </a:p>
          <a:p>
            <a:pPr lvl="0" algn="just"/>
            <a:r>
              <a:rPr lang="en-US" sz="2000" dirty="0">
                <a:solidFill>
                  <a:prstClr val="black"/>
                </a:solidFill>
                <a:latin typeface="PT Sans"/>
                <a:cs typeface="PT Sans"/>
                <a:hlinkClick r:id="rId4"/>
              </a:rPr>
              <a:t>www.labirint-um.ru</a:t>
            </a:r>
            <a:endParaRPr lang="en-US" sz="2000" dirty="0">
              <a:solidFill>
                <a:prstClr val="black"/>
              </a:solidFill>
              <a:latin typeface="PT Sans"/>
              <a:cs typeface="PT Sans"/>
            </a:endParaRPr>
          </a:p>
          <a:p>
            <a:pPr lvl="0" algn="just"/>
            <a:r>
              <a:rPr lang="en-US" sz="2000" dirty="0">
                <a:solidFill>
                  <a:prstClr val="black"/>
                </a:solidFill>
                <a:latin typeface="PT Sans"/>
                <a:cs typeface="PT Sans"/>
              </a:rPr>
              <a:t>+7(911)921-36-93	+7(812)380-000-8</a:t>
            </a:r>
          </a:p>
          <a:p>
            <a:pPr lvl="0" algn="just"/>
            <a:r>
              <a:rPr lang="ru-RU" sz="2000" dirty="0">
                <a:solidFill>
                  <a:prstClr val="black"/>
                </a:solidFill>
                <a:latin typeface="PT Sans"/>
                <a:cs typeface="PT Sans"/>
              </a:rPr>
              <a:t>Ул. Льва Толстого, д9 «Толстой сквер».</a:t>
            </a:r>
            <a:endParaRPr lang="en-US" sz="2000" dirty="0">
              <a:solidFill>
                <a:prstClr val="black"/>
              </a:solidFill>
              <a:latin typeface="PT Sans"/>
              <a:cs typeface="PT Sans"/>
            </a:endParaRPr>
          </a:p>
        </p:txBody>
      </p:sp>
      <p:sp>
        <p:nvSpPr>
          <p:cNvPr id="14" name="Прямоугольник 13"/>
          <p:cNvSpPr/>
          <p:nvPr/>
        </p:nvSpPr>
        <p:spPr>
          <a:xfrm>
            <a:off x="459305" y="5741374"/>
            <a:ext cx="3282393" cy="4243502"/>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74497" tIns="37249" rIns="74497" bIns="37249" rtlCol="0" anchor="ctr"/>
          <a:lstStyle/>
          <a:p>
            <a:pPr lvl="0" algn="just"/>
            <a:r>
              <a:rPr lang="ru-RU" sz="1500" dirty="0">
                <a:solidFill>
                  <a:prstClr val="black"/>
                </a:solidFill>
                <a:latin typeface="PT Sans"/>
                <a:cs typeface="PT Sans"/>
              </a:rPr>
              <a:t>Совершить путешествие по фантастическим интерьерам музея детям помогут герои любимых сказок: Василиса Премудрая, Иван-царевич, Баба-Яга и даже Чудище Болотное! Словом, ребят на Сказочной поляне ждет немало занимательных приключений.</a:t>
            </a:r>
          </a:p>
          <a:p>
            <a:pPr lvl="0" algn="just"/>
            <a:r>
              <a:rPr lang="ru-RU" sz="1500" dirty="0">
                <a:solidFill>
                  <a:prstClr val="black"/>
                </a:solidFill>
                <a:latin typeface="PT Sans"/>
                <a:cs typeface="PT Sans"/>
              </a:rPr>
              <a:t>Обязательная предварительная запись на все экскурсии по тел.: </a:t>
            </a:r>
            <a:r>
              <a:rPr lang="en-US" sz="1500" dirty="0">
                <a:solidFill>
                  <a:prstClr val="black"/>
                </a:solidFill>
                <a:latin typeface="PT Sans"/>
                <a:cs typeface="PT Sans"/>
              </a:rPr>
              <a:t>+7</a:t>
            </a:r>
            <a:r>
              <a:rPr lang="ru-RU" sz="1500" dirty="0">
                <a:solidFill>
                  <a:prstClr val="black"/>
                </a:solidFill>
                <a:latin typeface="PT Sans"/>
                <a:cs typeface="PT Sans"/>
              </a:rPr>
              <a:t>(812)325</a:t>
            </a:r>
            <a:r>
              <a:rPr lang="en-US" sz="1500" dirty="0">
                <a:solidFill>
                  <a:prstClr val="black"/>
                </a:solidFill>
                <a:latin typeface="PT Sans"/>
                <a:cs typeface="PT Sans"/>
              </a:rPr>
              <a:t>-</a:t>
            </a:r>
            <a:r>
              <a:rPr lang="ru-RU" sz="1500" dirty="0">
                <a:solidFill>
                  <a:prstClr val="black"/>
                </a:solidFill>
                <a:latin typeface="PT Sans"/>
                <a:cs typeface="PT Sans"/>
              </a:rPr>
              <a:t>87</a:t>
            </a:r>
            <a:r>
              <a:rPr lang="en-US" sz="1500" dirty="0">
                <a:solidFill>
                  <a:prstClr val="black"/>
                </a:solidFill>
                <a:latin typeface="PT Sans"/>
                <a:cs typeface="PT Sans"/>
              </a:rPr>
              <a:t>-</a:t>
            </a:r>
            <a:r>
              <a:rPr lang="ru-RU" sz="1500" dirty="0">
                <a:solidFill>
                  <a:prstClr val="black"/>
                </a:solidFill>
                <a:latin typeface="PT Sans"/>
                <a:cs typeface="PT Sans"/>
              </a:rPr>
              <a:t>77</a:t>
            </a:r>
            <a:endParaRPr lang="en-US" sz="1500" dirty="0">
              <a:solidFill>
                <a:prstClr val="black"/>
              </a:solidFill>
              <a:latin typeface="PT Sans"/>
              <a:cs typeface="PT Sans"/>
            </a:endParaRPr>
          </a:p>
          <a:p>
            <a:pPr lvl="0" algn="just"/>
            <a:r>
              <a:rPr lang="en-US" sz="1500" dirty="0">
                <a:solidFill>
                  <a:prstClr val="black"/>
                </a:solidFill>
                <a:latin typeface="PT Sans"/>
                <a:cs typeface="PT Sans"/>
                <a:hlinkClick r:id="rId5"/>
              </a:rPr>
              <a:t>www.skazkindom.ru</a:t>
            </a:r>
            <a:endParaRPr lang="en-US" sz="1500" dirty="0">
              <a:solidFill>
                <a:prstClr val="black"/>
              </a:solidFill>
              <a:latin typeface="PT Sans"/>
              <a:cs typeface="PT Sans"/>
            </a:endParaRPr>
          </a:p>
          <a:p>
            <a:pPr lvl="0" algn="just"/>
            <a:r>
              <a:rPr lang="ru-RU" sz="1500" dirty="0">
                <a:solidFill>
                  <a:prstClr val="black"/>
                </a:solidFill>
                <a:latin typeface="PT Sans"/>
                <a:cs typeface="PT Sans"/>
              </a:rPr>
              <a:t>Александровский парк д1а</a:t>
            </a:r>
          </a:p>
          <a:p>
            <a:pPr lvl="0" algn="just"/>
            <a:r>
              <a:rPr lang="ru-RU" sz="1500" dirty="0" err="1">
                <a:solidFill>
                  <a:prstClr val="black"/>
                </a:solidFill>
                <a:latin typeface="PT Sans"/>
                <a:cs typeface="PT Sans"/>
              </a:rPr>
              <a:t>м."Горьковская</a:t>
            </a:r>
            <a:r>
              <a:rPr lang="ru-RU" sz="1500" dirty="0">
                <a:solidFill>
                  <a:prstClr val="black"/>
                </a:solidFill>
                <a:latin typeface="PT Sans"/>
                <a:cs typeface="PT Sans"/>
              </a:rPr>
              <a:t>" (Торец здания ресторана «Горный орел».</a:t>
            </a:r>
            <a:r>
              <a:rPr lang="en-US" sz="1500" dirty="0">
                <a:solidFill>
                  <a:prstClr val="black"/>
                </a:solidFill>
                <a:latin typeface="PT Sans"/>
                <a:cs typeface="PT Sans"/>
              </a:rPr>
              <a:t> </a:t>
            </a:r>
            <a:r>
              <a:rPr lang="ru-RU" sz="1500" dirty="0">
                <a:solidFill>
                  <a:prstClr val="black"/>
                </a:solidFill>
                <a:latin typeface="PT Sans"/>
                <a:cs typeface="PT Sans"/>
              </a:rPr>
              <a:t>У центрального входа в зоопарк)</a:t>
            </a:r>
          </a:p>
          <a:p>
            <a:pPr lvl="0" algn="just"/>
            <a:r>
              <a:rPr lang="ru-RU" sz="1500" dirty="0">
                <a:solidFill>
                  <a:prstClr val="black"/>
                </a:solidFill>
                <a:latin typeface="PT Sans"/>
                <a:cs typeface="PT Sans"/>
              </a:rPr>
              <a:t>с 11:00 до 19:00</a:t>
            </a:r>
          </a:p>
        </p:txBody>
      </p:sp>
      <p:cxnSp>
        <p:nvCxnSpPr>
          <p:cNvPr id="15" name="Прямая соединительная линия 14"/>
          <p:cNvCxnSpPr/>
          <p:nvPr/>
        </p:nvCxnSpPr>
        <p:spPr>
          <a:xfrm>
            <a:off x="625760" y="5458059"/>
            <a:ext cx="6746483" cy="0"/>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a:off x="207222" y="1032432"/>
            <a:ext cx="6974400" cy="0"/>
          </a:xfrm>
          <a:prstGeom prst="line">
            <a:avLst/>
          </a:prstGeom>
          <a:ln w="88900" cmpd="thickThin">
            <a:solidFill>
              <a:schemeClr val="tx1"/>
            </a:solidFill>
          </a:ln>
        </p:spPr>
        <p:style>
          <a:lnRef idx="2">
            <a:schemeClr val="accent1"/>
          </a:lnRef>
          <a:fillRef idx="0">
            <a:schemeClr val="accent1"/>
          </a:fillRef>
          <a:effectRef idx="1">
            <a:schemeClr val="accent1"/>
          </a:effectRef>
          <a:fontRef idx="minor">
            <a:schemeClr val="tx1"/>
          </a:fontRef>
        </p:style>
      </p:cxnSp>
      <p:pic>
        <p:nvPicPr>
          <p:cNvPr id="17" name="Изображение 5" descr="kidburg_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6018" y="68416"/>
            <a:ext cx="838037" cy="862042"/>
          </a:xfrm>
          <a:prstGeom prst="rect">
            <a:avLst/>
          </a:prstGeom>
        </p:spPr>
      </p:pic>
      <p:sp>
        <p:nvSpPr>
          <p:cNvPr id="18" name="Прямоугольник 17"/>
          <p:cNvSpPr/>
          <p:nvPr/>
        </p:nvSpPr>
        <p:spPr>
          <a:xfrm>
            <a:off x="4506191" y="152365"/>
            <a:ext cx="1834988" cy="383002"/>
          </a:xfrm>
          <a:prstGeom prst="rect">
            <a:avLst/>
          </a:prstGeom>
          <a:noFill/>
        </p:spPr>
        <p:txBody>
          <a:bodyPr wrap="square" lIns="74497" tIns="37249" rIns="74497" bIns="37249">
            <a:spAutoFit/>
          </a:bodyPr>
          <a:lstStyle/>
          <a:p>
            <a:pPr algn="r"/>
            <a:r>
              <a:rPr lang="ru-RU"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PT Sans Narrow"/>
                <a:cs typeface="PT Sans Narrow"/>
              </a:rPr>
              <a:t>КИДБУРГ</a:t>
            </a:r>
            <a:r>
              <a:rPr lang="en-US"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PT Sans Narrow"/>
                <a:cs typeface="PT Sans Narrow"/>
              </a:rPr>
              <a:t> NEWS</a:t>
            </a:r>
          </a:p>
        </p:txBody>
      </p:sp>
    </p:spTree>
    <p:extLst>
      <p:ext uri="{BB962C8B-B14F-4D97-AF65-F5344CB8AC3E}">
        <p14:creationId xmlns:p14="http://schemas.microsoft.com/office/powerpoint/2010/main" val="3820292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Группа 35"/>
          <p:cNvGrpSpPr/>
          <p:nvPr/>
        </p:nvGrpSpPr>
        <p:grpSpPr>
          <a:xfrm>
            <a:off x="143778" y="1412550"/>
            <a:ext cx="7101287" cy="8623266"/>
            <a:chOff x="265848" y="731599"/>
            <a:chExt cx="5949216" cy="8501258"/>
          </a:xfrm>
        </p:grpSpPr>
        <p:cxnSp>
          <p:nvCxnSpPr>
            <p:cNvPr id="32" name="Прямая соединительная линия 31"/>
            <p:cNvCxnSpPr/>
            <p:nvPr/>
          </p:nvCxnSpPr>
          <p:spPr>
            <a:xfrm>
              <a:off x="350838" y="731599"/>
              <a:ext cx="5864224" cy="0"/>
            </a:xfrm>
            <a:prstGeom prst="line">
              <a:avLst/>
            </a:prstGeom>
            <a:ln w="88900" cmpd="thickThin">
              <a:solidFill>
                <a:schemeClr val="tx1"/>
              </a:solidFill>
            </a:ln>
          </p:spPr>
          <p:style>
            <a:lnRef idx="2">
              <a:schemeClr val="accent1"/>
            </a:lnRef>
            <a:fillRef idx="0">
              <a:schemeClr val="accent1"/>
            </a:fillRef>
            <a:effectRef idx="1">
              <a:schemeClr val="accent1"/>
            </a:effectRef>
            <a:fontRef idx="minor">
              <a:schemeClr val="tx1"/>
            </a:fontRef>
          </p:style>
        </p:cxnSp>
        <p:sp>
          <p:nvSpPr>
            <p:cNvPr id="39" name="Прямоугольник 38"/>
            <p:cNvSpPr>
              <a:spLocks/>
            </p:cNvSpPr>
            <p:nvPr/>
          </p:nvSpPr>
          <p:spPr>
            <a:xfrm>
              <a:off x="2844505" y="791245"/>
              <a:ext cx="3370559" cy="4004593"/>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600" i="1" dirty="0">
                  <a:solidFill>
                    <a:srgbClr val="FF0000"/>
                  </a:solidFill>
                  <a:latin typeface="PT Sans"/>
                  <a:cs typeface="PT Sans"/>
                </a:rPr>
                <a:t>Дорогие друзья, я очень рад, что вы побывали сегодня в славном </a:t>
              </a:r>
              <a:r>
                <a:rPr lang="ru-RU" sz="1600" i="1" dirty="0" err="1">
                  <a:solidFill>
                    <a:srgbClr val="FF0000"/>
                  </a:solidFill>
                  <a:latin typeface="PT Sans"/>
                  <a:cs typeface="PT Sans"/>
                </a:rPr>
                <a:t>КидБурге</a:t>
              </a:r>
              <a:r>
                <a:rPr lang="ru-RU" sz="1600" i="1" dirty="0">
                  <a:solidFill>
                    <a:srgbClr val="FF0000"/>
                  </a:solidFill>
                  <a:latin typeface="PT Sans"/>
                  <a:cs typeface="PT Sans"/>
                </a:rPr>
                <a:t>. Надеюсь, что каждый из вас нашел любимое дело, которым будет заниматься всю жизнь. И помните,</a:t>
              </a:r>
            </a:p>
            <a:p>
              <a:pPr algn="ctr"/>
              <a:r>
                <a:rPr lang="ru-RU" sz="1600" i="1" dirty="0">
                  <a:solidFill>
                    <a:srgbClr val="FF0000"/>
                  </a:solidFill>
                  <a:latin typeface="PT Sans"/>
                  <a:cs typeface="PT Sans"/>
                </a:rPr>
                <a:t> дело мастера боится!</a:t>
              </a:r>
            </a:p>
            <a:p>
              <a:pPr algn="ctr"/>
              <a:r>
                <a:rPr lang="ru-RU" sz="1600" i="1" dirty="0">
                  <a:solidFill>
                    <a:srgbClr val="FF0000"/>
                  </a:solidFill>
                  <a:latin typeface="PT Sans"/>
                  <a:cs typeface="PT Sans"/>
                </a:rPr>
                <a:t>До новых встреч…</a:t>
              </a:r>
            </a:p>
            <a:p>
              <a:pPr algn="ctr"/>
              <a:r>
                <a:rPr lang="ru-RU" sz="1600" b="1" i="1" dirty="0">
                  <a:solidFill>
                    <a:srgbClr val="FF0000"/>
                  </a:solidFill>
                  <a:latin typeface="PT Sans"/>
                  <a:cs typeface="PT Sans"/>
                </a:rPr>
                <a:t>          Дворник </a:t>
              </a:r>
              <a:r>
                <a:rPr lang="ru-RU" sz="1600" b="1" i="1" dirty="0" err="1">
                  <a:solidFill>
                    <a:srgbClr val="FF0000"/>
                  </a:solidFill>
                  <a:latin typeface="PT Sans"/>
                  <a:cs typeface="PT Sans"/>
                </a:rPr>
                <a:t>Митрич</a:t>
              </a:r>
              <a:endParaRPr lang="ru-RU" sz="1600" b="1" i="1" dirty="0">
                <a:solidFill>
                  <a:srgbClr val="FF0000"/>
                </a:solidFill>
                <a:latin typeface="PT Sans"/>
                <a:cs typeface="PT Sans"/>
              </a:endParaRPr>
            </a:p>
          </p:txBody>
        </p:sp>
        <p:sp>
          <p:nvSpPr>
            <p:cNvPr id="41" name="Прямоугольник 40"/>
            <p:cNvSpPr>
              <a:spLocks/>
            </p:cNvSpPr>
            <p:nvPr/>
          </p:nvSpPr>
          <p:spPr>
            <a:xfrm>
              <a:off x="265848" y="4914963"/>
              <a:ext cx="2687939" cy="3688493"/>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ru-RU" sz="2600" b="1" dirty="0">
                  <a:solidFill>
                    <a:srgbClr val="000000"/>
                  </a:solidFill>
                  <a:latin typeface="PT Sans"/>
                  <a:cs typeface="PT Sans"/>
                </a:rPr>
                <a:t>НАД ГАЗЕТОЙ РАБОТАЛИ:</a:t>
              </a:r>
            </a:p>
            <a:p>
              <a:endParaRPr lang="ru-RU" sz="1700" dirty="0">
                <a:solidFill>
                  <a:srgbClr val="000000"/>
                </a:solidFill>
                <a:latin typeface="PT Sans"/>
                <a:cs typeface="PT Sans"/>
              </a:endParaRPr>
            </a:p>
            <a:p>
              <a:r>
                <a:rPr lang="ru-RU" sz="1700" dirty="0" smtClean="0">
                  <a:solidFill>
                    <a:srgbClr val="000000"/>
                  </a:solidFill>
                  <a:latin typeface="PT Sans"/>
                  <a:cs typeface="PT Sans"/>
                </a:rPr>
                <a:t>Редактор</a:t>
              </a:r>
              <a:r>
                <a:rPr lang="ru-RU" sz="1700" dirty="0" smtClean="0">
                  <a:solidFill>
                    <a:srgbClr val="000000"/>
                  </a:solidFill>
                  <a:latin typeface="PT Sans"/>
                  <a:cs typeface="PT Sans"/>
                </a:rPr>
                <a:t>: Н.В. Шприц</a:t>
              </a:r>
              <a:endParaRPr lang="ru-RU" sz="1700" dirty="0">
                <a:solidFill>
                  <a:srgbClr val="000000"/>
                </a:solidFill>
                <a:latin typeface="PT Sans"/>
                <a:cs typeface="PT Sans"/>
              </a:endParaRPr>
            </a:p>
            <a:p>
              <a:endParaRPr lang="ru-RU" sz="1700" dirty="0" smtClean="0">
                <a:solidFill>
                  <a:srgbClr val="000000"/>
                </a:solidFill>
                <a:latin typeface="PT Sans"/>
                <a:cs typeface="PT Sans"/>
              </a:endParaRPr>
            </a:p>
            <a:p>
              <a:r>
                <a:rPr lang="ru-RU" sz="1700" dirty="0" smtClean="0">
                  <a:solidFill>
                    <a:srgbClr val="000000"/>
                  </a:solidFill>
                  <a:latin typeface="PT Sans"/>
                  <a:cs typeface="PT Sans"/>
                </a:rPr>
                <a:t>Фотограф</a:t>
              </a:r>
              <a:r>
                <a:rPr lang="ru-RU" sz="1700" dirty="0" smtClean="0">
                  <a:solidFill>
                    <a:srgbClr val="000000"/>
                  </a:solidFill>
                  <a:latin typeface="PT Sans"/>
                  <a:cs typeface="PT Sans"/>
                </a:rPr>
                <a:t>: </a:t>
              </a:r>
              <a:r>
                <a:rPr lang="ru-RU" sz="1700" dirty="0" smtClean="0">
                  <a:solidFill>
                    <a:srgbClr val="000000"/>
                  </a:solidFill>
                  <a:latin typeface="PT Sans"/>
                  <a:cs typeface="PT Sans"/>
                </a:rPr>
                <a:t>капитан </a:t>
              </a:r>
              <a:r>
                <a:rPr lang="ru-RU" sz="1700" dirty="0" err="1" smtClean="0">
                  <a:solidFill>
                    <a:srgbClr val="000000"/>
                  </a:solidFill>
                  <a:latin typeface="PT Sans"/>
                  <a:cs typeface="PT Sans"/>
                </a:rPr>
                <a:t>Свистулькин</a:t>
              </a:r>
              <a:endParaRPr lang="ru-RU" sz="1700" dirty="0">
                <a:solidFill>
                  <a:srgbClr val="000000"/>
                </a:solidFill>
                <a:latin typeface="PT Sans"/>
                <a:cs typeface="PT Sans"/>
              </a:endParaRPr>
            </a:p>
            <a:p>
              <a:endParaRPr lang="ru-RU" sz="1700" dirty="0">
                <a:solidFill>
                  <a:srgbClr val="000000"/>
                </a:solidFill>
                <a:latin typeface="PT Sans"/>
                <a:cs typeface="PT Sans"/>
              </a:endParaRPr>
            </a:p>
            <a:p>
              <a:r>
                <a:rPr lang="ru-RU" sz="1700" dirty="0" smtClean="0">
                  <a:solidFill>
                    <a:srgbClr val="000000"/>
                  </a:solidFill>
                  <a:latin typeface="PT Sans"/>
                  <a:cs typeface="PT Sans"/>
                </a:rPr>
                <a:t>Журналист: Любава Пилюль-</a:t>
              </a:r>
              <a:r>
                <a:rPr lang="ru-RU" sz="1700" dirty="0" err="1" smtClean="0">
                  <a:solidFill>
                    <a:srgbClr val="000000"/>
                  </a:solidFill>
                  <a:latin typeface="PT Sans"/>
                  <a:cs typeface="PT Sans"/>
                </a:rPr>
                <a:t>кина</a:t>
              </a:r>
              <a:endParaRPr lang="ru-RU" sz="1700" dirty="0">
                <a:solidFill>
                  <a:srgbClr val="000000"/>
                </a:solidFill>
                <a:latin typeface="PT Sans"/>
                <a:cs typeface="PT Sans"/>
              </a:endParaRPr>
            </a:p>
          </p:txBody>
        </p:sp>
        <p:sp>
          <p:nvSpPr>
            <p:cNvPr id="42" name="TextBox 41"/>
            <p:cNvSpPr txBox="1"/>
            <p:nvPr/>
          </p:nvSpPr>
          <p:spPr>
            <a:xfrm>
              <a:off x="4274399" y="8717040"/>
              <a:ext cx="1940665" cy="515817"/>
            </a:xfrm>
            <a:prstGeom prst="rect">
              <a:avLst/>
            </a:prstGeom>
            <a:noFill/>
          </p:spPr>
          <p:txBody>
            <a:bodyPr wrap="square" rtlCol="0">
              <a:spAutoFit/>
            </a:bodyPr>
            <a:lstStyle/>
            <a:p>
              <a:r>
                <a:rPr lang="en-US" sz="1400" dirty="0">
                  <a:hlinkClick r:id="rId3"/>
                </a:rPr>
                <a:t>www.kidburg.ru</a:t>
              </a:r>
              <a:endParaRPr lang="en-US" sz="1400" dirty="0"/>
            </a:p>
            <a:p>
              <a:r>
                <a:rPr lang="en-US" sz="1400" dirty="0"/>
                <a:t>+7(911)924-60-30</a:t>
              </a:r>
              <a:endParaRPr lang="ru-RU" sz="1400" dirty="0"/>
            </a:p>
          </p:txBody>
        </p:sp>
        <p:sp>
          <p:nvSpPr>
            <p:cNvPr id="43" name="TextBox 42"/>
            <p:cNvSpPr txBox="1"/>
            <p:nvPr/>
          </p:nvSpPr>
          <p:spPr>
            <a:xfrm>
              <a:off x="369798" y="8703334"/>
              <a:ext cx="3918874" cy="455133"/>
            </a:xfrm>
            <a:prstGeom prst="rect">
              <a:avLst/>
            </a:prstGeom>
            <a:noFill/>
          </p:spPr>
          <p:txBody>
            <a:bodyPr wrap="square" rtlCol="0">
              <a:spAutoFit/>
            </a:bodyPr>
            <a:lstStyle/>
            <a:p>
              <a:r>
                <a:rPr lang="ru-RU" sz="800" dirty="0"/>
                <a:t>Газета зарегистрирована управлением Федеральной службы по надзору в сфере связи и массовых коммуникаций по </a:t>
              </a:r>
              <a:r>
                <a:rPr lang="ru-RU" sz="800" dirty="0" err="1"/>
                <a:t>КидБургу</a:t>
              </a:r>
              <a:r>
                <a:rPr lang="ru-RU" sz="800" dirty="0"/>
                <a:t>. Свидетельство № 011-22-011 Выдано 1 декабря 2011 года. Учредители: Комитет по печати и взаимодействию со СМИ Администрации </a:t>
              </a:r>
              <a:r>
                <a:rPr lang="ru-RU" sz="800" dirty="0" err="1"/>
                <a:t>КидБурга</a:t>
              </a:r>
              <a:r>
                <a:rPr lang="ru-RU" sz="800" dirty="0"/>
                <a:t>.</a:t>
              </a:r>
            </a:p>
          </p:txBody>
        </p:sp>
      </p:grpSp>
      <p:cxnSp>
        <p:nvCxnSpPr>
          <p:cNvPr id="18" name="Прямая соединительная линия 17"/>
          <p:cNvCxnSpPr/>
          <p:nvPr/>
        </p:nvCxnSpPr>
        <p:spPr>
          <a:xfrm>
            <a:off x="207222" y="1032432"/>
            <a:ext cx="6974400" cy="0"/>
          </a:xfrm>
          <a:prstGeom prst="line">
            <a:avLst/>
          </a:prstGeom>
          <a:ln w="88900" cmpd="thickThin">
            <a:solidFill>
              <a:schemeClr val="tx1"/>
            </a:solidFill>
          </a:ln>
        </p:spPr>
        <p:style>
          <a:lnRef idx="2">
            <a:schemeClr val="accent1"/>
          </a:lnRef>
          <a:fillRef idx="0">
            <a:schemeClr val="accent1"/>
          </a:fillRef>
          <a:effectRef idx="1">
            <a:schemeClr val="accent1"/>
          </a:effectRef>
          <a:fontRef idx="minor">
            <a:schemeClr val="tx1"/>
          </a:fontRef>
        </p:style>
      </p:cxnSp>
      <p:pic>
        <p:nvPicPr>
          <p:cNvPr id="19" name="Изображение 5" descr="kidburg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6018" y="68416"/>
            <a:ext cx="838037" cy="862042"/>
          </a:xfrm>
          <a:prstGeom prst="rect">
            <a:avLst/>
          </a:prstGeom>
        </p:spPr>
      </p:pic>
      <p:sp>
        <p:nvSpPr>
          <p:cNvPr id="20" name="Прямоугольник 19"/>
          <p:cNvSpPr/>
          <p:nvPr/>
        </p:nvSpPr>
        <p:spPr>
          <a:xfrm>
            <a:off x="4506191" y="152365"/>
            <a:ext cx="1834988" cy="383002"/>
          </a:xfrm>
          <a:prstGeom prst="rect">
            <a:avLst/>
          </a:prstGeom>
          <a:noFill/>
        </p:spPr>
        <p:txBody>
          <a:bodyPr wrap="square" lIns="74497" tIns="37249" rIns="74497" bIns="37249">
            <a:spAutoFit/>
          </a:bodyPr>
          <a:lstStyle/>
          <a:p>
            <a:pPr algn="r"/>
            <a:r>
              <a:rPr lang="ru-RU"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PT Sans Narrow"/>
                <a:cs typeface="PT Sans Narrow"/>
              </a:rPr>
              <a:t>КИДБУРГ</a:t>
            </a:r>
            <a:r>
              <a:rPr lang="en-US"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PT Sans Narrow"/>
                <a:cs typeface="PT Sans Narrow"/>
              </a:rPr>
              <a:t> NEWS</a:t>
            </a:r>
          </a:p>
        </p:txBody>
      </p:sp>
      <p:pic>
        <p:nvPicPr>
          <p:cNvPr id="7175" name="Picture 7" descr="C:\Users\user.KIDBURG\Desktop\фото взрослые\IMG_9362.JPG"/>
          <p:cNvPicPr>
            <a:picLocks noChangeAspect="1" noChangeArrowheads="1"/>
          </p:cNvPicPr>
          <p:nvPr/>
        </p:nvPicPr>
        <p:blipFill rotWithShape="1">
          <a:blip r:embed="rId5">
            <a:extLst>
              <a:ext uri="{28A0092B-C50C-407E-A947-70E740481C1C}">
                <a14:useLocalDpi xmlns:a14="http://schemas.microsoft.com/office/drawing/2010/main" val="0"/>
              </a:ext>
            </a:extLst>
          </a:blip>
          <a:srcRect b="5721"/>
          <a:stretch/>
        </p:blipFill>
        <p:spPr bwMode="auto">
          <a:xfrm>
            <a:off x="297223" y="1497889"/>
            <a:ext cx="2915805" cy="403723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user.KIDBURG\Desktop\ВОЛОСОВО 14октября2013\IMG_4964.JPG"/>
          <p:cNvPicPr>
            <a:picLocks noChangeAspect="1" noChangeArrowheads="1"/>
          </p:cNvPicPr>
          <p:nvPr/>
        </p:nvPicPr>
        <p:blipFill rotWithShape="1">
          <a:blip r:embed="rId6">
            <a:extLst>
              <a:ext uri="{28A0092B-C50C-407E-A947-70E740481C1C}">
                <a14:useLocalDpi xmlns:a14="http://schemas.microsoft.com/office/drawing/2010/main" val="0"/>
              </a:ext>
            </a:extLst>
          </a:blip>
          <a:srcRect l="8471" r="11194" b="13169"/>
          <a:stretch/>
        </p:blipFill>
        <p:spPr bwMode="auto">
          <a:xfrm>
            <a:off x="3464141" y="6332416"/>
            <a:ext cx="3780921" cy="3064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109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13470</TotalTime>
  <Words>1239</Words>
  <Application>Microsoft Office PowerPoint</Application>
  <PresentationFormat>Произвольный</PresentationFormat>
  <Paragraphs>94</Paragraphs>
  <Slides>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Презентация PowerPoint</vt:lpstr>
      <vt:lpstr>Наталья  Викторовна Елена Владимировна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Smiley Reporter</dc:creator>
  <cp:lastModifiedBy>User</cp:lastModifiedBy>
  <cp:revision>336</cp:revision>
  <cp:lastPrinted>2013-10-14T09:44:48Z</cp:lastPrinted>
  <dcterms:created xsi:type="dcterms:W3CDTF">2012-01-24T13:30:23Z</dcterms:created>
  <dcterms:modified xsi:type="dcterms:W3CDTF">2013-10-14T09:47:03Z</dcterms:modified>
</cp:coreProperties>
</file>