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2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1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3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6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4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0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7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6337-8DD8-4AFD-BD78-C22BA990F82D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198B-A002-4981-AADA-BE393BCD1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voyrebenok.ru/images/presentation/math/b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88888"/>
            <a:ext cx="9324528" cy="70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7213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Наши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5710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 а\P1060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086" y="260648"/>
            <a:ext cx="9064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«Моя малая Родина»</a:t>
            </a:r>
          </a:p>
        </p:txBody>
      </p:sp>
    </p:spTree>
    <p:extLst>
      <p:ext uri="{BB962C8B-B14F-4D97-AF65-F5344CB8AC3E}">
        <p14:creationId xmlns:p14="http://schemas.microsoft.com/office/powerpoint/2010/main" val="15540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1 а\подделки из природного материала\P10602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7207" y="5761220"/>
            <a:ext cx="91502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Проект </a:t>
            </a:r>
            <a:endParaRPr lang="en-US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«Поделки из природного материала»</a:t>
            </a:r>
          </a:p>
        </p:txBody>
      </p:sp>
    </p:spTree>
    <p:extLst>
      <p:ext uri="{BB962C8B-B14F-4D97-AF65-F5344CB8AC3E}">
        <p14:creationId xmlns:p14="http://schemas.microsoft.com/office/powerpoint/2010/main" val="475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1 а\подделки из природного материала\P1060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5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1 а\подделки из природного материала\P10602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667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1 а\подделки из природного материала\P10602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197249"/>
            <a:ext cx="9359134" cy="70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voyrebenok.ru/images/presentation/happy-birthday/b/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94414" cy="71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1073" y="2501824"/>
            <a:ext cx="69429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55054881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1 а\10102012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423" y="5805264"/>
            <a:ext cx="9002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«Что у нас под ногами?»</a:t>
            </a:r>
          </a:p>
        </p:txBody>
      </p:sp>
    </p:spTree>
    <p:extLst>
      <p:ext uri="{BB962C8B-B14F-4D97-AF65-F5344CB8AC3E}">
        <p14:creationId xmlns:p14="http://schemas.microsoft.com/office/powerpoint/2010/main" val="22250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1 а\подделки из природного материала\P1060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6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1 а\подделки из природного материала\P10602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740" y="-1492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1 а\101020124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9160" cy="67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1 а\101020124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346" y="155064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211138"/>
            <a:ext cx="9680576" cy="729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68288" y="-211138"/>
            <a:ext cx="86857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Победители в номинации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«Лучший читатель города»</a:t>
            </a:r>
          </a:p>
        </p:txBody>
      </p:sp>
      <p:pic>
        <p:nvPicPr>
          <p:cNvPr id="6" name="Picture 2" descr="C:\Documents and Settings\777\Рабочий стол\IMG_15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71236"/>
            <a:ext cx="8964488" cy="49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3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voyrebenok.ru/images/presentation/math/b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88888"/>
            <a:ext cx="9324528" cy="70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0688"/>
            <a:ext cx="7213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Наши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9131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1 а\10102012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423" y="5805264"/>
            <a:ext cx="9002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«Что у нас под ногами?»</a:t>
            </a:r>
          </a:p>
        </p:txBody>
      </p:sp>
    </p:spTree>
    <p:extLst>
      <p:ext uri="{BB962C8B-B14F-4D97-AF65-F5344CB8AC3E}">
        <p14:creationId xmlns:p14="http://schemas.microsoft.com/office/powerpoint/2010/main" val="16261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1 а\101020124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9160" cy="67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1 а\101020124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5346" y="155064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1 а\10102012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0" y="-1"/>
            <a:ext cx="5133983" cy="385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1 а\101020124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</cp:revision>
  <dcterms:created xsi:type="dcterms:W3CDTF">2013-10-15T12:00:29Z</dcterms:created>
  <dcterms:modified xsi:type="dcterms:W3CDTF">2013-10-15T12:06:07Z</dcterms:modified>
</cp:coreProperties>
</file>