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7E2-893D-4A67-AC2B-FF6DAAD6F0FF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407E-7B5D-412E-9A7B-5EBD5BB11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95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7E2-893D-4A67-AC2B-FF6DAAD6F0FF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407E-7B5D-412E-9A7B-5EBD5BB11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56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7E2-893D-4A67-AC2B-FF6DAAD6F0FF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407E-7B5D-412E-9A7B-5EBD5BB11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7E2-893D-4A67-AC2B-FF6DAAD6F0FF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407E-7B5D-412E-9A7B-5EBD5BB11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42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7E2-893D-4A67-AC2B-FF6DAAD6F0FF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407E-7B5D-412E-9A7B-5EBD5BB11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28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7E2-893D-4A67-AC2B-FF6DAAD6F0FF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407E-7B5D-412E-9A7B-5EBD5BB11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14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7E2-893D-4A67-AC2B-FF6DAAD6F0FF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407E-7B5D-412E-9A7B-5EBD5BB11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84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7E2-893D-4A67-AC2B-FF6DAAD6F0FF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407E-7B5D-412E-9A7B-5EBD5BB11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6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7E2-893D-4A67-AC2B-FF6DAAD6F0FF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407E-7B5D-412E-9A7B-5EBD5BB11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8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7E2-893D-4A67-AC2B-FF6DAAD6F0FF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407E-7B5D-412E-9A7B-5EBD5BB11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7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7E2-893D-4A67-AC2B-FF6DAAD6F0FF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407E-7B5D-412E-9A7B-5EBD5BB11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77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867E2-893D-4A67-AC2B-FF6DAAD6F0FF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9407E-7B5D-412E-9A7B-5EBD5BB11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28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voyrebenok.ru/images/presentation/history/b/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457326" y="0"/>
            <a:ext cx="96013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Экскурсия по памятным местам</a:t>
            </a:r>
          </a:p>
        </p:txBody>
      </p:sp>
      <p:pic>
        <p:nvPicPr>
          <p:cNvPr id="4099" name="Picture 3" descr="E:\1 а\Мы помним,юиы гордимся\P10708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0888" y="1741311"/>
            <a:ext cx="5742384" cy="43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3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voyrebenok.ru/images/presentation/history/b/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1 а\Мы помним,юиы гордимся\P10708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6704546" cy="502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1 а\Мы помним,юиы гордимся\P10709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1 а\Мы помним,юиы гордимся\P107090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897" y="18864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1 а\Мы помним,юиы гордимся\P107090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248" y="11576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:\1 а\Мы помним,юиы гордимся\P107091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89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9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125" accel="50000" fill="hold">
                                          <p:stCondLst>
                                            <p:cond delay="2125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125" accel="50000" fill="hold">
                                          <p:stCondLst>
                                            <p:cond delay="2125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school/b/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75"/>
            <a:ext cx="9133881" cy="687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766408">
            <a:off x="-32726" y="1616814"/>
            <a:ext cx="9023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Наши открытые уроки</a:t>
            </a:r>
          </a:p>
        </p:txBody>
      </p:sp>
    </p:spTree>
    <p:extLst>
      <p:ext uri="{BB962C8B-B14F-4D97-AF65-F5344CB8AC3E}">
        <p14:creationId xmlns:p14="http://schemas.microsoft.com/office/powerpoint/2010/main" val="281460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voyrebenok.ru/images/presentation/school/b/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51"/>
            <a:ext cx="9143411" cy="688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\открытый урок\IMG_12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0152" cy="445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фото\открытый урок\IMG_12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6588224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фото\открытый урок\IMG_128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326" y="-11189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20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4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3175"/>
            <a:ext cx="9132887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E:\1 а\фото школа\открытый урок на семинаре учителей\P10701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" y="1124631"/>
            <a:ext cx="7644341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1 а\фото школа\открытый урок на семинаре учителей\P10701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4631"/>
            <a:ext cx="7932373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1 а\фото школа\открытый урок на семинаре учителей\P10702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24631"/>
            <a:ext cx="7932373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96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4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42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voyrebenok.ru/images/presentation/ecology/b/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685686" cy="729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57789" y="188640"/>
            <a:ext cx="949618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Призёры районного конкурса 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рисунков на тему: 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 единстве наша сила»</a:t>
            </a:r>
          </a:p>
        </p:txBody>
      </p:sp>
      <p:pic>
        <p:nvPicPr>
          <p:cNvPr id="6147" name="Picture 3" descr="E:\1 а\Новая папка (3)\251220124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5681" y="2773963"/>
            <a:ext cx="3016932" cy="40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1 а\Новая папка (3)\2512201248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8132" y="2756547"/>
            <a:ext cx="3164345" cy="421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1 а\Новая папка (3)\2512201248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724" y="2818818"/>
            <a:ext cx="3070938" cy="409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0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gallery dir="l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88" y="-211138"/>
            <a:ext cx="9680576" cy="729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784073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место в школьном конкурсе </a:t>
            </a:r>
          </a:p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детского рисунка </a:t>
            </a:r>
          </a:p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«Огонь – друг, огонь – враг» </a:t>
            </a:r>
          </a:p>
        </p:txBody>
      </p:sp>
      <p:pic>
        <p:nvPicPr>
          <p:cNvPr id="16387" name="Picture 3" descr="F:\фото\1\P10701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3273" y="2348880"/>
            <a:ext cx="3548528" cy="47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32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88" y="-211138"/>
            <a:ext cx="9680576" cy="729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68288" y="-211138"/>
            <a:ext cx="86857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Победители в номинации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«Лучший читатель города»</a:t>
            </a:r>
          </a:p>
        </p:txBody>
      </p:sp>
      <p:pic>
        <p:nvPicPr>
          <p:cNvPr id="6" name="Picture 2" descr="C:\Documents and Settings\777\Рабочий стол\IMG_15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71236"/>
            <a:ext cx="8964488" cy="491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45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45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3</cp:revision>
  <dcterms:created xsi:type="dcterms:W3CDTF">2013-10-15T11:55:07Z</dcterms:created>
  <dcterms:modified xsi:type="dcterms:W3CDTF">2013-10-15T12:06:14Z</dcterms:modified>
</cp:coreProperties>
</file>