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67F4-B206-4EA6-91A8-A45D099EAE32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7E6C-7F4A-46E8-9E80-2AB3F92FB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187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67F4-B206-4EA6-91A8-A45D099EAE32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7E6C-7F4A-46E8-9E80-2AB3F92FB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59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67F4-B206-4EA6-91A8-A45D099EAE32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7E6C-7F4A-46E8-9E80-2AB3F92FB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5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67F4-B206-4EA6-91A8-A45D099EAE32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7E6C-7F4A-46E8-9E80-2AB3F92FB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19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67F4-B206-4EA6-91A8-A45D099EAE32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7E6C-7F4A-46E8-9E80-2AB3F92FB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31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67F4-B206-4EA6-91A8-A45D099EAE32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7E6C-7F4A-46E8-9E80-2AB3F92FB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66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67F4-B206-4EA6-91A8-A45D099EAE32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7E6C-7F4A-46E8-9E80-2AB3F92FB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94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67F4-B206-4EA6-91A8-A45D099EAE32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7E6C-7F4A-46E8-9E80-2AB3F92FB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40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67F4-B206-4EA6-91A8-A45D099EAE32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7E6C-7F4A-46E8-9E80-2AB3F92FB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57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67F4-B206-4EA6-91A8-A45D099EAE32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7E6C-7F4A-46E8-9E80-2AB3F92FB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21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67F4-B206-4EA6-91A8-A45D099EAE32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7E6C-7F4A-46E8-9E80-2AB3F92FB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03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567F4-B206-4EA6-91A8-A45D099EAE32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77E6C-7F4A-46E8-9E80-2AB3F92FB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55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66" y="-56889"/>
            <a:ext cx="9169666" cy="690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5666" y="0"/>
            <a:ext cx="7479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ШИРОКАЯ МАСЛЕНИЦА</a:t>
            </a:r>
          </a:p>
        </p:txBody>
      </p:sp>
      <p:pic>
        <p:nvPicPr>
          <p:cNvPr id="7" name="Picture 2" descr="E:\1 а\фото школа\Масленица 2013\P10702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926" y="1412776"/>
            <a:ext cx="681675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01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ontent.foto.mail.ru/mail/savinova_katya/_forums/i-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9359" cy="274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1 а\фото школа\Масленица 2013\P10702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78435">
            <a:off x="2266513" y="1535388"/>
            <a:ext cx="6585676" cy="49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:\1 а\фото школа\Масленица 2013\P10702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53772">
            <a:off x="524711" y="2134751"/>
            <a:ext cx="6876256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E:\1 а\фото школа\Масленица 2013\P107024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92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tvoyrebenok.ru/images/presentation/ecology/b/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" y="0"/>
            <a:ext cx="9398779" cy="70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72670" y="0"/>
            <a:ext cx="6749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 ДОБРЫЕ ДЕЛА</a:t>
            </a:r>
          </a:p>
        </p:txBody>
      </p:sp>
      <p:pic>
        <p:nvPicPr>
          <p:cNvPr id="11267" name="Picture 3" descr="F:\фото\2013\P10607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601216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3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voyrebenok.ru/images/presentation/school/b/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614"/>
            <a:ext cx="9144000" cy="688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37632" y="-92660"/>
            <a:ext cx="71063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Спортивные эстафеты 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«Весёлые старты»</a:t>
            </a:r>
          </a:p>
        </p:txBody>
      </p:sp>
      <p:pic>
        <p:nvPicPr>
          <p:cNvPr id="6147" name="Picture 3" descr="F:\фото\Веселые старты\DSCN04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80" y="2088501"/>
            <a:ext cx="6142492" cy="460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фото\Веселые старты\DSCN04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80" y="2088501"/>
            <a:ext cx="6804248" cy="510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фото\Веселые старты\DSCN044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16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tvoyrebenok.ru/images/presentation/school/b/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895"/>
            <a:ext cx="9144000" cy="688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-26895"/>
            <a:ext cx="7343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ПРОЩАНИЕ С АЗБУКОЙ</a:t>
            </a:r>
          </a:p>
        </p:txBody>
      </p:sp>
      <p:pic>
        <p:nvPicPr>
          <p:cNvPr id="6" name="Picture 2" descr="E:\1 а\Прощание с Азбукой\P10704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896435"/>
            <a:ext cx="4824536" cy="643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0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1 а\Прощание с Азбукой\P10704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91463">
            <a:off x="600822" y="721739"/>
            <a:ext cx="7236296" cy="542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:\1 а\Прощание с Азбукой\P10704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87294">
            <a:off x="496005" y="352699"/>
            <a:ext cx="8220405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1 а\Прощание с Азбукой\P10704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3896">
            <a:off x="881963" y="297267"/>
            <a:ext cx="8253098" cy="618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43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1 а\Прощание с Азбукой\P10704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98" y="0"/>
            <a:ext cx="84576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1 а\Прощание с Азбукой\P10704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73158">
            <a:off x="-55262" y="807169"/>
            <a:ext cx="745232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:\1 а\Прощание с Азбукой\P10704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127" y="-279864"/>
            <a:ext cx="5563296" cy="741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63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2</cp:revision>
  <dcterms:created xsi:type="dcterms:W3CDTF">2013-10-15T11:58:54Z</dcterms:created>
  <dcterms:modified xsi:type="dcterms:W3CDTF">2013-10-15T12:04:28Z</dcterms:modified>
</cp:coreProperties>
</file>