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1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4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04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6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93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524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C999-52A0-4CB0-8BC8-7186B6BD8171}" type="datetimeFigureOut">
              <a:rPr lang="ru-RU" smtClean="0"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76FE-2B54-40A8-BF4D-B448246D47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6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z999.ucoz.ru/prezentacija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461" y="0"/>
            <a:ext cx="9114909" cy="683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340769"/>
            <a:ext cx="4896544" cy="3844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9027" y="2003760"/>
            <a:ext cx="741682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Анализ воспитательной работы в 1 «А классе </a:t>
            </a:r>
          </a:p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 2012-2013 уч. год</a:t>
            </a: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9027" y="4460454"/>
            <a:ext cx="57983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Учитель: Юрченко О.В.</a:t>
            </a:r>
          </a:p>
        </p:txBody>
      </p:sp>
    </p:spTree>
    <p:extLst>
      <p:ext uri="{BB962C8B-B14F-4D97-AF65-F5344CB8AC3E}">
        <p14:creationId xmlns:p14="http://schemas.microsoft.com/office/powerpoint/2010/main" val="994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voyrebenok.ru/images/presentation/school/b/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2" y="32299"/>
            <a:ext cx="9396536" cy="70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5432" y="43783"/>
            <a:ext cx="73259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6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Здравствуй</a:t>
            </a: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школа!»</a:t>
            </a:r>
          </a:p>
        </p:txBody>
      </p:sp>
      <p:pic>
        <p:nvPicPr>
          <p:cNvPr id="2051" name="Picture 3" descr="E:\1 а\Мой 1 А класс\P10103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32" y="1077815"/>
            <a:ext cx="5055127" cy="37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1 а\Мой 1 А класс\P1010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17625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фото\1 сентября\DSC0299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531" y="110395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фото\1 сентября\DSC030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5724" y="1117625"/>
            <a:ext cx="9540699" cy="536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1 а\Мой 1 А класс\P10104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2707" y="816656"/>
            <a:ext cx="9443643" cy="63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37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1766" y="404664"/>
            <a:ext cx="54584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МАТЕРИ</a:t>
            </a:r>
          </a:p>
        </p:txBody>
      </p:sp>
      <p:pic>
        <p:nvPicPr>
          <p:cNvPr id="3074" name="Picture 2" descr="http://www.tvoyrebenok.ru/images/presentation/school/b/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82"/>
            <a:ext cx="9143999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14472" y="0"/>
            <a:ext cx="54584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МАТЕРИ</a:t>
            </a:r>
          </a:p>
        </p:txBody>
      </p:sp>
      <p:pic>
        <p:nvPicPr>
          <p:cNvPr id="7" name="Picture 2" descr="E:\1 а\День матери 12\P10603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472" y="1109009"/>
            <a:ext cx="4312502" cy="575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1 а\День матери 12\P10603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55575">
            <a:off x="712843" y="1729637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1 а\День матери 12\P10603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2581">
            <a:off x="474028" y="1202806"/>
            <a:ext cx="4443958" cy="59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1 а\День матери 12\P10603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955" y="1255330"/>
            <a:ext cx="7565010" cy="56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E:\1 а\День матери 12\P106036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751" y="1111783"/>
            <a:ext cx="7841248" cy="588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E:\1 а\День матери 12\P10603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992" y="1036091"/>
            <a:ext cx="4694030" cy="625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voyrebenok.ru/images/presentation/nice/b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1 а\НОВЫЙ ГОД\P10605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24538">
            <a:off x="3727846" y="440134"/>
            <a:ext cx="473199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1 а\НОВЫЙ ГОД\P10605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" y="-26895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1 а\НОВЫЙ ГОД\P10605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881" y="-231800"/>
            <a:ext cx="5317350" cy="70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1 а\НОВЫЙ ГОД\P10605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4535"/>
            <a:ext cx="9731542" cy="729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7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voyrebenok.ru/images/presentation/school/b/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614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37632" y="-92660"/>
            <a:ext cx="7106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Спортивные эстафеты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«Весёлые старты»</a:t>
            </a:r>
          </a:p>
        </p:txBody>
      </p:sp>
      <p:pic>
        <p:nvPicPr>
          <p:cNvPr id="6147" name="Picture 3" descr="F:\фото\Веселые старты\DSCN04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80" y="2088501"/>
            <a:ext cx="6142492" cy="460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\Веселые старты\DSCN04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80" y="2088501"/>
            <a:ext cx="6804248" cy="5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фото\Веселые старты\DSCN04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62821"/>
            <a:ext cx="9324528" cy="70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4519" y="-209945"/>
            <a:ext cx="81987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Конкурсная программа 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«Принцесса Карамелька» </a:t>
            </a:r>
          </a:p>
        </p:txBody>
      </p:sp>
      <p:pic>
        <p:nvPicPr>
          <p:cNvPr id="6" name="Picture 2" descr="E:\1 а\фото школа\принцесса карамелька\P10305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1 а\фото школа\принцесса карамелька\P10305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48" y="1567065"/>
            <a:ext cx="6588224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:\1 а\фото школа\принцесса карамелька\P1030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3518">
            <a:off x="2428124" y="1668653"/>
            <a:ext cx="6519074" cy="48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1 а\фото школа\принцесса карамелька\P10305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1347">
            <a:off x="-36692" y="1647659"/>
            <a:ext cx="440795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voyrebenok.ru/images/presentation/nice/b/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895"/>
            <a:ext cx="9144000" cy="688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1 а\фото школа\принцесса карамелька\P1030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11" y="620688"/>
            <a:ext cx="739282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</cp:revision>
  <dcterms:created xsi:type="dcterms:W3CDTF">2013-10-15T11:51:43Z</dcterms:created>
  <dcterms:modified xsi:type="dcterms:W3CDTF">2013-10-15T12:04:25Z</dcterms:modified>
</cp:coreProperties>
</file>