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МБОУ СОШ №23 ст. Калужской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C:\Users\Public\Pictures\Sample 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111" y="1447800"/>
            <a:ext cx="604932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 Никита)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2942"/>
            <a:ext cx="4176464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 Никита)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86464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8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 Никита)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816424" cy="52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18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Князевых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(Пономаренко Альбина)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8477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55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Князевых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(Пономаренко Альбина)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2484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9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Князевых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(Пономаренко Альбина)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764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9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Князевых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(Пономаренко Альбина)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9" y="1412776"/>
            <a:ext cx="36195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9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3 «А» класс казачьей направленности «Патриот»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H:\НП\IMG_4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735" y="1456112"/>
            <a:ext cx="7498080" cy="47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8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16023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Исследовательская работа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на тему 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3356992"/>
            <a:ext cx="6553200" cy="17484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Козацькому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роду </a:t>
            </a: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нэма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пэрэводу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" y="1284135"/>
            <a:ext cx="8201025" cy="51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История моей станицы 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фотография первых поселенцев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7772400" cy="755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первые поселенцы станицы Калужской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393022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Никита Федорович – помощник атамана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Николенко Григорий – попечитель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Усатый – помощник атамана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Крахмаль Иван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Емельянович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– атаман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Волк Аким Савельевич –урядник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Дети :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Кувика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Рымыга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Бос, Чередниченко,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Ямпилец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Матушка 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Батюшка Антоний Стас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Фендриков Александр Васильевич – учитель</a:t>
            </a:r>
          </a:p>
          <a:p>
            <a:pPr algn="l"/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Фендрикова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Вера Семеновна – учитель</a:t>
            </a:r>
          </a:p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Фендриков Иван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васильевич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- учитель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Сахно</a:t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(Гончарова Наталья)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104455" cy="49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6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Сахно</a:t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(Гончарова Наталья)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67240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1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Сахно</a:t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(Гончарова Наталья)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84784"/>
            <a:ext cx="3771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6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Родословная казаков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Ямпилец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 Никита)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96744" cy="4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2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118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МБОУ СОШ №23 ст. Калужской</vt:lpstr>
      <vt:lpstr>3 «А» класс казачьей направленности «Патриот»</vt:lpstr>
      <vt:lpstr>Исследовательская работа  на тему </vt:lpstr>
      <vt:lpstr>История моей станицы  фотография первых поселенцев</vt:lpstr>
      <vt:lpstr>первые поселенцы станицы Калужской</vt:lpstr>
      <vt:lpstr>Родословная казаков Сахно (Гончарова Наталья)</vt:lpstr>
      <vt:lpstr>Родословная казаков Сахно (Гончарова Наталья)</vt:lpstr>
      <vt:lpstr>Родословная казаков Сахно (Гончарова Наталья)</vt:lpstr>
      <vt:lpstr>Родословная казаков Ямпилец (Ямпилец Никита)</vt:lpstr>
      <vt:lpstr>Родословная казаков Ямпилец (Ямпилец Никита)</vt:lpstr>
      <vt:lpstr>Родословная казаков Ямпилец (Ямпилец Никита)</vt:lpstr>
      <vt:lpstr>Родословная казаков Ямпилец (Ямпилец Никита)</vt:lpstr>
      <vt:lpstr>Родословная казаков Князевых (Пономаренко Альбина)</vt:lpstr>
      <vt:lpstr>Родословная казаков Князевых (Пономаренко Альбина)</vt:lpstr>
      <vt:lpstr>Родословная казаков Князевых (Пономаренко Альбина)</vt:lpstr>
      <vt:lpstr>Родословная казаков Князевых (Пономаренко Альбина)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№23 ст. Калужской</dc:title>
  <dc:creator>сош№23</dc:creator>
  <cp:lastModifiedBy>сош№23</cp:lastModifiedBy>
  <cp:revision>6</cp:revision>
  <dcterms:created xsi:type="dcterms:W3CDTF">2013-10-17T17:00:50Z</dcterms:created>
  <dcterms:modified xsi:type="dcterms:W3CDTF">2013-10-18T02:29:26Z</dcterms:modified>
</cp:coreProperties>
</file>