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0" r:id="rId4"/>
    <p:sldId id="258" r:id="rId5"/>
    <p:sldId id="273" r:id="rId6"/>
    <p:sldId id="268" r:id="rId7"/>
    <p:sldId id="259" r:id="rId8"/>
    <p:sldId id="261" r:id="rId9"/>
    <p:sldId id="257" r:id="rId10"/>
    <p:sldId id="267" r:id="rId11"/>
    <p:sldId id="263" r:id="rId12"/>
    <p:sldId id="265" r:id="rId13"/>
    <p:sldId id="269" r:id="rId14"/>
    <p:sldId id="266" r:id="rId15"/>
    <p:sldId id="26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59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3AED5-0A74-4F7C-BC8B-F886A4F62DED}" type="datetimeFigureOut">
              <a:rPr lang="ru-RU"/>
              <a:pPr>
                <a:defRPr/>
              </a:pPr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6EFFB-3330-419B-98B3-805A9ADC2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C2FF-4C6F-4F05-BFC5-1185C6C40590}" type="datetimeFigureOut">
              <a:rPr lang="ru-RU"/>
              <a:pPr>
                <a:defRPr/>
              </a:pPr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B6711-9D5E-4332-AE48-B627941AC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5D21-AC4E-4F22-96D5-AE6439C8E496}" type="datetimeFigureOut">
              <a:rPr lang="ru-RU"/>
              <a:pPr>
                <a:defRPr/>
              </a:pPr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D686-0BA6-46DE-89ED-062972B09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B82E-BA34-4516-AB11-69B426ED9C11}" type="datetimeFigureOut">
              <a:rPr lang="ru-RU"/>
              <a:pPr>
                <a:defRPr/>
              </a:pPr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A3E86-BAAD-4CB4-BA64-4C8E0A009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07F7-5543-4D94-BE5F-B9DD54C85F60}" type="datetimeFigureOut">
              <a:rPr lang="ru-RU"/>
              <a:pPr>
                <a:defRPr/>
              </a:pPr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A947-C6A5-4DD3-95D5-1FADB3181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E1064-4C54-4957-A775-4670C466A75C}" type="datetimeFigureOut">
              <a:rPr lang="ru-RU"/>
              <a:pPr>
                <a:defRPr/>
              </a:pPr>
              <a:t>30.08.2011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471A-D48C-4B31-B50D-4D56243A0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6C8A-D6B3-43AB-8555-AB2CB1D78F1C}" type="datetimeFigureOut">
              <a:rPr lang="ru-RU"/>
              <a:pPr>
                <a:defRPr/>
              </a:pPr>
              <a:t>30.08.2011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0FB7-C2EA-435F-8FD0-CC35DAC3A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23F8-5432-4BCD-ACD8-014C55871130}" type="datetimeFigureOut">
              <a:rPr lang="ru-RU"/>
              <a:pPr>
                <a:defRPr/>
              </a:pPr>
              <a:t>30.08.2011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64D5-249A-4B04-8F53-CCA789398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B275-3CDF-4688-8C0A-9579D492EB65}" type="datetimeFigureOut">
              <a:rPr lang="ru-RU"/>
              <a:pPr>
                <a:defRPr/>
              </a:pPr>
              <a:t>30.08.2011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547B-F49D-492F-A6BA-88D344E12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4D8-3985-47B5-825D-F119CABE1FE6}" type="datetimeFigureOut">
              <a:rPr lang="ru-RU"/>
              <a:pPr>
                <a:defRPr/>
              </a:pPr>
              <a:t>30.08.2011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15DC-5A22-4A09-B6C9-431647CB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4A6F-566B-4A7C-8DE5-7A0A10CE525F}" type="datetimeFigureOut">
              <a:rPr lang="ru-RU"/>
              <a:pPr>
                <a:defRPr/>
              </a:pPr>
              <a:t>30.08.2011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690B-8159-4C21-8E78-E12E09D69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98FB43-0584-46B8-B744-6CE25B856C2B}" type="datetimeFigureOut">
              <a:rPr lang="ru-RU"/>
              <a:pPr>
                <a:defRPr/>
              </a:pPr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8AC947-54E7-4B58-BA0E-0742767CB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5;&#1072;&#1090;&#1072;&#1093;&#1072;\&#1073;&#1080;&#1081;&#1089;&#1082;\&#1092;&#1080;&#1079;&#1084;&#1080;&#1085;&#1091;&#1090;&#1082;&#1072;%20&#1075;&#1086;&#1088;&#1086;&#1076;\Esli_s_drugom_vishel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5;&#1072;&#1090;&#1072;&#1093;&#1072;\&#1073;&#1080;&#1081;&#1089;&#1082;\&#1092;&#1080;&#1079;&#1084;&#1080;&#1085;&#1091;&#1090;&#1082;&#1072;%20&#1075;&#1086;&#1088;&#1086;&#1076;\Esli_s_drugom_vishel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1071563"/>
            <a:ext cx="7772400" cy="18573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3857625"/>
            <a:ext cx="6400800" cy="17526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00174"/>
            <a:ext cx="728667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Физминутка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357562"/>
            <a:ext cx="571650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Прогулка по </a:t>
            </a:r>
          </a:p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городу Бийску</a:t>
            </a:r>
          </a:p>
        </p:txBody>
      </p:sp>
      <p:pic>
        <p:nvPicPr>
          <p:cNvPr id="9" name="Esli_s_drugom_vish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8125" y="428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Admin\Рабочий стол\Новая папка\CIMG03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929198"/>
            <a:ext cx="2143140" cy="160735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6" name="Picture 8" descr="C:\Documents and Settings\Admin\Рабочий стол\Новая папка\CIMG09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2428868"/>
            <a:ext cx="2095515" cy="15716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7" name="Picture 9" descr="C:\Documents and Settings\Admin\Рабочий стол\Новая папка\Изображение 0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10358" y="5000636"/>
            <a:ext cx="2095513" cy="15716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8" name="Picture 10" descr="C:\Documents and Settings\Admin\Рабочий стол\Новая папка\р11 00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1" y="142852"/>
            <a:ext cx="2190765" cy="16430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9" name="Picture 11" descr="C:\Documents and Settings\Admin\Рабочий стол\Новая папка\CIMG165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5140" y="214290"/>
            <a:ext cx="2190765" cy="16430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60" name="Picture 12" descr="C:\Documents and Settings\Admin\Рабочий стол\Новая папка\р11 01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21" y="2428868"/>
            <a:ext cx="2143140" cy="160735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61" name="Picture 63" descr="D:\натаха\физминутки\796606407cb2d4efe937045b5298e54a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81014">
            <a:off x="4430713" y="5276850"/>
            <a:ext cx="9683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Box 13"/>
          <p:cNvSpPr txBox="1">
            <a:spLocks noChangeArrowheads="1"/>
          </p:cNvSpPr>
          <p:nvPr/>
        </p:nvSpPr>
        <p:spPr bwMode="auto">
          <a:xfrm>
            <a:off x="2000250" y="6396038"/>
            <a:ext cx="5143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Авторская разработка учителя начальных классов МОУ СОШ №40 имени В.Токарева Думновой Натальи Викторовны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d2a52dd7bb8c929f2154b971c99b34f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978275"/>
            <a:ext cx="17859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1b9cc26f8decd140639ff289a063f34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214813"/>
            <a:ext cx="2192337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e8fa9ce5951b76abb969559d9eece96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143250"/>
            <a:ext cx="1489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1c4d1065f08006e447311640c1877ff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956050"/>
            <a:ext cx="21907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97ceee4349be1644009ca5a951c2b45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295275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f270704a64d27d4c6b654f58f188359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643438"/>
            <a:ext cx="31988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Рисунок 3" descr="86299fdc3f08d13a99479744af73be3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500438"/>
            <a:ext cx="2336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li_s_drugom_vish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29563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audio>
              <p:cMediaNode numSld="15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6f11d0e6095d7652b3b3c575bdfad1d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3286125"/>
            <a:ext cx="1339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3" descr="79059d2e23199c731a9848dfe3a90da6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071813"/>
            <a:ext cx="2333625" cy="2692400"/>
          </a:xfrm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7f44ea024b1678590ab36a2b3ad0223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538" y="3429000"/>
            <a:ext cx="16541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a0551bd6c9fd83ce0823fabae07a1c8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429125"/>
            <a:ext cx="18748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72076197c91993169ad4e44c133e545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143250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c66fe3e5e50b9cbd112b416d0ae9543f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071813"/>
            <a:ext cx="2500312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e045ff7477508b6c0acd539b55034bd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4214813"/>
            <a:ext cx="2500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19</Words>
  <Application>Microsoft Office PowerPoint</Application>
  <PresentationFormat>Экран (4:3)</PresentationFormat>
  <Paragraphs>4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2010-11-15T15:03:55Z</dcterms:created>
  <dcterms:modified xsi:type="dcterms:W3CDTF">2011-08-31T08:51:41Z</dcterms:modified>
</cp:coreProperties>
</file>